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9.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0.xml" ContentType="application/vnd.openxmlformats-officedocument.theme+xml"/>
  <Override PartName="/ppt/tags/tag1.xml" ContentType="application/vnd.openxmlformats-officedocument.presentationml.tags+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1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14.xml" ContentType="application/vnd.openxmlformats-officedocument.theme+xml"/>
  <Override PartName="/ppt/slideLayouts/slideLayout34.xml" ContentType="application/vnd.openxmlformats-officedocument.presentationml.slideLayout+xml"/>
  <Override PartName="/ppt/theme/theme15.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16.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1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18.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19.xml" ContentType="application/vnd.openxmlformats-officedocument.theme+xml"/>
  <Override PartName="/ppt/slideLayouts/slideLayout58.xml" ContentType="application/vnd.openxmlformats-officedocument.presentationml.slideLayout+xml"/>
  <Override PartName="/ppt/theme/theme20.xml" ContentType="application/vnd.openxmlformats-officedocument.theme+xml"/>
  <Override PartName="/ppt/slideLayouts/slideLayout59.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81" r:id="rId1"/>
    <p:sldMasterId id="2147483660" r:id="rId2"/>
    <p:sldMasterId id="2147483810" r:id="rId3"/>
    <p:sldMasterId id="2147483829" r:id="rId4"/>
    <p:sldMasterId id="2147483836" r:id="rId5"/>
    <p:sldMasterId id="2147483840" r:id="rId6"/>
    <p:sldMasterId id="2147483845" r:id="rId7"/>
    <p:sldMasterId id="2147483848" r:id="rId8"/>
    <p:sldMasterId id="2147483854" r:id="rId9"/>
    <p:sldMasterId id="2147483881" r:id="rId10"/>
    <p:sldMasterId id="2147483887" r:id="rId11"/>
    <p:sldMasterId id="2147483890" r:id="rId12"/>
    <p:sldMasterId id="2147483894" r:id="rId13"/>
    <p:sldMasterId id="2147483898" r:id="rId14"/>
    <p:sldMasterId id="2147483916" r:id="rId15"/>
    <p:sldMasterId id="2147483918" r:id="rId16"/>
    <p:sldMasterId id="2147483926" r:id="rId17"/>
    <p:sldMasterId id="2147483962" r:id="rId18"/>
    <p:sldMasterId id="2147483965" r:id="rId19"/>
    <p:sldMasterId id="2147483973" r:id="rId20"/>
    <p:sldMasterId id="2147483979" r:id="rId21"/>
  </p:sldMasterIdLst>
  <p:notesMasterIdLst>
    <p:notesMasterId r:id="rId44"/>
  </p:notesMasterIdLst>
  <p:sldIdLst>
    <p:sldId id="1111" r:id="rId22"/>
    <p:sldId id="1178" r:id="rId23"/>
    <p:sldId id="1140" r:id="rId24"/>
    <p:sldId id="1181" r:id="rId25"/>
    <p:sldId id="1147" r:id="rId26"/>
    <p:sldId id="1183" r:id="rId27"/>
    <p:sldId id="1184" r:id="rId28"/>
    <p:sldId id="1185" r:id="rId29"/>
    <p:sldId id="1186" r:id="rId30"/>
    <p:sldId id="1187" r:id="rId31"/>
    <p:sldId id="1188" r:id="rId32"/>
    <p:sldId id="1189" r:id="rId33"/>
    <p:sldId id="1191" r:id="rId34"/>
    <p:sldId id="1192" r:id="rId35"/>
    <p:sldId id="1145" r:id="rId36"/>
    <p:sldId id="1193" r:id="rId37"/>
    <p:sldId id="1148" r:id="rId38"/>
    <p:sldId id="1171" r:id="rId39"/>
    <p:sldId id="1180" r:id="rId40"/>
    <p:sldId id="1159" r:id="rId41"/>
    <p:sldId id="1162" r:id="rId42"/>
    <p:sldId id="1163" r:id="rId43"/>
  </p:sldIdLst>
  <p:sldSz cx="12192000" cy="6858000"/>
  <p:notesSz cx="6807200" cy="9939338"/>
  <p:defaultTextStyle>
    <a:defPPr>
      <a:defRPr lang="ko-KR"/>
    </a:defPPr>
    <a:lvl1pPr algn="l" rtl="0" fontAlgn="base" latinLnBrk="1">
      <a:spcBef>
        <a:spcPct val="0"/>
      </a:spcBef>
      <a:spcAft>
        <a:spcPct val="0"/>
      </a:spcAft>
      <a:defRPr kumimoji="1" sz="2000" b="1" kern="1200">
        <a:solidFill>
          <a:schemeClr val="tx1"/>
        </a:solidFill>
        <a:latin typeface="Trebuchet MS" pitchFamily="34" charset="0"/>
        <a:ea typeface="돋움" pitchFamily="50" charset="-127"/>
        <a:cs typeface="+mn-cs"/>
      </a:defRPr>
    </a:lvl1pPr>
    <a:lvl2pPr marL="450850" indent="6350" algn="l" rtl="0" fontAlgn="base" latinLnBrk="1">
      <a:spcBef>
        <a:spcPct val="0"/>
      </a:spcBef>
      <a:spcAft>
        <a:spcPct val="0"/>
      </a:spcAft>
      <a:defRPr kumimoji="1" sz="2000" b="1" kern="1200">
        <a:solidFill>
          <a:schemeClr val="tx1"/>
        </a:solidFill>
        <a:latin typeface="Trebuchet MS" pitchFamily="34" charset="0"/>
        <a:ea typeface="돋움" pitchFamily="50" charset="-127"/>
        <a:cs typeface="+mn-cs"/>
      </a:defRPr>
    </a:lvl2pPr>
    <a:lvl3pPr marL="908050" indent="6350" algn="l" rtl="0" fontAlgn="base" latinLnBrk="1">
      <a:spcBef>
        <a:spcPct val="0"/>
      </a:spcBef>
      <a:spcAft>
        <a:spcPct val="0"/>
      </a:spcAft>
      <a:defRPr kumimoji="1" sz="2000" b="1" kern="1200">
        <a:solidFill>
          <a:schemeClr val="tx1"/>
        </a:solidFill>
        <a:latin typeface="Trebuchet MS" pitchFamily="34" charset="0"/>
        <a:ea typeface="돋움" pitchFamily="50" charset="-127"/>
        <a:cs typeface="+mn-cs"/>
      </a:defRPr>
    </a:lvl3pPr>
    <a:lvl4pPr marL="1365250" indent="6350" algn="l" rtl="0" fontAlgn="base" latinLnBrk="1">
      <a:spcBef>
        <a:spcPct val="0"/>
      </a:spcBef>
      <a:spcAft>
        <a:spcPct val="0"/>
      </a:spcAft>
      <a:defRPr kumimoji="1" sz="2000" b="1" kern="1200">
        <a:solidFill>
          <a:schemeClr val="tx1"/>
        </a:solidFill>
        <a:latin typeface="Trebuchet MS" pitchFamily="34" charset="0"/>
        <a:ea typeface="돋움" pitchFamily="50" charset="-127"/>
        <a:cs typeface="+mn-cs"/>
      </a:defRPr>
    </a:lvl4pPr>
    <a:lvl5pPr marL="1822450" indent="6350" algn="l" rtl="0" fontAlgn="base" latinLnBrk="1">
      <a:spcBef>
        <a:spcPct val="0"/>
      </a:spcBef>
      <a:spcAft>
        <a:spcPct val="0"/>
      </a:spcAft>
      <a:defRPr kumimoji="1" sz="2000" b="1" kern="1200">
        <a:solidFill>
          <a:schemeClr val="tx1"/>
        </a:solidFill>
        <a:latin typeface="Trebuchet MS" pitchFamily="34" charset="0"/>
        <a:ea typeface="돋움" pitchFamily="50" charset="-127"/>
        <a:cs typeface="+mn-cs"/>
      </a:defRPr>
    </a:lvl5pPr>
    <a:lvl6pPr marL="2286000" algn="l" defTabSz="914400" rtl="0" eaLnBrk="1" latinLnBrk="1" hangingPunct="1">
      <a:defRPr kumimoji="1" sz="2000" b="1" kern="1200">
        <a:solidFill>
          <a:schemeClr val="tx1"/>
        </a:solidFill>
        <a:latin typeface="Trebuchet MS" pitchFamily="34" charset="0"/>
        <a:ea typeface="돋움" pitchFamily="50" charset="-127"/>
        <a:cs typeface="+mn-cs"/>
      </a:defRPr>
    </a:lvl6pPr>
    <a:lvl7pPr marL="2743200" algn="l" defTabSz="914400" rtl="0" eaLnBrk="1" latinLnBrk="1" hangingPunct="1">
      <a:defRPr kumimoji="1" sz="2000" b="1" kern="1200">
        <a:solidFill>
          <a:schemeClr val="tx1"/>
        </a:solidFill>
        <a:latin typeface="Trebuchet MS" pitchFamily="34" charset="0"/>
        <a:ea typeface="돋움" pitchFamily="50" charset="-127"/>
        <a:cs typeface="+mn-cs"/>
      </a:defRPr>
    </a:lvl7pPr>
    <a:lvl8pPr marL="3200400" algn="l" defTabSz="914400" rtl="0" eaLnBrk="1" latinLnBrk="1" hangingPunct="1">
      <a:defRPr kumimoji="1" sz="2000" b="1" kern="1200">
        <a:solidFill>
          <a:schemeClr val="tx1"/>
        </a:solidFill>
        <a:latin typeface="Trebuchet MS" pitchFamily="34" charset="0"/>
        <a:ea typeface="돋움" pitchFamily="50" charset="-127"/>
        <a:cs typeface="+mn-cs"/>
      </a:defRPr>
    </a:lvl8pPr>
    <a:lvl9pPr marL="3657600" algn="l" defTabSz="914400" rtl="0" eaLnBrk="1" latinLnBrk="1" hangingPunct="1">
      <a:defRPr kumimoji="1" sz="2000" b="1" kern="1200">
        <a:solidFill>
          <a:schemeClr val="tx1"/>
        </a:solidFill>
        <a:latin typeface="Trebuchet MS" pitchFamily="34" charset="0"/>
        <a:ea typeface="돋움" pitchFamily="50" charset="-127"/>
        <a:cs typeface="+mn-cs"/>
      </a:defRPr>
    </a:lvl9pPr>
  </p:defaultTextStyle>
  <p:extLst>
    <p:ext uri="{521415D9-36F7-43E2-AB2F-B90AF26B5E84}">
      <p14:sectionLst xmlns:p14="http://schemas.microsoft.com/office/powerpoint/2010/main">
        <p14:section name="기본 구역" id="{5B8C593E-0B22-4715-A62C-8EDC79DEAE55}">
          <p14:sldIdLst>
            <p14:sldId id="1111"/>
            <p14:sldId id="1178"/>
            <p14:sldId id="1140"/>
            <p14:sldId id="1181"/>
            <p14:sldId id="1147"/>
            <p14:sldId id="1183"/>
            <p14:sldId id="1184"/>
            <p14:sldId id="1185"/>
            <p14:sldId id="1186"/>
            <p14:sldId id="1187"/>
            <p14:sldId id="1188"/>
            <p14:sldId id="1189"/>
            <p14:sldId id="1191"/>
            <p14:sldId id="1192"/>
            <p14:sldId id="1145"/>
            <p14:sldId id="1193"/>
            <p14:sldId id="1148"/>
            <p14:sldId id="1171"/>
            <p14:sldId id="1180"/>
            <p14:sldId id="1159"/>
            <p14:sldId id="1162"/>
            <p14:sldId id="1163"/>
          </p14:sldIdLst>
        </p14:section>
        <p14:section name="유첨" id="{0F8252CF-234B-4122-A75C-6236FD32E10E}">
          <p14:sldIdLst/>
        </p14:section>
        <p14:section name="참고" id="{26D768DF-89CA-4954-862C-428CE610FA86}">
          <p14:sldIdLst/>
        </p14:section>
      </p14:sectionLst>
    </p:ext>
    <p:ext uri="{EFAFB233-063F-42B5-8137-9DF3F51BA10A}">
      <p15:sldGuideLst xmlns:p15="http://schemas.microsoft.com/office/powerpoint/2012/main">
        <p15:guide id="1" orient="horz" pos="3884" userDrawn="1">
          <p15:clr>
            <a:srgbClr val="A4A3A4"/>
          </p15:clr>
        </p15:guide>
        <p15:guide id="11" orient="horz" pos="640" userDrawn="1">
          <p15:clr>
            <a:srgbClr val="A4A3A4"/>
          </p15:clr>
        </p15:guide>
        <p15:guide id="14" pos="3840" userDrawn="1">
          <p15:clr>
            <a:srgbClr val="A4A3A4"/>
          </p15:clr>
        </p15:guide>
        <p15:guide id="15" pos="3659" userDrawn="1">
          <p15:clr>
            <a:srgbClr val="A4A3A4"/>
          </p15:clr>
        </p15:guide>
        <p15:guide id="16" orient="horz" pos="3407" userDrawn="1">
          <p15:clr>
            <a:srgbClr val="A4A3A4"/>
          </p15:clr>
        </p15:guide>
        <p15:guide id="17" userDrawn="1">
          <p15:clr>
            <a:srgbClr val="A4A3A4"/>
          </p15:clr>
        </p15:guide>
        <p15:guide id="18" pos="2094" userDrawn="1">
          <p15:clr>
            <a:srgbClr val="A4A3A4"/>
          </p15:clr>
        </p15:guide>
        <p15:guide id="19" pos="6425" userDrawn="1">
          <p15:clr>
            <a:srgbClr val="A4A3A4"/>
          </p15:clr>
        </p15:guide>
        <p15:guide id="20" pos="937" userDrawn="1">
          <p15:clr>
            <a:srgbClr val="A4A3A4"/>
          </p15:clr>
        </p15:guide>
        <p15:guide id="21" pos="3477"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FFFFCC"/>
    <a:srgbClr val="0000FF"/>
    <a:srgbClr val="CCFFCC"/>
    <a:srgbClr val="CCFFFF"/>
    <a:srgbClr val="FFCCFF"/>
    <a:srgbClr val="009900"/>
    <a:srgbClr val="006600"/>
    <a:srgbClr val="B17ED8"/>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8" autoAdjust="0"/>
    <p:restoredTop sz="94450" autoAdjust="0"/>
  </p:normalViewPr>
  <p:slideViewPr>
    <p:cSldViewPr>
      <p:cViewPr varScale="1">
        <p:scale>
          <a:sx n="105" d="100"/>
          <a:sy n="105" d="100"/>
        </p:scale>
        <p:origin x="120" y="336"/>
      </p:cViewPr>
      <p:guideLst>
        <p:guide orient="horz" pos="3884"/>
        <p:guide orient="horz" pos="640"/>
        <p:guide pos="3840"/>
        <p:guide pos="3659"/>
        <p:guide orient="horz" pos="3407"/>
        <p:guide/>
        <p:guide pos="2094"/>
        <p:guide pos="6425"/>
        <p:guide pos="937"/>
        <p:guide pos="3477"/>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30"/>
    </p:cViewPr>
  </p:sorterViewPr>
  <p:notesViewPr>
    <p:cSldViewPr>
      <p:cViewPr varScale="1">
        <p:scale>
          <a:sx n="84" d="100"/>
          <a:sy n="84" d="100"/>
        </p:scale>
        <p:origin x="3642" y="108"/>
      </p:cViewPr>
      <p:guideLst>
        <p:guide orient="horz" pos="3130"/>
        <p:guide pos="214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slide" Target="slides/slide18.xml"/><Relationship Id="rId21" Type="http://schemas.openxmlformats.org/officeDocument/2006/relationships/slideMaster" Target="slideMasters/slideMaster21.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defTabSz="915988">
              <a:defRPr sz="1200" b="0">
                <a:latin typeface="굴림" pitchFamily="50" charset="-127"/>
                <a:ea typeface="굴림" pitchFamily="50" charset="-127"/>
              </a:defRPr>
            </a:lvl1pPr>
          </a:lstStyle>
          <a:p>
            <a:pPr>
              <a:defRPr/>
            </a:pPr>
            <a:endParaRPr lang="en-US" altLang="ko-KR"/>
          </a:p>
        </p:txBody>
      </p:sp>
      <p:sp>
        <p:nvSpPr>
          <p:cNvPr id="25603" name="Rectangle 3"/>
          <p:cNvSpPr>
            <a:spLocks noGrp="1" noChangeArrowheads="1"/>
          </p:cNvSpPr>
          <p:nvPr>
            <p:ph type="dt" idx="1"/>
          </p:nvPr>
        </p:nvSpPr>
        <p:spPr bwMode="auto">
          <a:xfrm>
            <a:off x="3854450" y="0"/>
            <a:ext cx="2951163" cy="496888"/>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lvl1pPr algn="r" defTabSz="915988">
              <a:defRPr sz="1200" b="0">
                <a:latin typeface="굴림" pitchFamily="50" charset="-127"/>
                <a:ea typeface="굴림" pitchFamily="50" charset="-127"/>
              </a:defRPr>
            </a:lvl1pPr>
          </a:lstStyle>
          <a:p>
            <a:pPr>
              <a:defRPr/>
            </a:pPr>
            <a:endParaRPr lang="en-US" altLang="ko-KR"/>
          </a:p>
        </p:txBody>
      </p:sp>
      <p:sp>
        <p:nvSpPr>
          <p:cNvPr id="24580" name="Rectangle 4"/>
          <p:cNvSpPr>
            <a:spLocks noGrp="1" noRot="1" noChangeAspect="1" noChangeArrowheads="1" noTextEdit="1"/>
          </p:cNvSpPr>
          <p:nvPr>
            <p:ph type="sldImg" idx="2"/>
          </p:nvPr>
        </p:nvSpPr>
        <p:spPr bwMode="auto">
          <a:xfrm>
            <a:off x="92075" y="747713"/>
            <a:ext cx="6623050" cy="3725862"/>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681038" y="4722813"/>
            <a:ext cx="5445125" cy="4470400"/>
          </a:xfrm>
          <a:prstGeom prst="rect">
            <a:avLst/>
          </a:prstGeom>
          <a:noFill/>
          <a:ln w="9525">
            <a:noFill/>
            <a:miter lim="800000"/>
            <a:headEnd/>
            <a:tailEnd/>
          </a:ln>
          <a:effectLst/>
        </p:spPr>
        <p:txBody>
          <a:bodyPr vert="horz" wrap="square" lIns="91559" tIns="45779" rIns="91559" bIns="45779"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25606" name="Rectangle 6"/>
          <p:cNvSpPr>
            <a:spLocks noGrp="1" noChangeArrowheads="1"/>
          </p:cNvSpPr>
          <p:nvPr>
            <p:ph type="ftr" sz="quarter" idx="4"/>
          </p:nvPr>
        </p:nvSpPr>
        <p:spPr bwMode="auto">
          <a:xfrm>
            <a:off x="0" y="9440863"/>
            <a:ext cx="2951163" cy="496887"/>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defTabSz="915988">
              <a:defRPr sz="1200" b="0">
                <a:latin typeface="굴림" pitchFamily="50" charset="-127"/>
                <a:ea typeface="굴림" pitchFamily="50" charset="-127"/>
              </a:defRPr>
            </a:lvl1pPr>
          </a:lstStyle>
          <a:p>
            <a:pPr>
              <a:defRPr/>
            </a:pPr>
            <a:endParaRPr lang="en-US" altLang="ko-KR"/>
          </a:p>
        </p:txBody>
      </p:sp>
      <p:sp>
        <p:nvSpPr>
          <p:cNvPr id="25607" name="Rectangle 7"/>
          <p:cNvSpPr>
            <a:spLocks noGrp="1" noChangeArrowheads="1"/>
          </p:cNvSpPr>
          <p:nvPr>
            <p:ph type="sldNum" sz="quarter" idx="5"/>
          </p:nvPr>
        </p:nvSpPr>
        <p:spPr bwMode="auto">
          <a:xfrm>
            <a:off x="3854450" y="9440863"/>
            <a:ext cx="2951163" cy="496887"/>
          </a:xfrm>
          <a:prstGeom prst="rect">
            <a:avLst/>
          </a:prstGeom>
          <a:noFill/>
          <a:ln w="9525">
            <a:noFill/>
            <a:miter lim="800000"/>
            <a:headEnd/>
            <a:tailEnd/>
          </a:ln>
          <a:effectLst/>
        </p:spPr>
        <p:txBody>
          <a:bodyPr vert="horz" wrap="square" lIns="91559" tIns="45779" rIns="91559" bIns="45779" numCol="1" anchor="b" anchorCtr="0" compatLnSpc="1">
            <a:prstTxWarp prst="textNoShape">
              <a:avLst/>
            </a:prstTxWarp>
          </a:bodyPr>
          <a:lstStyle>
            <a:lvl1pPr algn="r" defTabSz="915988">
              <a:defRPr sz="1200" b="0">
                <a:latin typeface="굴림" pitchFamily="50" charset="-127"/>
                <a:ea typeface="굴림" pitchFamily="50" charset="-127"/>
              </a:defRPr>
            </a:lvl1pPr>
          </a:lstStyle>
          <a:p>
            <a:pPr>
              <a:defRPr/>
            </a:pPr>
            <a:fld id="{11B386E0-A914-4A1F-AC02-752D0982DE67}" type="slidenum">
              <a:rPr lang="en-US" altLang="ko-KR"/>
              <a:pPr>
                <a:defRPr/>
              </a:pPr>
              <a:t>‹#›</a:t>
            </a:fld>
            <a:endParaRPr lang="en-US" altLang="ko-KR"/>
          </a:p>
        </p:txBody>
      </p:sp>
    </p:spTree>
    <p:extLst>
      <p:ext uri="{BB962C8B-B14F-4D97-AF65-F5344CB8AC3E}">
        <p14:creationId xmlns:p14="http://schemas.microsoft.com/office/powerpoint/2010/main" val="4277759916"/>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085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0805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6525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245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4333" algn="l" defTabSz="913735" rtl="0" eaLnBrk="1" latinLnBrk="1" hangingPunct="1">
      <a:defRPr sz="1200" kern="1200">
        <a:solidFill>
          <a:schemeClr val="tx1"/>
        </a:solidFill>
        <a:latin typeface="+mn-lt"/>
        <a:ea typeface="+mn-ea"/>
        <a:cs typeface="+mn-cs"/>
      </a:defRPr>
    </a:lvl6pPr>
    <a:lvl7pPr marL="2741198" algn="l" defTabSz="913735" rtl="0" eaLnBrk="1" latinLnBrk="1" hangingPunct="1">
      <a:defRPr sz="1200" kern="1200">
        <a:solidFill>
          <a:schemeClr val="tx1"/>
        </a:solidFill>
        <a:latin typeface="+mn-lt"/>
        <a:ea typeface="+mn-ea"/>
        <a:cs typeface="+mn-cs"/>
      </a:defRPr>
    </a:lvl7pPr>
    <a:lvl8pPr marL="3198066" algn="l" defTabSz="913735" rtl="0" eaLnBrk="1" latinLnBrk="1" hangingPunct="1">
      <a:defRPr sz="1200" kern="1200">
        <a:solidFill>
          <a:schemeClr val="tx1"/>
        </a:solidFill>
        <a:latin typeface="+mn-lt"/>
        <a:ea typeface="+mn-ea"/>
        <a:cs typeface="+mn-cs"/>
      </a:defRPr>
    </a:lvl8pPr>
    <a:lvl9pPr marL="3654932" algn="l" defTabSz="913735"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pPr marL="0" marR="0" lvl="0" indent="0" algn="r" defTabSz="915988" rtl="0" eaLnBrk="1" fontAlgn="base" latinLnBrk="1" hangingPunct="1">
              <a:lnSpc>
                <a:spcPct val="100000"/>
              </a:lnSpc>
              <a:spcBef>
                <a:spcPct val="0"/>
              </a:spcBef>
              <a:spcAft>
                <a:spcPct val="0"/>
              </a:spcAft>
              <a:buClrTx/>
              <a:buSzTx/>
              <a:buFontTx/>
              <a:buNone/>
              <a:tabLst/>
              <a:defRPr/>
            </a:pPr>
            <a:fld id="{11B386E0-A914-4A1F-AC02-752D0982DE67}" type="slidenum">
              <a:rPr kumimoji="1" lang="en-US" altLang="ko-KR" sz="1200" b="0" i="0" u="none" strike="noStrike" kern="1200" cap="none" spc="0" normalizeH="0" baseline="0" noProof="0" smtClean="0">
                <a:ln>
                  <a:noFill/>
                </a:ln>
                <a:solidFill>
                  <a:srgbClr val="000000"/>
                </a:solidFill>
                <a:effectLst/>
                <a:uLnTx/>
                <a:uFillTx/>
                <a:latin typeface="굴림" pitchFamily="50" charset="-127"/>
                <a:ea typeface="굴림" pitchFamily="50" charset="-127"/>
                <a:cs typeface="+mn-cs"/>
              </a:rPr>
              <a:pPr marL="0" marR="0" lvl="0" indent="0" algn="r" defTabSz="915988" rtl="0" eaLnBrk="1" fontAlgn="base" latinLnBrk="1" hangingPunct="1">
                <a:lnSpc>
                  <a:spcPct val="100000"/>
                </a:lnSpc>
                <a:spcBef>
                  <a:spcPct val="0"/>
                </a:spcBef>
                <a:spcAft>
                  <a:spcPct val="0"/>
                </a:spcAft>
                <a:buClrTx/>
                <a:buSzTx/>
                <a:buFontTx/>
                <a:buNone/>
                <a:tabLst/>
                <a:defRPr/>
              </a:pPr>
              <a:t>1</a:t>
            </a:fld>
            <a:endParaRPr kumimoji="1" lang="en-US" altLang="ko-KR" sz="1200" b="0" i="0" u="none" strike="noStrike" kern="1200" cap="none" spc="0" normalizeH="0" baseline="0" noProof="0">
              <a:ln>
                <a:noFill/>
              </a:ln>
              <a:solidFill>
                <a:srgbClr val="000000"/>
              </a:solidFill>
              <a:effectLst/>
              <a:uLnTx/>
              <a:uFillTx/>
              <a:latin typeface="굴림" pitchFamily="50" charset="-127"/>
              <a:ea typeface="굴림" pitchFamily="50" charset="-127"/>
              <a:cs typeface="+mn-cs"/>
            </a:endParaRPr>
          </a:p>
        </p:txBody>
      </p:sp>
    </p:spTree>
    <p:extLst>
      <p:ext uri="{BB962C8B-B14F-4D97-AF65-F5344CB8AC3E}">
        <p14:creationId xmlns:p14="http://schemas.microsoft.com/office/powerpoint/2010/main" val="2505353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pPr>
              <a:defRPr/>
            </a:pPr>
            <a:fld id="{11B386E0-A914-4A1F-AC02-752D0982DE67}" type="slidenum">
              <a:rPr lang="en-US" altLang="ko-KR" smtClean="0"/>
              <a:pPr>
                <a:defRPr/>
              </a:pPr>
              <a:t>2</a:t>
            </a:fld>
            <a:endParaRPr lang="en-US" altLang="ko-KR"/>
          </a:p>
        </p:txBody>
      </p:sp>
    </p:spTree>
    <p:extLst>
      <p:ext uri="{BB962C8B-B14F-4D97-AF65-F5344CB8AC3E}">
        <p14:creationId xmlns:p14="http://schemas.microsoft.com/office/powerpoint/2010/main" val="469094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2" name="Line 39"/>
          <p:cNvSpPr>
            <a:spLocks noChangeShapeType="1"/>
          </p:cNvSpPr>
          <p:nvPr userDrawn="1"/>
        </p:nvSpPr>
        <p:spPr bwMode="auto">
          <a:xfrm>
            <a:off x="0" y="476672"/>
            <a:ext cx="12192000" cy="0"/>
          </a:xfrm>
          <a:prstGeom prst="line">
            <a:avLst/>
          </a:prstGeom>
          <a:noFill/>
          <a:ln w="9525">
            <a:solidFill>
              <a:srgbClr val="000000"/>
            </a:solidFill>
            <a:round/>
            <a:headEnd/>
            <a:tailEnd/>
          </a:ln>
        </p:spPr>
        <p:txBody>
          <a:bodyPr lIns="91369" tIns="45687" rIns="91369" bIns="45687"/>
          <a:lstStyle/>
          <a:p>
            <a:pPr>
              <a:defRPr/>
            </a:pPr>
            <a:endParaRPr lang="ko-KR" altLang="en-US">
              <a:solidFill>
                <a:prstClr val="black"/>
              </a:solidFill>
            </a:endParaRPr>
          </a:p>
        </p:txBody>
      </p:sp>
      <p:sp>
        <p:nvSpPr>
          <p:cNvPr id="3" name="직사각형 2"/>
          <p:cNvSpPr/>
          <p:nvPr userDrawn="1"/>
        </p:nvSpPr>
        <p:spPr>
          <a:xfrm>
            <a:off x="5375811" y="180980"/>
            <a:ext cx="1447810" cy="276987"/>
          </a:xfrm>
          <a:prstGeom prst="rect">
            <a:avLst/>
          </a:prstGeom>
          <a:ln>
            <a:solidFill>
              <a:schemeClr val="bg1">
                <a:lumMod val="85000"/>
              </a:schemeClr>
            </a:solidFill>
          </a:ln>
        </p:spPr>
        <p:txBody>
          <a:bodyPr wrap="none" lIns="91429" tIns="45714" rIns="91429" bIns="45714">
            <a:spAutoFit/>
          </a:bodyPr>
          <a:lstStyle/>
          <a:p>
            <a:pPr>
              <a:defRPr/>
            </a:pPr>
            <a:r>
              <a:rPr lang="en-US" altLang="ko-KR" sz="1200" b="0">
                <a:solidFill>
                  <a:prstClr val="white">
                    <a:lumMod val="75000"/>
                  </a:prstClr>
                </a:solidFill>
                <a:latin typeface="Arial Narrow" pitchFamily="34" charset="0"/>
                <a:cs typeface="Arial" pitchFamily="34" charset="0"/>
              </a:rPr>
              <a:t>LGE Internal Use Only</a:t>
            </a:r>
            <a:endParaRPr lang="ko-KR" altLang="en-US" sz="1200" b="0">
              <a:solidFill>
                <a:prstClr val="white">
                  <a:lumMod val="75000"/>
                </a:prstClr>
              </a:solidFill>
              <a:latin typeface="Arial Narrow" pitchFamily="34" charset="0"/>
              <a:cs typeface="Arial" pitchFamily="34" charset="0"/>
            </a:endParaRPr>
          </a:p>
        </p:txBody>
      </p:sp>
    </p:spTree>
    <p:extLst>
      <p:ext uri="{BB962C8B-B14F-4D97-AF65-F5344CB8AC3E}">
        <p14:creationId xmlns:p14="http://schemas.microsoft.com/office/powerpoint/2010/main" val="31604073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473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a:prstGeom prst="rect">
            <a:avLst/>
          </a:prstGeom>
        </p:spPr>
        <p:txBody>
          <a:bodyPr/>
          <a:lstStyle/>
          <a:p>
            <a:r>
              <a:rPr lang="ko-KR" altLang="en-US"/>
              <a:t>마스터 제목 스타일 편집</a:t>
            </a:r>
          </a:p>
        </p:txBody>
      </p:sp>
      <p:sp>
        <p:nvSpPr>
          <p:cNvPr id="3" name="내용 개체 틀 2"/>
          <p:cNvSpPr>
            <a:spLocks noGrp="1"/>
          </p:cNvSpPr>
          <p:nvPr>
            <p:ph idx="1"/>
          </p:nvPr>
        </p:nvSpPr>
        <p:spPr>
          <a:xfrm>
            <a:off x="838200" y="1825625"/>
            <a:ext cx="10515600" cy="4351338"/>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38200" y="6356350"/>
            <a:ext cx="2743200" cy="365125"/>
          </a:xfrm>
          <a:prstGeom prst="rect">
            <a:avLst/>
          </a:prstGeom>
        </p:spPr>
        <p:txBody>
          <a:bodyPr/>
          <a:lstStyle/>
          <a:p>
            <a:endParaRPr lang="ko-KR" altLang="en-US">
              <a:solidFill>
                <a:srgbClr val="000000"/>
              </a:solidFill>
            </a:endParaRPr>
          </a:p>
        </p:txBody>
      </p:sp>
      <p:sp>
        <p:nvSpPr>
          <p:cNvPr id="5" name="바닥글 개체 틀 4"/>
          <p:cNvSpPr>
            <a:spLocks noGrp="1"/>
          </p:cNvSpPr>
          <p:nvPr>
            <p:ph type="ftr" sz="quarter" idx="11"/>
          </p:nvPr>
        </p:nvSpPr>
        <p:spPr>
          <a:xfrm>
            <a:off x="7772400" y="6356350"/>
            <a:ext cx="4114800" cy="365125"/>
          </a:xfrm>
          <a:prstGeom prst="rect">
            <a:avLst/>
          </a:prstGeom>
        </p:spPr>
        <p:txBody>
          <a:bodyPr/>
          <a:lstStyle/>
          <a:p>
            <a:endParaRPr lang="ko-KR" altLang="en-US">
              <a:solidFill>
                <a:srgbClr val="000000"/>
              </a:solidFill>
            </a:endParaRPr>
          </a:p>
        </p:txBody>
      </p:sp>
      <p:pic>
        <p:nvPicPr>
          <p:cNvPr id="7" name="Picture 3" descr="C:\Users\hyun\Desktop\비전로고_두줄.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128620" y="6386473"/>
            <a:ext cx="971368" cy="421758"/>
          </a:xfrm>
          <a:prstGeom prst="rect">
            <a:avLst/>
          </a:prstGeom>
          <a:noFill/>
        </p:spPr>
      </p:pic>
      <p:sp>
        <p:nvSpPr>
          <p:cNvPr id="9" name="슬라이드 번호 개체 틀 5"/>
          <p:cNvSpPr>
            <a:spLocks noGrp="1"/>
          </p:cNvSpPr>
          <p:nvPr>
            <p:ph type="sldNum" sz="quarter" idx="4"/>
          </p:nvPr>
        </p:nvSpPr>
        <p:spPr>
          <a:xfrm>
            <a:off x="4724400" y="6494512"/>
            <a:ext cx="2743200" cy="365125"/>
          </a:xfrm>
          <a:prstGeom prst="rect">
            <a:avLst/>
          </a:prstGeom>
        </p:spPr>
        <p:txBody>
          <a:bodyPr vert="horz" lIns="91440" tIns="45720" rIns="91440" bIns="45720" rtlCol="0" anchor="ctr"/>
          <a:lstStyle>
            <a:lvl1pPr algn="ctr">
              <a:defRPr sz="1100">
                <a:solidFill>
                  <a:schemeClr val="tx1"/>
                </a:solidFill>
                <a:latin typeface="Arial Narrow" panose="020B0606020202030204" pitchFamily="34" charset="0"/>
              </a:defRPr>
            </a:lvl1pPr>
          </a:lstStyle>
          <a:p>
            <a:fld id="{F215B1D4-4ECD-4DDE-91CE-96B0C20A54A9}" type="slidenum">
              <a:rPr lang="ko-KR" altLang="en-US" sz="1400" smtClean="0">
                <a:solidFill>
                  <a:srgbClr val="000000"/>
                </a:solidFill>
              </a:rPr>
              <a:pPr/>
              <a:t>‹#›</a:t>
            </a:fld>
            <a:r>
              <a:rPr lang="ko-KR" altLang="en-US">
                <a:solidFill>
                  <a:srgbClr val="000000"/>
                </a:solidFill>
              </a:rPr>
              <a:t> </a:t>
            </a:r>
            <a:r>
              <a:rPr lang="en-US" altLang="ko-KR">
                <a:solidFill>
                  <a:srgbClr val="000000"/>
                </a:solidFill>
              </a:rPr>
              <a:t>/ 36</a:t>
            </a:r>
            <a:endParaRPr lang="ko-KR" altLang="en-US">
              <a:solidFill>
                <a:srgbClr val="000000"/>
              </a:solidFill>
            </a:endParaRPr>
          </a:p>
        </p:txBody>
      </p:sp>
    </p:spTree>
    <p:extLst>
      <p:ext uri="{BB962C8B-B14F-4D97-AF65-F5344CB8AC3E}">
        <p14:creationId xmlns:p14="http://schemas.microsoft.com/office/powerpoint/2010/main" val="2533451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cxnSp>
        <p:nvCxnSpPr>
          <p:cNvPr id="2" name="직선 연결선 2"/>
          <p:cNvCxnSpPr>
            <a:cxnSpLocks noChangeShapeType="1"/>
          </p:cNvCxnSpPr>
          <p:nvPr userDrawn="1"/>
        </p:nvCxnSpPr>
        <p:spPr bwMode="auto">
          <a:xfrm>
            <a:off x="0" y="549275"/>
            <a:ext cx="12184615" cy="0"/>
          </a:xfrm>
          <a:prstGeom prst="line">
            <a:avLst/>
          </a:prstGeom>
          <a:noFill/>
          <a:ln w="3175" algn="ctr">
            <a:solidFill>
              <a:schemeClr val="tx1"/>
            </a:solidFill>
            <a:round/>
            <a:headEnd/>
            <a:tailEnd/>
          </a:ln>
          <a:extLst>
            <a:ext uri="{909E8E84-426E-40DD-AFC4-6F175D3DCCD1}">
              <a14:hiddenFill xmlns:a14="http://schemas.microsoft.com/office/drawing/2010/main">
                <a:noFill/>
              </a14:hiddenFill>
            </a:ext>
          </a:extLst>
        </p:spPr>
      </p:cxnSp>
      <p:sp>
        <p:nvSpPr>
          <p:cNvPr id="5" name="직사각형 4"/>
          <p:cNvSpPr/>
          <p:nvPr userDrawn="1"/>
        </p:nvSpPr>
        <p:spPr>
          <a:xfrm>
            <a:off x="5176503" y="125610"/>
            <a:ext cx="1811643" cy="276965"/>
          </a:xfrm>
          <a:prstGeom prst="rect">
            <a:avLst/>
          </a:prstGeom>
          <a:ln>
            <a:solidFill>
              <a:schemeClr val="bg1">
                <a:lumMod val="85000"/>
              </a:schemeClr>
            </a:solidFill>
          </a:ln>
        </p:spPr>
        <p:txBody>
          <a:bodyPr wrap="none" lIns="91405" tIns="45703" rIns="91405" bIns="45703">
            <a:spAutoFit/>
          </a:bodyPr>
          <a:lstStyle/>
          <a:p>
            <a:pPr algn="ctr">
              <a:spcBef>
                <a:spcPct val="50000"/>
              </a:spcBef>
              <a:defRPr/>
            </a:pPr>
            <a:r>
              <a:rPr lang="en-US" altLang="ko-KR" sz="1200">
                <a:solidFill>
                  <a:srgbClr val="FFFFFF">
                    <a:lumMod val="75000"/>
                  </a:srgbClr>
                </a:solidFill>
                <a:latin typeface="Arial" pitchFamily="34" charset="0"/>
                <a:cs typeface="Arial" pitchFamily="34" charset="0"/>
              </a:rPr>
              <a:t>LGE Internal Use Only</a:t>
            </a:r>
            <a:endParaRPr lang="ko-KR" altLang="en-US" sz="1200">
              <a:solidFill>
                <a:srgbClr val="FFFFFF">
                  <a:lumMod val="75000"/>
                </a:srgbClr>
              </a:solidFill>
              <a:latin typeface="Arial" pitchFamily="34" charset="0"/>
              <a:cs typeface="Arial" pitchFamily="34" charset="0"/>
            </a:endParaRPr>
          </a:p>
        </p:txBody>
      </p:sp>
    </p:spTree>
    <p:extLst>
      <p:ext uri="{BB962C8B-B14F-4D97-AF65-F5344CB8AC3E}">
        <p14:creationId xmlns:p14="http://schemas.microsoft.com/office/powerpoint/2010/main" val="900410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빈 화면">
    <p:spTree>
      <p:nvGrpSpPr>
        <p:cNvPr id="1" name=""/>
        <p:cNvGrpSpPr/>
        <p:nvPr/>
      </p:nvGrpSpPr>
      <p:grpSpPr>
        <a:xfrm>
          <a:off x="0" y="0"/>
          <a:ext cx="0" cy="0"/>
          <a:chOff x="0" y="0"/>
          <a:chExt cx="0" cy="0"/>
        </a:xfrm>
      </p:grpSpPr>
      <p:sp>
        <p:nvSpPr>
          <p:cNvPr id="2" name="Rectangle 8"/>
          <p:cNvSpPr>
            <a:spLocks noGrp="1" noChangeArrowheads="1"/>
          </p:cNvSpPr>
          <p:nvPr>
            <p:ph type="title"/>
          </p:nvPr>
        </p:nvSpPr>
        <p:spPr bwMode="auto">
          <a:xfrm>
            <a:off x="4678009" y="49230"/>
            <a:ext cx="3101882" cy="504825"/>
          </a:xfrm>
          <a:prstGeom prst="rect">
            <a:avLst/>
          </a:prstGeom>
          <a:noFill/>
          <a:ln w="9525">
            <a:noFill/>
            <a:miter lim="800000"/>
            <a:headEnd/>
            <a:tailEnd/>
          </a:ln>
        </p:spPr>
        <p:txBody>
          <a:bodyPr/>
          <a:lstStyle/>
          <a:p>
            <a:pPr lvl="0"/>
            <a:r>
              <a:rPr lang="en-US" altLang="ko-KR" dirty="0"/>
              <a:t>LGE Internal Use Only</a:t>
            </a:r>
            <a:endParaRPr lang="ko-KR" altLang="en-US" dirty="0"/>
          </a:p>
        </p:txBody>
      </p:sp>
    </p:spTree>
    <p:extLst>
      <p:ext uri="{BB962C8B-B14F-4D97-AF65-F5344CB8AC3E}">
        <p14:creationId xmlns:p14="http://schemas.microsoft.com/office/powerpoint/2010/main" val="4223823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빈 화면">
    <p:spTree>
      <p:nvGrpSpPr>
        <p:cNvPr id="1" name=""/>
        <p:cNvGrpSpPr/>
        <p:nvPr/>
      </p:nvGrpSpPr>
      <p:grpSpPr>
        <a:xfrm>
          <a:off x="0" y="0"/>
          <a:ext cx="0" cy="0"/>
          <a:chOff x="0" y="0"/>
          <a:chExt cx="0" cy="0"/>
        </a:xfrm>
      </p:grpSpPr>
      <p:sp>
        <p:nvSpPr>
          <p:cNvPr id="2" name="Rectangle 8"/>
          <p:cNvSpPr>
            <a:spLocks noGrp="1" noChangeArrowheads="1"/>
          </p:cNvSpPr>
          <p:nvPr>
            <p:ph type="title"/>
          </p:nvPr>
        </p:nvSpPr>
        <p:spPr bwMode="auto">
          <a:xfrm>
            <a:off x="4678003" y="49220"/>
            <a:ext cx="3101882" cy="504825"/>
          </a:xfrm>
          <a:prstGeom prst="rect">
            <a:avLst/>
          </a:prstGeom>
          <a:noFill/>
          <a:ln w="9525">
            <a:noFill/>
            <a:miter lim="800000"/>
            <a:headEnd/>
            <a:tailEnd/>
          </a:ln>
        </p:spPr>
        <p:txBody>
          <a:bodyPr/>
          <a:lstStyle/>
          <a:p>
            <a:pPr lvl="0"/>
            <a:r>
              <a:rPr lang="en-US" altLang="ko-KR" dirty="0"/>
              <a:t>LGE Internal Use Only</a:t>
            </a:r>
            <a:endParaRPr lang="ko-KR" altLang="en-US" dirty="0"/>
          </a:p>
        </p:txBody>
      </p:sp>
    </p:spTree>
    <p:extLst>
      <p:ext uri="{BB962C8B-B14F-4D97-AF65-F5344CB8AC3E}">
        <p14:creationId xmlns:p14="http://schemas.microsoft.com/office/powerpoint/2010/main" val="3910753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빈 화면">
    <p:spTree>
      <p:nvGrpSpPr>
        <p:cNvPr id="1" name=""/>
        <p:cNvGrpSpPr/>
        <p:nvPr/>
      </p:nvGrpSpPr>
      <p:grpSpPr>
        <a:xfrm>
          <a:off x="0" y="0"/>
          <a:ext cx="0" cy="0"/>
          <a:chOff x="0" y="0"/>
          <a:chExt cx="0" cy="0"/>
        </a:xfrm>
      </p:grpSpPr>
      <p:sp>
        <p:nvSpPr>
          <p:cNvPr id="2" name="Rectangle 8"/>
          <p:cNvSpPr>
            <a:spLocks noGrp="1" noChangeArrowheads="1"/>
          </p:cNvSpPr>
          <p:nvPr>
            <p:ph type="title"/>
          </p:nvPr>
        </p:nvSpPr>
        <p:spPr bwMode="auto">
          <a:xfrm>
            <a:off x="4678003" y="49220"/>
            <a:ext cx="3101882" cy="504825"/>
          </a:xfrm>
          <a:prstGeom prst="rect">
            <a:avLst/>
          </a:prstGeom>
          <a:noFill/>
          <a:ln w="9525">
            <a:noFill/>
            <a:miter lim="800000"/>
            <a:headEnd/>
            <a:tailEnd/>
          </a:ln>
        </p:spPr>
        <p:txBody>
          <a:bodyPr/>
          <a:lstStyle/>
          <a:p>
            <a:pPr lvl="0"/>
            <a:r>
              <a:rPr lang="en-US" altLang="ko-KR" dirty="0"/>
              <a:t>LGE Internal Use Only</a:t>
            </a:r>
            <a:endParaRPr lang="ko-KR" altLang="en-US" dirty="0"/>
          </a:p>
        </p:txBody>
      </p:sp>
    </p:spTree>
    <p:extLst>
      <p:ext uri="{BB962C8B-B14F-4D97-AF65-F5344CB8AC3E}">
        <p14:creationId xmlns:p14="http://schemas.microsoft.com/office/powerpoint/2010/main" val="3799550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빈 화면">
    <p:spTree>
      <p:nvGrpSpPr>
        <p:cNvPr id="1" name=""/>
        <p:cNvGrpSpPr/>
        <p:nvPr/>
      </p:nvGrpSpPr>
      <p:grpSpPr>
        <a:xfrm>
          <a:off x="0" y="0"/>
          <a:ext cx="0" cy="0"/>
          <a:chOff x="0" y="0"/>
          <a:chExt cx="0" cy="0"/>
        </a:xfrm>
      </p:grpSpPr>
      <p:sp>
        <p:nvSpPr>
          <p:cNvPr id="2" name="Rectangle 8"/>
          <p:cNvSpPr>
            <a:spLocks noGrp="1" noChangeArrowheads="1"/>
          </p:cNvSpPr>
          <p:nvPr>
            <p:ph type="title"/>
          </p:nvPr>
        </p:nvSpPr>
        <p:spPr bwMode="auto">
          <a:xfrm>
            <a:off x="4678003" y="49220"/>
            <a:ext cx="3101882" cy="504825"/>
          </a:xfrm>
          <a:prstGeom prst="rect">
            <a:avLst/>
          </a:prstGeom>
          <a:noFill/>
          <a:ln w="9525">
            <a:noFill/>
            <a:miter lim="800000"/>
            <a:headEnd/>
            <a:tailEnd/>
          </a:ln>
        </p:spPr>
        <p:txBody>
          <a:bodyPr/>
          <a:lstStyle/>
          <a:p>
            <a:pPr lvl="0"/>
            <a:r>
              <a:rPr lang="en-US" altLang="ko-KR" dirty="0"/>
              <a:t>LGE Internal Use Only</a:t>
            </a:r>
            <a:endParaRPr lang="ko-KR" altLang="en-US" dirty="0"/>
          </a:p>
        </p:txBody>
      </p:sp>
    </p:spTree>
    <p:extLst>
      <p:ext uri="{BB962C8B-B14F-4D97-AF65-F5344CB8AC3E}">
        <p14:creationId xmlns:p14="http://schemas.microsoft.com/office/powerpoint/2010/main" val="1202859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275620" y="6356355"/>
            <a:ext cx="2743200" cy="365125"/>
          </a:xfrm>
          <a:prstGeom prst="rect">
            <a:avLst/>
          </a:prstGeom>
        </p:spPr>
        <p:txBody>
          <a:bodyPr/>
          <a:lstStyle/>
          <a:p>
            <a:fld id="{81A3C30C-C0B5-4EAC-B249-A7CB82329FC0}" type="slidenum">
              <a:rPr lang="ko-KR" altLang="en-US" smtClean="0">
                <a:solidFill>
                  <a:srgbClr val="000000"/>
                </a:solidFill>
              </a:rPr>
              <a:pPr/>
              <a:t>‹#›</a:t>
            </a:fld>
            <a:endParaRPr lang="ko-KR" altLang="en-US">
              <a:solidFill>
                <a:srgbClr val="000000"/>
              </a:solidFill>
            </a:endParaRPr>
          </a:p>
        </p:txBody>
      </p:sp>
      <p:cxnSp>
        <p:nvCxnSpPr>
          <p:cNvPr id="8" name="직선 연결선 7"/>
          <p:cNvCxnSpPr/>
          <p:nvPr userDrawn="1"/>
        </p:nvCxnSpPr>
        <p:spPr>
          <a:xfrm>
            <a:off x="0" y="448887"/>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170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741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26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직사각형 4"/>
          <p:cNvSpPr/>
          <p:nvPr userDrawn="1"/>
        </p:nvSpPr>
        <p:spPr>
          <a:xfrm>
            <a:off x="5176503" y="125612"/>
            <a:ext cx="1811643" cy="276965"/>
          </a:xfrm>
          <a:prstGeom prst="rect">
            <a:avLst/>
          </a:prstGeom>
          <a:ln>
            <a:solidFill>
              <a:schemeClr val="bg1">
                <a:lumMod val="85000"/>
              </a:schemeClr>
            </a:solidFill>
          </a:ln>
        </p:spPr>
        <p:txBody>
          <a:bodyPr wrap="none" lIns="91405" tIns="45703" rIns="91405" bIns="45703">
            <a:spAutoFit/>
          </a:bodyPr>
          <a:lstStyle/>
          <a:p>
            <a:pPr algn="ctr">
              <a:spcBef>
                <a:spcPct val="50000"/>
              </a:spcBef>
              <a:defRPr/>
            </a:pPr>
            <a:r>
              <a:rPr lang="en-US" altLang="ko-KR" sz="1200">
                <a:solidFill>
                  <a:srgbClr val="FFFFFF">
                    <a:lumMod val="75000"/>
                  </a:srgbClr>
                </a:solidFill>
                <a:latin typeface="Arial" pitchFamily="34" charset="0"/>
                <a:cs typeface="Arial" pitchFamily="34" charset="0"/>
              </a:rPr>
              <a:t>LGE Internal Use Only</a:t>
            </a:r>
            <a:endParaRPr lang="ko-KR" altLang="en-US" sz="1200">
              <a:solidFill>
                <a:srgbClr val="FFFFFF">
                  <a:lumMod val="75000"/>
                </a:srgbClr>
              </a:solidFill>
              <a:latin typeface="Arial" pitchFamily="34" charset="0"/>
              <a:cs typeface="Arial" pitchFamily="34" charset="0"/>
            </a:endParaRPr>
          </a:p>
        </p:txBody>
      </p:sp>
    </p:spTree>
    <p:extLst>
      <p:ext uri="{BB962C8B-B14F-4D97-AF65-F5344CB8AC3E}">
        <p14:creationId xmlns:p14="http://schemas.microsoft.com/office/powerpoint/2010/main" val="408722937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제목 및 내용">
    <p:spTree>
      <p:nvGrpSpPr>
        <p:cNvPr id="1" name=""/>
        <p:cNvGrpSpPr/>
        <p:nvPr/>
      </p:nvGrpSpPr>
      <p:grpSpPr>
        <a:xfrm>
          <a:off x="0" y="0"/>
          <a:ext cx="0" cy="0"/>
          <a:chOff x="0" y="0"/>
          <a:chExt cx="0" cy="0"/>
        </a:xfrm>
      </p:grpSpPr>
      <p:graphicFrame>
        <p:nvGraphicFramePr>
          <p:cNvPr id="7" name="개체 6" hidden="1">
            <a:extLst>
              <a:ext uri="{FF2B5EF4-FFF2-40B4-BE49-F238E27FC236}">
                <a16:creationId xmlns:a16="http://schemas.microsoft.com/office/drawing/2014/main" id="{C2C826C5-37BE-4765-84A8-930E620FA6B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28"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날짜 개체 틀 3"/>
          <p:cNvSpPr>
            <a:spLocks noGrp="1"/>
          </p:cNvSpPr>
          <p:nvPr>
            <p:ph type="dt" sz="half" idx="10"/>
          </p:nvPr>
        </p:nvSpPr>
        <p:spPr>
          <a:xfrm>
            <a:off x="1193202" y="6356350"/>
            <a:ext cx="2743200" cy="365125"/>
          </a:xfrm>
          <a:prstGeom prst="rect">
            <a:avLst/>
          </a:prstGeom>
        </p:spPr>
        <p:txBody>
          <a:bodyPr/>
          <a:lstStyle>
            <a:lvl1pPr>
              <a:defRPr cap="none" baseline="0">
                <a:latin typeface="Arial Narrow" panose="020B0606020202030204" pitchFamily="34" charset="0"/>
                <a:ea typeface="LG스마트체 Regular" panose="020B0600000101010101" pitchFamily="50" charset="-127"/>
                <a:sym typeface="Arial Narrow" panose="020B0606020202030204" pitchFamily="34" charset="0"/>
              </a:defRPr>
            </a:lvl1pPr>
          </a:lstStyle>
          <a:p>
            <a:pPr fontAlgn="auto">
              <a:spcBef>
                <a:spcPts val="0"/>
              </a:spcBef>
              <a:spcAft>
                <a:spcPts val="0"/>
              </a:spcAft>
            </a:pPr>
            <a:endParaRPr kumimoji="0" lang="ko-KR" altLang="en-US" sz="1800" b="0">
              <a:solidFill>
                <a:prstClr val="black"/>
              </a:solidFill>
            </a:endParaRPr>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lvl1pPr>
              <a:defRPr cap="none" baseline="0">
                <a:latin typeface="Arial Narrow" panose="020B0606020202030204" pitchFamily="34" charset="0"/>
                <a:ea typeface="LG스마트체 Regular" panose="020B0600000101010101" pitchFamily="50" charset="-127"/>
                <a:sym typeface="Arial Narrow" panose="020B0606020202030204" pitchFamily="34" charset="0"/>
              </a:defRPr>
            </a:lvl1pPr>
          </a:lstStyle>
          <a:p>
            <a:pPr fontAlgn="auto">
              <a:spcBef>
                <a:spcPts val="0"/>
              </a:spcBef>
              <a:spcAft>
                <a:spcPts val="0"/>
              </a:spcAft>
            </a:pPr>
            <a:endParaRPr kumimoji="0" lang="ko-KR" altLang="en-US" sz="1800" b="0">
              <a:solidFill>
                <a:prstClr val="black"/>
              </a:solidFill>
            </a:endParaRPr>
          </a:p>
        </p:txBody>
      </p:sp>
    </p:spTree>
    <p:extLst>
      <p:ext uri="{BB962C8B-B14F-4D97-AF65-F5344CB8AC3E}">
        <p14:creationId xmlns:p14="http://schemas.microsoft.com/office/powerpoint/2010/main" val="891467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10066" y="43393"/>
            <a:ext cx="10515600" cy="439208"/>
          </a:xfrm>
          <a:prstGeom prst="rect">
            <a:avLst/>
          </a:prstGeom>
        </p:spPr>
        <p:txBody>
          <a:bodyPr/>
          <a:lstStyle>
            <a:lvl1pPr>
              <a:defRPr cap="none" baseline="0"/>
            </a:lvl1pPr>
          </a:lstStyle>
          <a:p>
            <a:r>
              <a:rPr lang="ko-KR" altLang="en-US"/>
              <a:t>마스터 제목 스타일 편집</a:t>
            </a:r>
          </a:p>
        </p:txBody>
      </p:sp>
      <p:sp>
        <p:nvSpPr>
          <p:cNvPr id="3" name="내용 개체 틀 2"/>
          <p:cNvSpPr>
            <a:spLocks noGrp="1"/>
          </p:cNvSpPr>
          <p:nvPr>
            <p:ph idx="1"/>
          </p:nvPr>
        </p:nvSpPr>
        <p:spPr>
          <a:xfrm>
            <a:off x="440264" y="733425"/>
            <a:ext cx="11308823" cy="451908"/>
          </a:xfrm>
          <a:prstGeom prst="rect">
            <a:avLst/>
          </a:prstGeom>
        </p:spPr>
        <p:txBody>
          <a:bodyPr/>
          <a:lstStyle>
            <a:lvl1pPr>
              <a:defRPr cap="none" baseline="0"/>
            </a:lvl1pPr>
            <a:lvl2pPr>
              <a:defRPr cap="none" baseline="0"/>
            </a:lvl2pPr>
            <a:lvl3pPr>
              <a:defRPr cap="none" baseline="0"/>
            </a:lvl3pPr>
            <a:lvl4pPr>
              <a:defRPr cap="none" baseline="0"/>
            </a:lvl4pPr>
            <a:lvl5pPr>
              <a:defRPr cap="none" baseline="0"/>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38200" y="6356350"/>
            <a:ext cx="2743200" cy="365125"/>
          </a:xfrm>
          <a:prstGeom prst="rect">
            <a:avLst/>
          </a:prstGeom>
        </p:spPr>
        <p:txBody>
          <a:bodyPr/>
          <a:lstStyle>
            <a:lvl1pPr>
              <a:defRPr cap="none" baseline="0"/>
            </a:lvl1pPr>
          </a:lstStyle>
          <a:p>
            <a:pPr fontAlgn="auto">
              <a:spcBef>
                <a:spcPts val="0"/>
              </a:spcBef>
              <a:spcAft>
                <a:spcPts val="0"/>
              </a:spcAft>
            </a:pPr>
            <a:endParaRPr kumimoji="0" lang="ko-KR" altLang="en-US" sz="1800" b="0">
              <a:solidFill>
                <a:prstClr val="black"/>
              </a:solidFill>
              <a:latin typeface="Arial Narrow"/>
              <a:ea typeface="LG스마트체 Regular"/>
            </a:endParaRPr>
          </a:p>
        </p:txBody>
      </p:sp>
      <p:sp>
        <p:nvSpPr>
          <p:cNvPr id="5" name="바닥글 개체 틀 4"/>
          <p:cNvSpPr>
            <a:spLocks noGrp="1"/>
          </p:cNvSpPr>
          <p:nvPr>
            <p:ph type="ftr" sz="quarter" idx="11"/>
          </p:nvPr>
        </p:nvSpPr>
        <p:spPr>
          <a:xfrm>
            <a:off x="4038600" y="6356350"/>
            <a:ext cx="4114800" cy="365125"/>
          </a:xfrm>
          <a:prstGeom prst="rect">
            <a:avLst/>
          </a:prstGeom>
        </p:spPr>
        <p:txBody>
          <a:bodyPr/>
          <a:lstStyle>
            <a:lvl1pPr>
              <a:defRPr cap="none" baseline="0"/>
            </a:lvl1pPr>
          </a:lstStyle>
          <a:p>
            <a:pPr fontAlgn="auto">
              <a:spcBef>
                <a:spcPts val="0"/>
              </a:spcBef>
              <a:spcAft>
                <a:spcPts val="0"/>
              </a:spcAft>
            </a:pPr>
            <a:endParaRPr kumimoji="0" lang="ko-KR" altLang="en-US" sz="1800" b="0">
              <a:solidFill>
                <a:prstClr val="black"/>
              </a:solidFill>
              <a:latin typeface="Arial Narrow"/>
              <a:ea typeface="LG스마트체 Regular"/>
            </a:endParaRPr>
          </a:p>
        </p:txBody>
      </p:sp>
    </p:spTree>
    <p:extLst>
      <p:ext uri="{BB962C8B-B14F-4D97-AF65-F5344CB8AC3E}">
        <p14:creationId xmlns:p14="http://schemas.microsoft.com/office/powerpoint/2010/main" val="3374267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246747" y="148294"/>
            <a:ext cx="2513509" cy="276999"/>
          </a:xfrm>
          <a:prstGeom prst="rect">
            <a:avLst/>
          </a:prstGeom>
        </p:spPr>
        <p:txBody>
          <a:bodyPr wrap="none" lIns="0" tIns="0" rIns="0" bIns="0">
            <a:spAutoFit/>
          </a:bodyPr>
          <a:lstStyle>
            <a:lvl1pPr algn="l">
              <a:defRPr sz="2000" b="1" baseline="0">
                <a:latin typeface="Arial Narrow" panose="020B0606020202030204" pitchFamily="34" charset="0"/>
                <a:ea typeface="LG스마트체2.0 Regular" panose="020B0600000101010101" pitchFamily="50" charset="-127"/>
              </a:defRPr>
            </a:lvl1pPr>
          </a:lstStyle>
          <a:p>
            <a:r>
              <a:rPr lang="ko-KR" altLang="en-US" dirty="0"/>
              <a:t>마스터 제목 스타일 편집</a:t>
            </a:r>
          </a:p>
        </p:txBody>
      </p:sp>
      <p:sp>
        <p:nvSpPr>
          <p:cNvPr id="8" name="Line 14"/>
          <p:cNvSpPr>
            <a:spLocks noChangeShapeType="1"/>
          </p:cNvSpPr>
          <p:nvPr userDrawn="1"/>
        </p:nvSpPr>
        <p:spPr bwMode="auto">
          <a:xfrm>
            <a:off x="0" y="534987"/>
            <a:ext cx="121920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1429" tIns="45714" rIns="91429" bIns="45714"/>
          <a:lstStyle/>
          <a:p>
            <a:pPr defTabSz="914313"/>
            <a:endParaRPr lang="ko-KR" altLang="en-US" sz="1300">
              <a:solidFill>
                <a:srgbClr val="000000"/>
              </a:solidFill>
              <a:latin typeface="Arial Narrow" panose="020B0606020202030204" pitchFamily="34" charset="0"/>
              <a:ea typeface="LG스마트체 Regular" panose="020B0600000101010101" pitchFamily="50" charset="-127"/>
            </a:endParaRPr>
          </a:p>
        </p:txBody>
      </p:sp>
    </p:spTree>
    <p:extLst>
      <p:ext uri="{BB962C8B-B14F-4D97-AF65-F5344CB8AC3E}">
        <p14:creationId xmlns:p14="http://schemas.microsoft.com/office/powerpoint/2010/main" val="18935377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8687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7987904"/>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1948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8332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436795"/>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7175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97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08038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099447"/>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4269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6465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빈 화면">
    <p:spTree>
      <p:nvGrpSpPr>
        <p:cNvPr id="1" name=""/>
        <p:cNvGrpSpPr/>
        <p:nvPr/>
      </p:nvGrpSpPr>
      <p:grpSpPr>
        <a:xfrm>
          <a:off x="0" y="0"/>
          <a:ext cx="0" cy="0"/>
          <a:chOff x="0" y="0"/>
          <a:chExt cx="0" cy="0"/>
        </a:xfrm>
      </p:grpSpPr>
      <p:sp>
        <p:nvSpPr>
          <p:cNvPr id="4" name="Line 14"/>
          <p:cNvSpPr>
            <a:spLocks noChangeShapeType="1"/>
          </p:cNvSpPr>
          <p:nvPr userDrawn="1"/>
        </p:nvSpPr>
        <p:spPr bwMode="auto">
          <a:xfrm>
            <a:off x="0" y="534988"/>
            <a:ext cx="12192000" cy="0"/>
          </a:xfrm>
          <a:prstGeom prst="line">
            <a:avLst/>
          </a:prstGeom>
          <a:noFill/>
          <a:ln w="9525">
            <a:solidFill>
              <a:schemeClr val="tx1"/>
            </a:solidFill>
            <a:round/>
            <a:headEnd/>
            <a:tailEnd/>
          </a:ln>
        </p:spPr>
        <p:txBody>
          <a:bodyPr/>
          <a:lstStyle/>
          <a:p>
            <a:pPr fontAlgn="auto">
              <a:spcBef>
                <a:spcPts val="0"/>
              </a:spcBef>
              <a:spcAft>
                <a:spcPts val="0"/>
              </a:spcAft>
            </a:pPr>
            <a:endParaRPr kumimoji="0" lang="ko-KR" altLang="en-US" sz="1463" b="0">
              <a:solidFill>
                <a:srgbClr val="000000"/>
              </a:solidFill>
              <a:latin typeface="Arial"/>
              <a:ea typeface="돋움"/>
            </a:endParaRPr>
          </a:p>
        </p:txBody>
      </p:sp>
      <p:sp>
        <p:nvSpPr>
          <p:cNvPr id="7" name="텍스트 개체 틀 6"/>
          <p:cNvSpPr>
            <a:spLocks noGrp="1"/>
          </p:cNvSpPr>
          <p:nvPr>
            <p:ph type="body" sz="quarter" idx="10"/>
          </p:nvPr>
        </p:nvSpPr>
        <p:spPr>
          <a:xfrm>
            <a:off x="8045938" y="116059"/>
            <a:ext cx="3987801" cy="317459"/>
          </a:xfrm>
          <a:prstGeom prst="rect">
            <a:avLst/>
          </a:prstGeom>
          <a:noFill/>
        </p:spPr>
        <p:txBody>
          <a:bodyPr wrap="square" rtlCol="0" anchor="ctr" anchorCtr="0">
            <a:spAutoFit/>
          </a:bodyPr>
          <a:lstStyle>
            <a:lvl1pPr marL="0" indent="0" algn="r">
              <a:buNone/>
              <a:defRPr lang="ko-KR" altLang="en-US" sz="1219" b="1" kern="1200" smtClean="0">
                <a:latin typeface="Arial Narrow" panose="020B0606020202030204" pitchFamily="34" charset="0"/>
                <a:ea typeface="LG스마트체 Regular" pitchFamily="50" charset="-127"/>
              </a:defRPr>
            </a:lvl1pPr>
            <a:lvl2pPr>
              <a:defRPr lang="ko-KR" altLang="en-US" kern="1200" smtClean="0">
                <a:latin typeface="굴림" pitchFamily="50" charset="-127"/>
                <a:ea typeface="굴림" pitchFamily="50" charset="-127"/>
                <a:cs typeface="+mn-cs"/>
              </a:defRPr>
            </a:lvl2pPr>
            <a:lvl3pPr>
              <a:defRPr lang="ko-KR" altLang="en-US" kern="1200" smtClean="0">
                <a:latin typeface="굴림" pitchFamily="50" charset="-127"/>
                <a:ea typeface="굴림" pitchFamily="50" charset="-127"/>
                <a:cs typeface="+mn-cs"/>
              </a:defRPr>
            </a:lvl3pPr>
            <a:lvl4pPr>
              <a:defRPr lang="ko-KR" altLang="en-US" kern="1200" smtClean="0">
                <a:latin typeface="굴림" pitchFamily="50" charset="-127"/>
                <a:ea typeface="굴림" pitchFamily="50" charset="-127"/>
                <a:cs typeface="+mn-cs"/>
              </a:defRPr>
            </a:lvl4pPr>
            <a:lvl5pPr>
              <a:defRPr lang="ko-KR" altLang="en-US" kern="1200">
                <a:latin typeface="굴림" pitchFamily="50" charset="-127"/>
                <a:ea typeface="굴림" pitchFamily="50" charset="-127"/>
                <a:cs typeface="+mn-cs"/>
              </a:defRPr>
            </a:lvl5pPr>
          </a:lstStyle>
          <a:p>
            <a:pPr lvl="0" algn="r" latinLnBrk="0">
              <a:lnSpc>
                <a:spcPct val="120000"/>
              </a:lnSpc>
              <a:spcBef>
                <a:spcPct val="0"/>
              </a:spcBef>
              <a:tabLst>
                <a:tab pos="3060800" algn="l"/>
              </a:tabLst>
            </a:pPr>
            <a:endParaRPr lang="ko-KR" altLang="en-US" dirty="0"/>
          </a:p>
        </p:txBody>
      </p:sp>
      <p:sp>
        <p:nvSpPr>
          <p:cNvPr id="9" name="제목 8"/>
          <p:cNvSpPr>
            <a:spLocks noGrp="1"/>
          </p:cNvSpPr>
          <p:nvPr>
            <p:ph type="title"/>
          </p:nvPr>
        </p:nvSpPr>
        <p:spPr>
          <a:xfrm>
            <a:off x="95104" y="71441"/>
            <a:ext cx="6000897" cy="398053"/>
          </a:xfrm>
          <a:prstGeom prst="rect">
            <a:avLst/>
          </a:prstGeom>
        </p:spPr>
        <p:txBody>
          <a:bodyPr/>
          <a:lstStyle>
            <a:lvl1pPr algn="l" rtl="0" fontAlgn="base" latinLnBrk="1">
              <a:spcBef>
                <a:spcPct val="0"/>
              </a:spcBef>
              <a:spcAft>
                <a:spcPct val="0"/>
              </a:spcAft>
              <a:defRPr kumimoji="1" lang="ko-KR" altLang="en-US" sz="1625" b="1" kern="1200" dirty="0">
                <a:solidFill>
                  <a:schemeClr val="tx1"/>
                </a:solidFill>
                <a:latin typeface="Arial Narrow" panose="020B0606020202030204" pitchFamily="34" charset="0"/>
                <a:ea typeface="LG스마트체 Regular" panose="020B0600000101010101" pitchFamily="50" charset="-127"/>
                <a:cs typeface="+mn-cs"/>
              </a:defRPr>
            </a:lvl1pPr>
          </a:lstStyle>
          <a:p>
            <a:endParaRPr lang="ko-KR" altLang="en-US" dirty="0"/>
          </a:p>
        </p:txBody>
      </p:sp>
      <p:sp>
        <p:nvSpPr>
          <p:cNvPr id="12" name="텍스트 개체 틀 11"/>
          <p:cNvSpPr>
            <a:spLocks noGrp="1"/>
          </p:cNvSpPr>
          <p:nvPr>
            <p:ph type="body" sz="quarter" idx="11"/>
          </p:nvPr>
        </p:nvSpPr>
        <p:spPr>
          <a:xfrm>
            <a:off x="257909" y="669591"/>
            <a:ext cx="11598031" cy="325438"/>
          </a:xfrm>
          <a:prstGeom prst="rect">
            <a:avLst/>
          </a:prstGeom>
        </p:spPr>
        <p:txBody>
          <a:bodyPr/>
          <a:lstStyle>
            <a:lvl1pPr marL="0" indent="0" algn="l" rtl="0" fontAlgn="base" latinLnBrk="1">
              <a:spcBef>
                <a:spcPct val="0"/>
              </a:spcBef>
              <a:spcAft>
                <a:spcPct val="0"/>
              </a:spcAft>
              <a:buNone/>
              <a:defRPr kumimoji="1" lang="ko-KR" altLang="en-US" sz="1300" b="1" kern="1200" dirty="0" smtClean="0">
                <a:solidFill>
                  <a:schemeClr val="tx1"/>
                </a:solidFill>
                <a:latin typeface="Arial Narrow" panose="020B0606020202030204" pitchFamily="34" charset="0"/>
                <a:ea typeface="LG스마트체 Regular" panose="020B0600000101010101" pitchFamily="50" charset="-127"/>
                <a:cs typeface="+mn-cs"/>
              </a:defRPr>
            </a:lvl1pPr>
            <a:lvl2pPr algn="l" rtl="0" fontAlgn="base" latinLnBrk="1">
              <a:spcBef>
                <a:spcPct val="0"/>
              </a:spcBef>
              <a:spcAft>
                <a:spcPct val="0"/>
              </a:spcAft>
              <a:defRPr kumimoji="1" lang="ko-KR" altLang="en-US" sz="1300" b="1" kern="1200" dirty="0" smtClean="0">
                <a:solidFill>
                  <a:schemeClr val="tx1"/>
                </a:solidFill>
                <a:latin typeface="Arial Narrow" panose="020B0606020202030204" pitchFamily="34" charset="0"/>
                <a:ea typeface="LG스마트체 Regular" panose="020B0600000101010101" pitchFamily="50" charset="-127"/>
                <a:cs typeface="+mn-cs"/>
              </a:defRPr>
            </a:lvl2pPr>
            <a:lvl3pPr algn="l" rtl="0" fontAlgn="base" latinLnBrk="1">
              <a:spcBef>
                <a:spcPct val="0"/>
              </a:spcBef>
              <a:spcAft>
                <a:spcPct val="0"/>
              </a:spcAft>
              <a:defRPr kumimoji="1" lang="ko-KR" altLang="en-US" sz="1300" b="1" kern="1200" dirty="0" smtClean="0">
                <a:solidFill>
                  <a:schemeClr val="tx1"/>
                </a:solidFill>
                <a:latin typeface="Arial Narrow" panose="020B0606020202030204" pitchFamily="34" charset="0"/>
                <a:ea typeface="LG스마트체 Regular" panose="020B0600000101010101" pitchFamily="50" charset="-127"/>
                <a:cs typeface="+mn-cs"/>
              </a:defRPr>
            </a:lvl3pPr>
            <a:lvl4pPr algn="l" rtl="0" fontAlgn="base" latinLnBrk="1">
              <a:spcBef>
                <a:spcPct val="0"/>
              </a:spcBef>
              <a:spcAft>
                <a:spcPct val="0"/>
              </a:spcAft>
              <a:defRPr kumimoji="1" lang="ko-KR" altLang="en-US" sz="1300" b="1" kern="1200" dirty="0" smtClean="0">
                <a:solidFill>
                  <a:schemeClr val="tx1"/>
                </a:solidFill>
                <a:latin typeface="Arial Narrow" panose="020B0606020202030204" pitchFamily="34" charset="0"/>
                <a:ea typeface="LG스마트체 Regular" panose="020B0600000101010101" pitchFamily="50" charset="-127"/>
                <a:cs typeface="+mn-cs"/>
              </a:defRPr>
            </a:lvl4pPr>
            <a:lvl5pPr algn="l" rtl="0" fontAlgn="base" latinLnBrk="1">
              <a:spcBef>
                <a:spcPct val="0"/>
              </a:spcBef>
              <a:spcAft>
                <a:spcPct val="0"/>
              </a:spcAft>
              <a:defRPr kumimoji="1" lang="ko-KR" altLang="en-US" sz="1300" b="1" kern="1200" dirty="0">
                <a:solidFill>
                  <a:schemeClr val="tx1"/>
                </a:solidFill>
                <a:latin typeface="Arial Narrow" panose="020B0606020202030204" pitchFamily="34" charset="0"/>
                <a:ea typeface="LG스마트체 Regular" panose="020B0600000101010101" pitchFamily="50" charset="-127"/>
                <a:cs typeface="+mn-cs"/>
              </a:defRPr>
            </a:lvl5pPr>
          </a:lstStyle>
          <a:p>
            <a:pPr lvl="0"/>
            <a:endParaRPr lang="ko-KR" altLang="en-US" dirty="0"/>
          </a:p>
        </p:txBody>
      </p:sp>
    </p:spTree>
    <p:extLst>
      <p:ext uri="{BB962C8B-B14F-4D97-AF65-F5344CB8AC3E}">
        <p14:creationId xmlns:p14="http://schemas.microsoft.com/office/powerpoint/2010/main" val="2829948956"/>
      </p:ext>
    </p:extLst>
  </p:cSld>
  <p:clrMapOvr>
    <a:masterClrMapping/>
  </p:clrMapOvr>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sz="2200"/>
            </a:lvl1pPr>
          </a:lstStyle>
          <a:p>
            <a:r>
              <a:rPr lang="ko-KR" altLang="en-US" dirty="0"/>
              <a:t>마스터 제목 스타일 편집</a:t>
            </a:r>
          </a:p>
        </p:txBody>
      </p:sp>
      <p:sp>
        <p:nvSpPr>
          <p:cNvPr id="5" name="슬라이드 번호 개체 틀 4"/>
          <p:cNvSpPr>
            <a:spLocks noGrp="1"/>
          </p:cNvSpPr>
          <p:nvPr>
            <p:ph type="sldNum" sz="quarter" idx="12"/>
          </p:nvPr>
        </p:nvSpPr>
        <p:spPr/>
        <p:txBody>
          <a:bodyPr/>
          <a:lstStyle/>
          <a:p>
            <a:pPr algn="ctr"/>
            <a:fld id="{85EA48AA-190A-48EB-A50C-AA4A94C70FB2}" type="slidenum">
              <a:rPr lang="ko-KR" altLang="en-US" smtClean="0">
                <a:solidFill>
                  <a:prstClr val="black">
                    <a:tint val="75000"/>
                  </a:prstClr>
                </a:solidFill>
              </a:rPr>
              <a:pPr algn="ctr"/>
              <a:t>‹#›</a:t>
            </a:fld>
            <a:r>
              <a:rPr lang="ko-KR" altLang="en-US">
                <a:solidFill>
                  <a:prstClr val="black">
                    <a:tint val="75000"/>
                  </a:prstClr>
                </a:solidFill>
              </a:rPr>
              <a:t> </a:t>
            </a:r>
            <a:r>
              <a:rPr lang="en-US" altLang="ko-KR">
                <a:solidFill>
                  <a:prstClr val="black">
                    <a:tint val="75000"/>
                  </a:prstClr>
                </a:solidFill>
              </a:rPr>
              <a:t>/ N</a:t>
            </a:r>
            <a:endParaRPr lang="ko-KR" altLang="en-US">
              <a:solidFill>
                <a:prstClr val="black">
                  <a:tint val="75000"/>
                </a:prstClr>
              </a:solidFill>
            </a:endParaRPr>
          </a:p>
        </p:txBody>
      </p:sp>
      <p:sp>
        <p:nvSpPr>
          <p:cNvPr id="9" name="텍스트 개체 틀 8"/>
          <p:cNvSpPr>
            <a:spLocks noGrp="1"/>
          </p:cNvSpPr>
          <p:nvPr>
            <p:ph type="body" sz="quarter" idx="13" hasCustomPrompt="1"/>
          </p:nvPr>
        </p:nvSpPr>
        <p:spPr>
          <a:xfrm>
            <a:off x="8643169" y="123944"/>
            <a:ext cx="3457239" cy="331788"/>
          </a:xfrm>
          <a:prstGeom prst="rect">
            <a:avLst/>
          </a:prstGeom>
        </p:spPr>
        <p:txBody>
          <a:bodyPr/>
          <a:lstStyle>
            <a:lvl1pPr algn="r">
              <a:defRPr sz="2000" b="1"/>
            </a:lvl1pPr>
          </a:lstStyle>
          <a:p>
            <a:pPr lvl="0"/>
            <a:r>
              <a:rPr lang="ko-KR" altLang="en-US" dirty="0"/>
              <a:t>마스터 부제목</a:t>
            </a:r>
            <a:r>
              <a:rPr lang="en-US" altLang="ko-KR" dirty="0"/>
              <a:t> </a:t>
            </a:r>
            <a:r>
              <a:rPr lang="ko-KR" altLang="en-US"/>
              <a:t>스타일 편집</a:t>
            </a:r>
            <a:endParaRPr lang="ko-KR" altLang="en-US" dirty="0"/>
          </a:p>
        </p:txBody>
      </p:sp>
      <p:sp>
        <p:nvSpPr>
          <p:cNvPr id="11" name="텍스트 개체 틀 10"/>
          <p:cNvSpPr>
            <a:spLocks noGrp="1"/>
          </p:cNvSpPr>
          <p:nvPr>
            <p:ph type="body" sz="quarter" idx="14"/>
          </p:nvPr>
        </p:nvSpPr>
        <p:spPr>
          <a:xfrm>
            <a:off x="117232" y="620688"/>
            <a:ext cx="11881339" cy="647700"/>
          </a:xfrm>
          <a:prstGeom prst="rect">
            <a:avLst/>
          </a:prstGeom>
        </p:spPr>
        <p:txBody>
          <a:bodyPr/>
          <a:lstStyle>
            <a:lvl1pPr>
              <a:defRPr sz="2000"/>
            </a:lvl1pPr>
          </a:lstStyle>
          <a:p>
            <a:pPr lvl="0"/>
            <a:r>
              <a:rPr lang="ko-KR" altLang="en-US" dirty="0"/>
              <a:t>마스터 텍스트 스타일을 편집합니다</a:t>
            </a:r>
          </a:p>
        </p:txBody>
      </p:sp>
    </p:spTree>
    <p:extLst>
      <p:ext uri="{BB962C8B-B14F-4D97-AF65-F5344CB8AC3E}">
        <p14:creationId xmlns:p14="http://schemas.microsoft.com/office/powerpoint/2010/main" val="22160499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제목만,PG">
    <p:spTree>
      <p:nvGrpSpPr>
        <p:cNvPr id="1" name=""/>
        <p:cNvGrpSpPr/>
        <p:nvPr/>
      </p:nvGrpSpPr>
      <p:grpSpPr>
        <a:xfrm>
          <a:off x="0" y="0"/>
          <a:ext cx="0" cy="0"/>
          <a:chOff x="0" y="0"/>
          <a:chExt cx="0" cy="0"/>
        </a:xfrm>
      </p:grpSpPr>
      <p:sp>
        <p:nvSpPr>
          <p:cNvPr id="5" name="제목 4"/>
          <p:cNvSpPr>
            <a:spLocks noGrp="1"/>
          </p:cNvSpPr>
          <p:nvPr>
            <p:ph type="title"/>
          </p:nvPr>
        </p:nvSpPr>
        <p:spPr>
          <a:solidFill>
            <a:schemeClr val="bg1"/>
          </a:solidFill>
        </p:spPr>
        <p:txBody>
          <a:bodyPr/>
          <a:lstStyle>
            <a:lvl1pPr>
              <a:defRPr>
                <a:latin typeface="Arial Narrow" panose="020B0606020202030204" pitchFamily="34" charset="0"/>
                <a:cs typeface="Arial" pitchFamily="34" charset="0"/>
              </a:defRPr>
            </a:lvl1pPr>
          </a:lstStyle>
          <a:p>
            <a:r>
              <a:rPr lang="ko-KR" altLang="en-US"/>
              <a:t>마스터 제목 스타일 편집</a:t>
            </a:r>
            <a:endParaRPr lang="ko-KR" altLang="en-US" dirty="0"/>
          </a:p>
        </p:txBody>
      </p:sp>
    </p:spTree>
    <p:extLst>
      <p:ext uri="{BB962C8B-B14F-4D97-AF65-F5344CB8AC3E}">
        <p14:creationId xmlns:p14="http://schemas.microsoft.com/office/powerpoint/2010/main" val="28161431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제목만">
    <p:spTree>
      <p:nvGrpSpPr>
        <p:cNvPr id="1" name=""/>
        <p:cNvGrpSpPr/>
        <p:nvPr/>
      </p:nvGrpSpPr>
      <p:grpSpPr>
        <a:xfrm>
          <a:off x="0" y="0"/>
          <a:ext cx="0" cy="0"/>
          <a:chOff x="0" y="0"/>
          <a:chExt cx="0" cy="0"/>
        </a:xfrm>
      </p:grpSpPr>
      <p:sp>
        <p:nvSpPr>
          <p:cNvPr id="2" name="제목 4"/>
          <p:cNvSpPr>
            <a:spLocks noGrp="1"/>
          </p:cNvSpPr>
          <p:nvPr>
            <p:ph type="title"/>
          </p:nvPr>
        </p:nvSpPr>
        <p:spPr>
          <a:xfrm>
            <a:off x="317782" y="116632"/>
            <a:ext cx="3065845" cy="349740"/>
          </a:xfrm>
        </p:spPr>
        <p:txBody>
          <a:bodyPr/>
          <a:lstStyle>
            <a:lvl1pPr>
              <a:defRPr>
                <a:latin typeface="Arial Narrow" panose="020B0606020202030204" pitchFamily="34" charset="0"/>
                <a:cs typeface="Arial" pitchFamily="34" charset="0"/>
              </a:defRPr>
            </a:lvl1pPr>
          </a:lstStyle>
          <a:p>
            <a:r>
              <a:rPr lang="ko-KR" altLang="en-US"/>
              <a:t>마스터 제목 스타일 편집</a:t>
            </a:r>
            <a:endParaRPr lang="ko-KR" altLang="en-US" dirty="0"/>
          </a:p>
        </p:txBody>
      </p:sp>
      <p:sp>
        <p:nvSpPr>
          <p:cNvPr id="3" name="Line 7"/>
          <p:cNvSpPr>
            <a:spLocks noChangeShapeType="1"/>
          </p:cNvSpPr>
          <p:nvPr userDrawn="1"/>
        </p:nvSpPr>
        <p:spPr bwMode="auto">
          <a:xfrm>
            <a:off x="2118" y="533400"/>
            <a:ext cx="12189883" cy="0"/>
          </a:xfrm>
          <a:prstGeom prst="line">
            <a:avLst/>
          </a:prstGeom>
          <a:noFill/>
          <a:ln w="9525">
            <a:solidFill>
              <a:schemeClr val="tx1"/>
            </a:solidFill>
            <a:round/>
            <a:headEnd/>
            <a:tailEnd/>
          </a:ln>
          <a:effectLst/>
        </p:spPr>
        <p:txBody>
          <a:bodyPr/>
          <a:lstStyle/>
          <a:p>
            <a:pPr algn="ctr" latinLnBrk="0">
              <a:spcBef>
                <a:spcPct val="50000"/>
              </a:spcBef>
              <a:defRPr/>
            </a:pPr>
            <a:endParaRPr lang="en-US" sz="975" b="0">
              <a:solidFill>
                <a:prstClr val="black"/>
              </a:solidFill>
              <a:latin typeface="Arial Narrow" panose="020B0606020202030204" pitchFamily="34" charset="0"/>
              <a:ea typeface="LG스마트체 Regular" panose="020B0600000101010101" pitchFamily="50" charset="-127"/>
            </a:endParaRPr>
          </a:p>
        </p:txBody>
      </p:sp>
      <p:pic>
        <p:nvPicPr>
          <p:cNvPr id="6" name="Picture 3" descr="C:\Users\hyun\Desktop\비전로고_두줄.png"/>
          <p:cNvPicPr>
            <a:picLocks noChangeAspect="1" noChangeArrowheads="1"/>
          </p:cNvPicPr>
          <p:nvPr userDrawn="1"/>
        </p:nvPicPr>
        <p:blipFill>
          <a:blip r:embed="rId2" cstate="print"/>
          <a:srcRect/>
          <a:stretch>
            <a:fillRect/>
          </a:stretch>
        </p:blipFill>
        <p:spPr bwMode="auto">
          <a:xfrm>
            <a:off x="10992544" y="6386473"/>
            <a:ext cx="1047946" cy="421758"/>
          </a:xfrm>
          <a:prstGeom prst="rect">
            <a:avLst/>
          </a:prstGeom>
          <a:noFill/>
        </p:spPr>
      </p:pic>
      <p:sp>
        <p:nvSpPr>
          <p:cNvPr id="8" name="Text Box 168"/>
          <p:cNvSpPr txBox="1">
            <a:spLocks noChangeArrowheads="1"/>
          </p:cNvSpPr>
          <p:nvPr userDrawn="1"/>
        </p:nvSpPr>
        <p:spPr bwMode="auto">
          <a:xfrm>
            <a:off x="5285999" y="116632"/>
            <a:ext cx="1620000" cy="288000"/>
          </a:xfrm>
          <a:prstGeom prst="rect">
            <a:avLst/>
          </a:prstGeom>
          <a:noFill/>
          <a:ln w="6350" cmpd="dbl">
            <a:solidFill>
              <a:schemeClr val="bg1">
                <a:lumMod val="65000"/>
              </a:schemeClr>
            </a:solidFill>
            <a:miter lim="800000"/>
            <a:headEnd/>
            <a:tailEnd/>
          </a:ln>
        </p:spPr>
        <p:txBody>
          <a:bodyPr wrap="square" lIns="36000" tIns="36000" rIns="36000" bIns="36000" anchor="ctr">
            <a:noAutofit/>
          </a:bodyPr>
          <a:lstStyle/>
          <a:p>
            <a:pPr algn="ctr"/>
            <a:r>
              <a:rPr lang="en-US" altLang="ko-KR" sz="1000" b="0" i="1">
                <a:solidFill>
                  <a:prstClr val="white">
                    <a:lumMod val="65000"/>
                  </a:prstClr>
                </a:solidFill>
                <a:latin typeface="Arial Narrow" panose="020B0606020202030204" pitchFamily="34" charset="0"/>
                <a:ea typeface="LG스마트체 Regular" panose="020B0600000101010101" pitchFamily="50" charset="-127"/>
                <a:cs typeface="Arial" pitchFamily="34" charset="0"/>
              </a:rPr>
              <a:t>LGE Internal Use Only</a:t>
            </a:r>
          </a:p>
        </p:txBody>
      </p:sp>
    </p:spTree>
    <p:extLst>
      <p:ext uri="{BB962C8B-B14F-4D97-AF65-F5344CB8AC3E}">
        <p14:creationId xmlns:p14="http://schemas.microsoft.com/office/powerpoint/2010/main" val="37118926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내용만,P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4775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내용만">
    <p:spTree>
      <p:nvGrpSpPr>
        <p:cNvPr id="1" name=""/>
        <p:cNvGrpSpPr/>
        <p:nvPr/>
      </p:nvGrpSpPr>
      <p:grpSpPr>
        <a:xfrm>
          <a:off x="0" y="0"/>
          <a:ext cx="0" cy="0"/>
          <a:chOff x="0" y="0"/>
          <a:chExt cx="0" cy="0"/>
        </a:xfrm>
      </p:grpSpPr>
      <p:sp>
        <p:nvSpPr>
          <p:cNvPr id="3" name="Line 7"/>
          <p:cNvSpPr>
            <a:spLocks noChangeShapeType="1"/>
          </p:cNvSpPr>
          <p:nvPr userDrawn="1"/>
        </p:nvSpPr>
        <p:spPr bwMode="auto">
          <a:xfrm>
            <a:off x="2118" y="533400"/>
            <a:ext cx="12189883" cy="0"/>
          </a:xfrm>
          <a:prstGeom prst="line">
            <a:avLst/>
          </a:prstGeom>
          <a:noFill/>
          <a:ln w="9525">
            <a:solidFill>
              <a:schemeClr val="tx1"/>
            </a:solidFill>
            <a:round/>
            <a:headEnd/>
            <a:tailEnd/>
          </a:ln>
          <a:effectLst/>
        </p:spPr>
        <p:txBody>
          <a:bodyPr/>
          <a:lstStyle/>
          <a:p>
            <a:pPr algn="ctr" latinLnBrk="0">
              <a:spcBef>
                <a:spcPct val="50000"/>
              </a:spcBef>
              <a:defRPr/>
            </a:pPr>
            <a:endParaRPr lang="en-US" sz="975" b="0">
              <a:solidFill>
                <a:prstClr val="black"/>
              </a:solidFill>
              <a:latin typeface="Arial Narrow" panose="020B0606020202030204" pitchFamily="34" charset="0"/>
              <a:ea typeface="LG스마트체 Regular" panose="020B0600000101010101" pitchFamily="50" charset="-127"/>
            </a:endParaRPr>
          </a:p>
        </p:txBody>
      </p:sp>
      <p:pic>
        <p:nvPicPr>
          <p:cNvPr id="6" name="Picture 3" descr="C:\Users\hyun\Desktop\비전로고_두줄.png"/>
          <p:cNvPicPr>
            <a:picLocks noChangeAspect="1" noChangeArrowheads="1"/>
          </p:cNvPicPr>
          <p:nvPr userDrawn="1"/>
        </p:nvPicPr>
        <p:blipFill>
          <a:blip r:embed="rId2" cstate="print"/>
          <a:srcRect/>
          <a:stretch>
            <a:fillRect/>
          </a:stretch>
        </p:blipFill>
        <p:spPr bwMode="auto">
          <a:xfrm>
            <a:off x="10992544" y="6386473"/>
            <a:ext cx="1047946" cy="421758"/>
          </a:xfrm>
          <a:prstGeom prst="rect">
            <a:avLst/>
          </a:prstGeom>
          <a:noFill/>
        </p:spPr>
      </p:pic>
      <p:sp>
        <p:nvSpPr>
          <p:cNvPr id="8" name="Text Box 168"/>
          <p:cNvSpPr txBox="1">
            <a:spLocks noChangeArrowheads="1"/>
          </p:cNvSpPr>
          <p:nvPr userDrawn="1"/>
        </p:nvSpPr>
        <p:spPr bwMode="auto">
          <a:xfrm>
            <a:off x="5285999" y="116632"/>
            <a:ext cx="1620000" cy="288000"/>
          </a:xfrm>
          <a:prstGeom prst="rect">
            <a:avLst/>
          </a:prstGeom>
          <a:noFill/>
          <a:ln w="6350" cmpd="dbl">
            <a:solidFill>
              <a:schemeClr val="bg1">
                <a:lumMod val="65000"/>
              </a:schemeClr>
            </a:solidFill>
            <a:miter lim="800000"/>
            <a:headEnd/>
            <a:tailEnd/>
          </a:ln>
        </p:spPr>
        <p:txBody>
          <a:bodyPr wrap="square" lIns="36000" tIns="36000" rIns="36000" bIns="36000" anchor="ctr">
            <a:noAutofit/>
          </a:bodyPr>
          <a:lstStyle/>
          <a:p>
            <a:pPr algn="ctr"/>
            <a:r>
              <a:rPr lang="en-US" altLang="ko-KR" sz="1000" b="0" i="1">
                <a:solidFill>
                  <a:prstClr val="white">
                    <a:lumMod val="65000"/>
                  </a:prstClr>
                </a:solidFill>
                <a:latin typeface="Arial Narrow" panose="020B0606020202030204" pitchFamily="34" charset="0"/>
                <a:ea typeface="LG스마트체 Regular" panose="020B0600000101010101" pitchFamily="50" charset="-127"/>
                <a:cs typeface="Arial" pitchFamily="34" charset="0"/>
              </a:rPr>
              <a:t>LGE Internal Use Only</a:t>
            </a:r>
          </a:p>
        </p:txBody>
      </p:sp>
    </p:spTree>
    <p:extLst>
      <p:ext uri="{BB962C8B-B14F-4D97-AF65-F5344CB8AC3E}">
        <p14:creationId xmlns:p14="http://schemas.microsoft.com/office/powerpoint/2010/main" val="34659378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50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9860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제목 및 내용">
    <p:spTree>
      <p:nvGrpSpPr>
        <p:cNvPr id="1" name=""/>
        <p:cNvGrpSpPr/>
        <p:nvPr/>
      </p:nvGrpSpPr>
      <p:grpSpPr>
        <a:xfrm>
          <a:off x="0" y="0"/>
          <a:ext cx="0" cy="0"/>
          <a:chOff x="0" y="0"/>
          <a:chExt cx="0" cy="0"/>
        </a:xfrm>
      </p:grpSpPr>
      <p:sp>
        <p:nvSpPr>
          <p:cNvPr id="7" name="제목 6"/>
          <p:cNvSpPr>
            <a:spLocks noGrp="1"/>
          </p:cNvSpPr>
          <p:nvPr>
            <p:ph type="title" hasCustomPrompt="1"/>
          </p:nvPr>
        </p:nvSpPr>
        <p:spPr>
          <a:xfrm>
            <a:off x="217185" y="56148"/>
            <a:ext cx="6336016" cy="402892"/>
          </a:xfrm>
          <a:prstGeom prst="rect">
            <a:avLst/>
          </a:prstGeom>
        </p:spPr>
        <p:txBody>
          <a:bodyPr anchor="b"/>
          <a:lstStyle>
            <a:lvl1pPr algn="l">
              <a:defRPr sz="1846" b="1">
                <a:latin typeface="LG스마트체2.0 Regular" panose="020B0600000101010101" pitchFamily="50" charset="-127"/>
                <a:ea typeface="LG스마트체2.0 Regular" panose="020B0600000101010101" pitchFamily="50" charset="-127"/>
              </a:defRPr>
            </a:lvl1pPr>
          </a:lstStyle>
          <a:p>
            <a:r>
              <a:rPr lang="ko-KR" altLang="en-US" dirty="0"/>
              <a:t>제목</a:t>
            </a:r>
          </a:p>
        </p:txBody>
      </p:sp>
      <p:sp>
        <p:nvSpPr>
          <p:cNvPr id="8" name="텍스트 개체 틀 8"/>
          <p:cNvSpPr>
            <a:spLocks noGrp="1"/>
          </p:cNvSpPr>
          <p:nvPr>
            <p:ph type="body" sz="quarter" idx="10" hasCustomPrompt="1"/>
          </p:nvPr>
        </p:nvSpPr>
        <p:spPr>
          <a:xfrm>
            <a:off x="5638801" y="82137"/>
            <a:ext cx="6336016" cy="376905"/>
          </a:xfrm>
          <a:prstGeom prst="rect">
            <a:avLst/>
          </a:prstGeom>
        </p:spPr>
        <p:txBody>
          <a:bodyPr anchor="b"/>
          <a:lstStyle>
            <a:lvl1pPr marL="0" indent="0" algn="r">
              <a:buNone/>
              <a:defRPr sz="1477" b="1">
                <a:latin typeface="LG스마트체2.0 Regular" panose="020B0600000101010101" pitchFamily="50" charset="-127"/>
                <a:ea typeface="LG스마트체2.0 Regular" panose="020B0600000101010101" pitchFamily="50" charset="-127"/>
              </a:defRPr>
            </a:lvl1pPr>
          </a:lstStyle>
          <a:p>
            <a:pPr lvl="0"/>
            <a:r>
              <a:rPr lang="ko-KR" altLang="en-US" dirty="0"/>
              <a:t>부제목</a:t>
            </a:r>
          </a:p>
        </p:txBody>
      </p:sp>
      <p:sp>
        <p:nvSpPr>
          <p:cNvPr id="9" name="Line 39"/>
          <p:cNvSpPr>
            <a:spLocks noChangeShapeType="1"/>
          </p:cNvSpPr>
          <p:nvPr userDrawn="1"/>
        </p:nvSpPr>
        <p:spPr bwMode="auto">
          <a:xfrm>
            <a:off x="114462" y="499144"/>
            <a:ext cx="11963077" cy="0"/>
          </a:xfrm>
          <a:prstGeom prst="line">
            <a:avLst/>
          </a:prstGeom>
          <a:noFill/>
          <a:ln w="9525">
            <a:solidFill>
              <a:srgbClr val="000000"/>
            </a:solidFill>
            <a:round/>
            <a:headEnd/>
            <a:tailEnd/>
          </a:ln>
          <a:effectLst/>
        </p:spPr>
        <p:txBody>
          <a:bodyPr lIns="84363" tIns="42183" rIns="84363" bIns="42183"/>
          <a:lstStyle/>
          <a:p>
            <a:pPr fontAlgn="auto">
              <a:spcBef>
                <a:spcPts val="0"/>
              </a:spcBef>
              <a:spcAft>
                <a:spcPts val="0"/>
              </a:spcAft>
              <a:defRPr/>
            </a:pPr>
            <a:endParaRPr kumimoji="0" lang="ko-KR" altLang="en-US" sz="1662" b="0">
              <a:solidFill>
                <a:prstClr val="black"/>
              </a:solidFill>
              <a:latin typeface="LG스마트체2.0 Regular" panose="020B0600000101010101" pitchFamily="50" charset="-127"/>
              <a:ea typeface="LG스마트체 Regular"/>
            </a:endParaRPr>
          </a:p>
        </p:txBody>
      </p:sp>
      <p:sp>
        <p:nvSpPr>
          <p:cNvPr id="11" name="텍스트 개체 틀 8"/>
          <p:cNvSpPr>
            <a:spLocks noGrp="1"/>
          </p:cNvSpPr>
          <p:nvPr>
            <p:ph type="body" sz="quarter" idx="11" hasCustomPrompt="1"/>
          </p:nvPr>
        </p:nvSpPr>
        <p:spPr>
          <a:xfrm>
            <a:off x="503477" y="593560"/>
            <a:ext cx="11185050" cy="376905"/>
          </a:xfrm>
          <a:prstGeom prst="rect">
            <a:avLst/>
          </a:prstGeom>
        </p:spPr>
        <p:txBody>
          <a:bodyPr anchor="t"/>
          <a:lstStyle>
            <a:lvl1pPr marL="0" indent="0" algn="l">
              <a:buNone/>
              <a:defRPr sz="1477" b="1">
                <a:latin typeface="LG스마트체2.0 Regular" panose="020B0600000101010101" pitchFamily="50" charset="-127"/>
                <a:ea typeface="LG스마트체2.0 Regular" panose="020B0600000101010101" pitchFamily="50" charset="-127"/>
              </a:defRPr>
            </a:lvl1pPr>
          </a:lstStyle>
          <a:p>
            <a:pPr lvl="0"/>
            <a:r>
              <a:rPr lang="ko-KR" altLang="en-US" dirty="0"/>
              <a:t>헤드메시지</a:t>
            </a:r>
          </a:p>
        </p:txBody>
      </p:sp>
      <p:sp>
        <p:nvSpPr>
          <p:cNvPr id="13" name="텍스트 개체 틀 5"/>
          <p:cNvSpPr>
            <a:spLocks noGrp="1"/>
          </p:cNvSpPr>
          <p:nvPr>
            <p:ph type="body" sz="quarter" idx="13" hasCustomPrompt="1"/>
          </p:nvPr>
        </p:nvSpPr>
        <p:spPr>
          <a:xfrm>
            <a:off x="217184" y="6460070"/>
            <a:ext cx="11741538" cy="165777"/>
          </a:xfrm>
          <a:prstGeom prst="rect">
            <a:avLst/>
          </a:prstGeom>
        </p:spPr>
        <p:txBody>
          <a:bodyPr tIns="0" bIns="0" anchor="b"/>
          <a:lstStyle>
            <a:lvl1pPr marL="0" indent="0">
              <a:lnSpc>
                <a:spcPct val="100000"/>
              </a:lnSpc>
              <a:buNone/>
              <a:defRPr sz="831">
                <a:latin typeface="LG스마트체2.0 Regular" panose="020B0600000101010101" pitchFamily="50" charset="-127"/>
                <a:ea typeface="LG스마트체2.0 Regular" panose="020B0600000101010101" pitchFamily="50" charset="-127"/>
              </a:defRPr>
            </a:lvl1pPr>
          </a:lstStyle>
          <a:p>
            <a:r>
              <a:rPr lang="ko-KR" altLang="en-US" sz="831" dirty="0"/>
              <a:t>주석</a:t>
            </a:r>
            <a:endParaRPr lang="en-US" altLang="ko-KR" sz="831" dirty="0"/>
          </a:p>
        </p:txBody>
      </p:sp>
    </p:spTree>
    <p:extLst>
      <p:ext uri="{BB962C8B-B14F-4D97-AF65-F5344CB8AC3E}">
        <p14:creationId xmlns:p14="http://schemas.microsoft.com/office/powerpoint/2010/main" val="7179031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4" name="Line 27"/>
          <p:cNvSpPr>
            <a:spLocks noChangeShapeType="1"/>
          </p:cNvSpPr>
          <p:nvPr/>
        </p:nvSpPr>
        <p:spPr bwMode="auto">
          <a:xfrm>
            <a:off x="0" y="6357958"/>
            <a:ext cx="12192000" cy="0"/>
          </a:xfrm>
          <a:prstGeom prst="line">
            <a:avLst/>
          </a:prstGeom>
          <a:noFill/>
          <a:ln w="12700">
            <a:solidFill>
              <a:schemeClr val="tx1"/>
            </a:solidFill>
            <a:round/>
            <a:headEnd/>
            <a:tailEnd/>
          </a:ln>
          <a:effectLst/>
        </p:spPr>
        <p:txBody>
          <a:bodyPr wrap="none" anchor="ctr"/>
          <a:lstStyle/>
          <a:p>
            <a:pPr fontAlgn="auto">
              <a:lnSpc>
                <a:spcPct val="120000"/>
              </a:lnSpc>
              <a:spcBef>
                <a:spcPct val="20000"/>
              </a:spcBef>
              <a:spcAft>
                <a:spcPts val="0"/>
              </a:spcAft>
              <a:buFont typeface="Wingdings" pitchFamily="2" charset="2"/>
              <a:buChar char="l"/>
              <a:defRPr/>
            </a:pPr>
            <a:endParaRPr kumimoji="0" lang="ko-KR" altLang="en-US" sz="1800" b="0">
              <a:solidFill>
                <a:prstClr val="black"/>
              </a:solidFill>
              <a:latin typeface="LG스마트체 Regular" panose="020B0600000101010101" pitchFamily="50" charset="-127"/>
              <a:ea typeface="LG스마트체 Regular" panose="020B0600000101010101" pitchFamily="50" charset="-127"/>
            </a:endParaRPr>
          </a:p>
        </p:txBody>
      </p:sp>
      <p:sp>
        <p:nvSpPr>
          <p:cNvPr id="5" name="Line 24"/>
          <p:cNvSpPr>
            <a:spLocks noChangeShapeType="1"/>
          </p:cNvSpPr>
          <p:nvPr/>
        </p:nvSpPr>
        <p:spPr bwMode="auto">
          <a:xfrm>
            <a:off x="0" y="571500"/>
            <a:ext cx="12192000" cy="0"/>
          </a:xfrm>
          <a:prstGeom prst="line">
            <a:avLst/>
          </a:prstGeom>
          <a:noFill/>
          <a:ln w="19050">
            <a:solidFill>
              <a:schemeClr val="tx1"/>
            </a:solidFill>
            <a:round/>
            <a:headEnd/>
            <a:tailEnd/>
          </a:ln>
          <a:effectLst/>
        </p:spPr>
        <p:txBody>
          <a:bodyPr/>
          <a:lstStyle/>
          <a:p>
            <a:pPr fontAlgn="auto">
              <a:lnSpc>
                <a:spcPct val="120000"/>
              </a:lnSpc>
              <a:spcBef>
                <a:spcPct val="20000"/>
              </a:spcBef>
              <a:spcAft>
                <a:spcPts val="0"/>
              </a:spcAft>
              <a:buFont typeface="Wingdings" pitchFamily="2" charset="2"/>
              <a:buChar char="l"/>
              <a:defRPr/>
            </a:pPr>
            <a:endParaRPr kumimoji="0" lang="ko-KR" altLang="en-US" sz="1800" b="0">
              <a:solidFill>
                <a:prstClr val="black"/>
              </a:solidFill>
              <a:latin typeface="LG스마트체 Regular" panose="020B0600000101010101" pitchFamily="50" charset="-127"/>
              <a:ea typeface="LG스마트체 Regular" panose="020B0600000101010101" pitchFamily="50" charset="-127"/>
            </a:endParaRPr>
          </a:p>
        </p:txBody>
      </p:sp>
      <p:sp>
        <p:nvSpPr>
          <p:cNvPr id="2" name="제목 1"/>
          <p:cNvSpPr>
            <a:spLocks noGrp="1"/>
          </p:cNvSpPr>
          <p:nvPr>
            <p:ph type="title"/>
          </p:nvPr>
        </p:nvSpPr>
        <p:spPr>
          <a:xfrm>
            <a:off x="380960" y="71414"/>
            <a:ext cx="10814614" cy="455592"/>
          </a:xfrm>
        </p:spPr>
        <p:txBody>
          <a:bodyPr/>
          <a:lstStyle>
            <a:lvl1pPr>
              <a:defRPr baseline="0">
                <a:latin typeface="LG스마트체 Regular" panose="020B0600000101010101" pitchFamily="50" charset="-127"/>
                <a:ea typeface="LG스마트체 Regular" panose="020B0600000101010101" pitchFamily="50" charset="-127"/>
              </a:defRPr>
            </a:lvl1pPr>
          </a:lstStyle>
          <a:p>
            <a:r>
              <a:rPr lang="ko-KR" altLang="en-US"/>
              <a:t>마스터 제목 스타일 편집</a:t>
            </a:r>
            <a:endParaRPr lang="ko-KR" altLang="en-US" dirty="0"/>
          </a:p>
        </p:txBody>
      </p:sp>
      <p:sp>
        <p:nvSpPr>
          <p:cNvPr id="3" name="내용 개체 틀 2"/>
          <p:cNvSpPr>
            <a:spLocks noGrp="1"/>
          </p:cNvSpPr>
          <p:nvPr>
            <p:ph idx="1"/>
          </p:nvPr>
        </p:nvSpPr>
        <p:spPr>
          <a:xfrm>
            <a:off x="380960" y="785795"/>
            <a:ext cx="11518004" cy="1438851"/>
          </a:xfrm>
        </p:spPr>
        <p:txBody>
          <a:bodyPr/>
          <a:lstStyle>
            <a:lvl1pPr marL="176213" indent="-176213">
              <a:spcBef>
                <a:spcPts val="600"/>
              </a:spcBef>
              <a:buClrTx/>
              <a:buSzPct val="75000"/>
              <a:defRPr sz="1600" baseline="0">
                <a:solidFill>
                  <a:schemeClr val="accent6">
                    <a:lumMod val="75000"/>
                  </a:schemeClr>
                </a:solidFill>
                <a:latin typeface="LG스마트체 Regular" panose="020B0600000101010101" pitchFamily="50" charset="-127"/>
                <a:ea typeface="LG스마트체 Regular" panose="020B0600000101010101" pitchFamily="50" charset="-127"/>
              </a:defRPr>
            </a:lvl1pPr>
            <a:lvl2pPr marL="355600" indent="-177800">
              <a:lnSpc>
                <a:spcPct val="110000"/>
              </a:lnSpc>
              <a:spcBef>
                <a:spcPts val="300"/>
              </a:spcBef>
              <a:buSzPct val="70000"/>
              <a:defRPr baseline="0">
                <a:latin typeface="LG스마트체 Regular" panose="020B0600000101010101" pitchFamily="50" charset="-127"/>
                <a:ea typeface="LG스마트체 Regular" panose="020B0600000101010101" pitchFamily="50" charset="-127"/>
              </a:defRPr>
            </a:lvl2pPr>
            <a:lvl3pPr marL="628650" indent="-176213">
              <a:spcBef>
                <a:spcPts val="200"/>
              </a:spcBef>
              <a:defRPr b="0" baseline="0">
                <a:latin typeface="LG스마트체 Regular" panose="020B0600000101010101" pitchFamily="50" charset="-127"/>
                <a:ea typeface="LG스마트체 Regular" panose="020B0600000101010101" pitchFamily="50" charset="-127"/>
              </a:defRPr>
            </a:lvl3pPr>
            <a:lvl4pPr marL="808038" indent="-228600">
              <a:defRPr b="0" baseline="0">
                <a:latin typeface="LG스마트체 Regular" panose="020B0600000101010101" pitchFamily="50" charset="-127"/>
                <a:ea typeface="LG스마트체 Regular" panose="020B0600000101010101" pitchFamily="50" charset="-127"/>
              </a:defRPr>
            </a:lvl4pPr>
            <a:lvl5pPr>
              <a:defRPr baseline="0">
                <a:latin typeface="LG스마트체 Regular" panose="020B0600000101010101" pitchFamily="50" charset="-127"/>
                <a:ea typeface="LG스마트체 Regular" panose="020B0600000101010101" pitchFamily="50" charset="-127"/>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
        <p:nvSpPr>
          <p:cNvPr id="7" name="Text Box 12"/>
          <p:cNvSpPr txBox="1">
            <a:spLocks noChangeArrowheads="1"/>
          </p:cNvSpPr>
          <p:nvPr userDrawn="1"/>
        </p:nvSpPr>
        <p:spPr bwMode="auto">
          <a:xfrm>
            <a:off x="9173329" y="6429397"/>
            <a:ext cx="2901482" cy="307777"/>
          </a:xfrm>
          <a:prstGeom prst="rect">
            <a:avLst/>
          </a:prstGeom>
          <a:noFill/>
          <a:ln w="9525" algn="ctr">
            <a:solidFill>
              <a:srgbClr val="FF0000"/>
            </a:solidFill>
            <a:miter lim="800000"/>
            <a:headEnd/>
            <a:tailEnd/>
          </a:ln>
          <a:extLst/>
        </p:spPr>
        <p:txBody>
          <a:bodyPr wrap="squar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ctr" eaLnBrk="1" fontAlgn="auto" hangingPunct="1">
              <a:spcBef>
                <a:spcPts val="0"/>
              </a:spcBef>
              <a:spcAft>
                <a:spcPts val="0"/>
              </a:spcAft>
              <a:defRPr/>
            </a:pPr>
            <a:r>
              <a:rPr lang="en-US" altLang="ko-KR" sz="1400">
                <a:solidFill>
                  <a:srgbClr val="FF0000"/>
                </a:solidFill>
                <a:latin typeface="LG스마트체 Regular" panose="020B0600000101010101" pitchFamily="50" charset="-127"/>
                <a:ea typeface="LG스마트체 Regular" panose="020B0600000101010101" pitchFamily="50" charset="-127"/>
                <a:cs typeface="Arial" charset="0"/>
              </a:rPr>
              <a:t>LGE Internal Use Only</a:t>
            </a:r>
          </a:p>
        </p:txBody>
      </p:sp>
    </p:spTree>
    <p:extLst>
      <p:ext uri="{BB962C8B-B14F-4D97-AF65-F5344CB8AC3E}">
        <p14:creationId xmlns:p14="http://schemas.microsoft.com/office/powerpoint/2010/main" val="16173771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sp>
        <p:nvSpPr>
          <p:cNvPr id="2" name="Line 39"/>
          <p:cNvSpPr>
            <a:spLocks noChangeShapeType="1"/>
          </p:cNvSpPr>
          <p:nvPr userDrawn="1"/>
        </p:nvSpPr>
        <p:spPr bwMode="auto">
          <a:xfrm>
            <a:off x="0" y="476672"/>
            <a:ext cx="12192000" cy="0"/>
          </a:xfrm>
          <a:prstGeom prst="line">
            <a:avLst/>
          </a:prstGeom>
          <a:noFill/>
          <a:ln w="9525">
            <a:solidFill>
              <a:srgbClr val="000000"/>
            </a:solidFill>
            <a:round/>
            <a:headEnd/>
            <a:tailEnd/>
          </a:ln>
        </p:spPr>
        <p:txBody>
          <a:bodyPr lIns="91369" tIns="45687" rIns="91369" bIns="45687"/>
          <a:lstStyle/>
          <a:p>
            <a:pPr>
              <a:defRPr/>
            </a:pPr>
            <a:endParaRPr lang="ko-KR" altLang="en-US">
              <a:solidFill>
                <a:prstClr val="black"/>
              </a:solidFill>
            </a:endParaRPr>
          </a:p>
        </p:txBody>
      </p:sp>
      <p:sp>
        <p:nvSpPr>
          <p:cNvPr id="3" name="직사각형 2"/>
          <p:cNvSpPr/>
          <p:nvPr userDrawn="1"/>
        </p:nvSpPr>
        <p:spPr>
          <a:xfrm>
            <a:off x="5375811" y="180980"/>
            <a:ext cx="1447810" cy="276987"/>
          </a:xfrm>
          <a:prstGeom prst="rect">
            <a:avLst/>
          </a:prstGeom>
          <a:ln>
            <a:solidFill>
              <a:schemeClr val="bg1">
                <a:lumMod val="85000"/>
              </a:schemeClr>
            </a:solidFill>
          </a:ln>
        </p:spPr>
        <p:txBody>
          <a:bodyPr wrap="none" lIns="91429" tIns="45714" rIns="91429" bIns="45714">
            <a:spAutoFit/>
          </a:bodyPr>
          <a:lstStyle/>
          <a:p>
            <a:pPr>
              <a:defRPr/>
            </a:pPr>
            <a:r>
              <a:rPr lang="en-US" altLang="ko-KR" sz="1200" b="0">
                <a:solidFill>
                  <a:prstClr val="white">
                    <a:lumMod val="75000"/>
                  </a:prstClr>
                </a:solidFill>
                <a:latin typeface="Arial Narrow" pitchFamily="34" charset="0"/>
                <a:cs typeface="Arial" pitchFamily="34" charset="0"/>
              </a:rPr>
              <a:t>LGE Internal Use Only</a:t>
            </a:r>
            <a:endParaRPr lang="ko-KR" altLang="en-US" sz="1200" b="0">
              <a:solidFill>
                <a:prstClr val="white">
                  <a:lumMod val="75000"/>
                </a:prstClr>
              </a:solidFill>
              <a:latin typeface="Arial Narrow" pitchFamily="34" charset="0"/>
              <a:cs typeface="Arial" pitchFamily="34" charset="0"/>
            </a:endParaRPr>
          </a:p>
        </p:txBody>
      </p:sp>
    </p:spTree>
    <p:extLst>
      <p:ext uri="{BB962C8B-B14F-4D97-AF65-F5344CB8AC3E}">
        <p14:creationId xmlns:p14="http://schemas.microsoft.com/office/powerpoint/2010/main" val="386585103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0AF381-EE26-1F41-13AC-A840EDF030D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2CF38E-FA7D-D1AD-15C1-9C54C62EB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6FE94E6-4D4F-7128-BAB5-B002391C1C49}"/>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2023-10-17</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7A541F39-F53B-DA12-ADE2-8BEA3DDF28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5F60F559-A0F9-6BB9-F3EB-B174B749404B}"/>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3846286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6F906E-66C5-F59E-667C-4C97F2514FB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ED7167C-7664-C06E-D163-D68532A3C73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3D61449-7CA2-CDAB-199E-98F385855A02}"/>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2023-10-17</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F7C357C-C699-FE69-5525-2870302FE60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04B0EA-F19D-7CBB-C75A-42ABA06FCD8D}"/>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130265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673879-9B52-4517-875E-C42A7480754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73DC092-893A-B293-E22C-6129BFC8AD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A09B480-53E3-C396-B65A-6767E1C39FA9}"/>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2023-10-17</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0C416782-D25A-321F-1722-524A9E6DC9F5}"/>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581AF8E8-868A-C790-A602-DB3C18CCDB45}"/>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5294034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307104-6A88-C0CE-5E3C-0AB932542CA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08F6B99-BED9-FF7F-FB57-8FF27013217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8D0C961-C28B-0818-AF4A-668C80CD153D}"/>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35439FE-ED31-B5B5-9608-0291B8E3EC18}"/>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2023-10-17</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EBBB01B1-C3AA-5AA8-195E-35E68DA42115}"/>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CB92DD2E-7E60-E81F-ED95-7111E2F2D581}"/>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0937437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D64AC0-6D71-B39C-2722-7C0BD7A2F29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1E75BF7-4C28-5477-1772-730986FB1C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7579DCD-EF86-2016-F134-819219C2437B}"/>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E374077-3A12-2BCB-B7A1-2A2D22536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7F347DE-C61F-42C0-7F6F-504F45C51F5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18CE7CF1-C4AE-BFAF-36C1-47E1C969D718}"/>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2023-10-17</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75E2D167-5A3D-D9A5-C0A8-971844A1D003}"/>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D88AFA76-A727-A456-A3C4-D852376830FA}"/>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7385623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66C19C-E1A3-8FB5-E4D1-84E7B06829B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27BF4D0-2F4A-2505-D47A-C024E3BDC27C}"/>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2023-10-17</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FACF0813-6793-11B5-ED8A-37B387420B95}"/>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C26367B6-4353-1C4C-6912-EEAE3A7B6529}"/>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0198447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CAE83E8-280B-A6D5-3A7D-7E068FF342DE}"/>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2023-10-17</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CB9D78C2-FCD3-6BF5-DAAF-D26C79D8401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291E2B63-FFFE-C14C-4547-518D3AE7A4F3}"/>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731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838200" y="6356350"/>
            <a:ext cx="2743200" cy="365125"/>
          </a:xfrm>
          <a:prstGeom prst="rect">
            <a:avLst/>
          </a:prstGeom>
        </p:spPr>
        <p:txBody>
          <a:bodyPr/>
          <a:lstStyle/>
          <a:p>
            <a:endParaRPr lang="ko-KR" altLang="en-US">
              <a:solidFill>
                <a:prstClr val="black"/>
              </a:solidFill>
            </a:endParaRPr>
          </a:p>
        </p:txBody>
      </p:sp>
      <p:sp>
        <p:nvSpPr>
          <p:cNvPr id="3" name="바닥글 개체 틀 2"/>
          <p:cNvSpPr>
            <a:spLocks noGrp="1"/>
          </p:cNvSpPr>
          <p:nvPr>
            <p:ph type="ftr" sz="quarter" idx="11"/>
          </p:nvPr>
        </p:nvSpPr>
        <p:spPr>
          <a:xfrm>
            <a:off x="7772400" y="6356350"/>
            <a:ext cx="4114800" cy="365125"/>
          </a:xfrm>
          <a:prstGeom prst="rect">
            <a:avLst/>
          </a:prstGeom>
        </p:spPr>
        <p:txBody>
          <a:bodyPr/>
          <a:lstStyle/>
          <a:p>
            <a:endParaRPr lang="ko-KR" altLang="en-US">
              <a:solidFill>
                <a:prstClr val="black"/>
              </a:solidFill>
            </a:endParaRPr>
          </a:p>
        </p:txBody>
      </p:sp>
      <p:pic>
        <p:nvPicPr>
          <p:cNvPr id="5" name="Picture 3" descr="C:\Users\hyun\Desktop\비전로고_두줄.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128620" y="6386473"/>
            <a:ext cx="971368" cy="421758"/>
          </a:xfrm>
          <a:prstGeom prst="rect">
            <a:avLst/>
          </a:prstGeom>
          <a:noFill/>
        </p:spPr>
      </p:pic>
      <p:sp>
        <p:nvSpPr>
          <p:cNvPr id="6" name="슬라이드 번호 개체 틀 5"/>
          <p:cNvSpPr>
            <a:spLocks noGrp="1"/>
          </p:cNvSpPr>
          <p:nvPr>
            <p:ph type="sldNum" sz="quarter" idx="4"/>
          </p:nvPr>
        </p:nvSpPr>
        <p:spPr>
          <a:xfrm>
            <a:off x="4724400" y="6494512"/>
            <a:ext cx="2743200" cy="365125"/>
          </a:xfrm>
          <a:prstGeom prst="rect">
            <a:avLst/>
          </a:prstGeom>
        </p:spPr>
        <p:txBody>
          <a:bodyPr vert="horz" lIns="91440" tIns="45720" rIns="91440" bIns="45720" rtlCol="0" anchor="ctr"/>
          <a:lstStyle>
            <a:lvl1pPr algn="ctr">
              <a:defRPr sz="1100">
                <a:solidFill>
                  <a:schemeClr val="tx1"/>
                </a:solidFill>
                <a:latin typeface="Arial Narrow" panose="020B0606020202030204" pitchFamily="34" charset="0"/>
              </a:defRPr>
            </a:lvl1pPr>
          </a:lstStyle>
          <a:p>
            <a:fld id="{F215B1D4-4ECD-4DDE-91CE-96B0C20A54A9}" type="slidenum">
              <a:rPr lang="ko-KR" altLang="en-US" sz="1400" smtClean="0">
                <a:solidFill>
                  <a:prstClr val="black"/>
                </a:solidFill>
              </a:rPr>
              <a:pPr/>
              <a:t>‹#›</a:t>
            </a:fld>
            <a:r>
              <a:rPr lang="ko-KR" altLang="en-US">
                <a:solidFill>
                  <a:prstClr val="black"/>
                </a:solidFill>
              </a:rPr>
              <a:t> </a:t>
            </a:r>
            <a:r>
              <a:rPr lang="en-US" altLang="ko-KR">
                <a:solidFill>
                  <a:prstClr val="black"/>
                </a:solidFill>
              </a:rPr>
              <a:t>/ 36</a:t>
            </a:r>
            <a:endParaRPr lang="ko-KR" altLang="en-US">
              <a:solidFill>
                <a:prstClr val="black"/>
              </a:solidFill>
            </a:endParaRPr>
          </a:p>
        </p:txBody>
      </p:sp>
    </p:spTree>
    <p:extLst>
      <p:ext uri="{BB962C8B-B14F-4D97-AF65-F5344CB8AC3E}">
        <p14:creationId xmlns:p14="http://schemas.microsoft.com/office/powerpoint/2010/main" val="23402167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69D476-BA4D-E802-3020-4DED3054E94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2CE5063D-78B3-FCDF-7426-5C730CD8D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0ABD245-6D72-3478-E05D-722DA1E36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9E58611-FBBC-AEDC-AE10-5AECFD91470B}"/>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2023-10-17</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ED35BDC5-1C80-4002-14E2-34F9B599B77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FABA68A1-4A55-F9CC-B3B9-C5773BA0574D}"/>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6920852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C8FB34-3AA7-3367-5C17-430403FE29F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8F2037B-9036-A3EA-4B4F-8090040EC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F6A4497-EAC6-3636-B9EF-89F2B47FF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E9A3B99-41B8-DB6F-6F3C-4BE61247BC49}"/>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2023-10-17</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C4286A20-24D7-90BD-C63F-FC14543F5B73}"/>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121C5226-BF28-857B-DCE1-DB64A6F82788}"/>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202601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23FBE4-1ADF-408A-C959-C6B1A25CE3B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BD85EDF-4243-6F46-4ACF-F574B4080CF1}"/>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B7253AE-ACA4-F36C-F29B-7BA92B0A3CF8}"/>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2023-10-17</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77EECA45-063B-8CAD-D93F-8703B7C9B96C}"/>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731082CE-4D1F-EFFB-0EF5-61B10E697189}"/>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9972412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8F396E2-EF8E-CF65-E6A9-302F0233EF5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1C1785E-151D-BAA6-44DC-B8EE2CA26C6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CBC13BB-838B-A5FC-62A1-B4B1E90AE8A9}"/>
              </a:ext>
            </a:extLst>
          </p:cNvPr>
          <p:cNvSpPr>
            <a:spLocks noGrp="1"/>
          </p:cNvSpPr>
          <p:nvPr>
            <p:ph type="dt" sz="half" idx="10"/>
          </p:nvPr>
        </p:nvSpPr>
        <p:spPr/>
        <p:txBody>
          <a:bodyPr/>
          <a:lstStyle/>
          <a:p>
            <a:fld id="{C062604C-8EAD-4006-A800-F21047AD1BE8}" type="datetimeFigureOut">
              <a:rPr lang="ko-KR" altLang="en-US" smtClean="0">
                <a:solidFill>
                  <a:prstClr val="black">
                    <a:tint val="75000"/>
                  </a:prstClr>
                </a:solidFill>
              </a:rPr>
              <a:pPr/>
              <a:t>2023-10-17</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868C5D8-0BAD-0212-1BEE-7F17CED45C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F428EE3C-941F-FC33-DF19-714392540465}"/>
              </a:ext>
            </a:extLst>
          </p:cNvPr>
          <p:cNvSpPr>
            <a:spLocks noGrp="1"/>
          </p:cNvSpPr>
          <p:nvPr>
            <p:ph type="sldNum" sz="quarter" idx="12"/>
          </p:nvPr>
        </p:nvSpPr>
        <p:spPr/>
        <p:txBody>
          <a:bodyPr/>
          <a:lstStyle/>
          <a:p>
            <a:fld id="{CAA46E0F-309B-4E1D-9F39-14B9DAA6499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229828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a:xfrm>
            <a:off x="187731" y="144839"/>
            <a:ext cx="1971694" cy="250068"/>
          </a:xfrm>
          <a:prstGeom prst="rect">
            <a:avLst/>
          </a:prstGeom>
        </p:spPr>
        <p:txBody>
          <a:bodyPr wrap="none" lIns="0" tIns="0" rIns="0" bIns="0">
            <a:spAutoFit/>
          </a:bodyPr>
          <a:lstStyle>
            <a:lvl1pPr algn="l">
              <a:defRPr sz="1625" b="1" baseline="0">
                <a:latin typeface="+mn-lt"/>
              </a:defRPr>
            </a:lvl1pPr>
          </a:lstStyle>
          <a:p>
            <a:r>
              <a:rPr lang="ko-KR" altLang="en-US"/>
              <a:t>마스터 제목 스타일 편집</a:t>
            </a:r>
            <a:endParaRPr lang="ko-KR" altLang="en-US" dirty="0"/>
          </a:p>
        </p:txBody>
      </p:sp>
      <p:sp>
        <p:nvSpPr>
          <p:cNvPr id="4" name="텍스트 개체 틀 3"/>
          <p:cNvSpPr>
            <a:spLocks noGrp="1"/>
          </p:cNvSpPr>
          <p:nvPr>
            <p:ph type="body" sz="quarter" idx="10"/>
          </p:nvPr>
        </p:nvSpPr>
        <p:spPr>
          <a:xfrm>
            <a:off x="9050430" y="206397"/>
            <a:ext cx="2303516" cy="200055"/>
          </a:xfrm>
          <a:prstGeom prst="rect">
            <a:avLst/>
          </a:prstGeom>
        </p:spPr>
        <p:txBody>
          <a:bodyPr wrap="none" lIns="0" tIns="0" rIns="0" bIns="0">
            <a:spAutoFit/>
          </a:bodyPr>
          <a:lstStyle>
            <a:lvl1pPr marL="0" indent="0" algn="r">
              <a:buNone/>
              <a:defRPr lang="ko-KR" altLang="en-US" sz="1300" b="1" baseline="0" dirty="0" smtClean="0">
                <a:solidFill>
                  <a:schemeClr val="tx2"/>
                </a:solidFill>
                <a:ea typeface="+mj-ea"/>
                <a:cs typeface="+mj-cs"/>
              </a:defRPr>
            </a:lvl1pPr>
            <a:lvl2pPr>
              <a:defRPr lang="ko-KR" altLang="en-US" sz="3576" dirty="0" smtClean="0">
                <a:solidFill>
                  <a:schemeClr val="tx2"/>
                </a:solidFill>
                <a:latin typeface="굴림" pitchFamily="50" charset="-127"/>
                <a:ea typeface="굴림" pitchFamily="50" charset="-127"/>
              </a:defRPr>
            </a:lvl2pPr>
            <a:lvl3pPr>
              <a:defRPr lang="ko-KR" altLang="en-US" sz="3576" dirty="0" smtClean="0">
                <a:solidFill>
                  <a:schemeClr val="tx2"/>
                </a:solidFill>
                <a:latin typeface="굴림" pitchFamily="50" charset="-127"/>
                <a:ea typeface="굴림" pitchFamily="50" charset="-127"/>
              </a:defRPr>
            </a:lvl3pPr>
            <a:lvl4pPr>
              <a:defRPr lang="ko-KR" altLang="en-US" sz="3576" dirty="0" smtClean="0">
                <a:solidFill>
                  <a:schemeClr val="tx2"/>
                </a:solidFill>
                <a:latin typeface="굴림" pitchFamily="50" charset="-127"/>
                <a:ea typeface="굴림" pitchFamily="50" charset="-127"/>
              </a:defRPr>
            </a:lvl4pPr>
            <a:lvl5pPr>
              <a:defRPr lang="ko-KR" altLang="en-US" sz="3576" dirty="0">
                <a:solidFill>
                  <a:schemeClr val="tx2"/>
                </a:solidFill>
                <a:latin typeface="굴림" pitchFamily="50" charset="-127"/>
                <a:ea typeface="굴림" pitchFamily="50" charset="-127"/>
              </a:defRPr>
            </a:lvl5pPr>
          </a:lstStyle>
          <a:p>
            <a:pPr lvl="0" algn="ctr">
              <a:spcBef>
                <a:spcPct val="0"/>
              </a:spcBef>
            </a:pPr>
            <a:r>
              <a:rPr lang="ko-KR" altLang="en-US"/>
              <a:t>마스터 텍스트 스타일을 편집합니다</a:t>
            </a:r>
          </a:p>
        </p:txBody>
      </p:sp>
      <p:sp>
        <p:nvSpPr>
          <p:cNvPr id="7" name="Line 14"/>
          <p:cNvSpPr>
            <a:spLocks noChangeShapeType="1"/>
          </p:cNvSpPr>
          <p:nvPr userDrawn="1"/>
        </p:nvSpPr>
        <p:spPr bwMode="auto">
          <a:xfrm>
            <a:off x="0" y="534988"/>
            <a:ext cx="12192000" cy="0"/>
          </a:xfrm>
          <a:prstGeom prst="line">
            <a:avLst/>
          </a:prstGeom>
          <a:noFill/>
          <a:ln w="9525">
            <a:solidFill>
              <a:schemeClr val="tx1"/>
            </a:solidFill>
            <a:round/>
            <a:headEnd/>
            <a:tailEnd/>
          </a:ln>
        </p:spPr>
        <p:txBody>
          <a:bodyPr/>
          <a:lstStyle/>
          <a:p>
            <a:endParaRPr lang="ko-KR" altLang="en-US" sz="1463" b="0" dirty="0">
              <a:solidFill>
                <a:srgbClr val="000000"/>
              </a:solidFill>
              <a:latin typeface="굴림" pitchFamily="50" charset="-127"/>
              <a:ea typeface="굴림" pitchFamily="50" charset="-127"/>
            </a:endParaRPr>
          </a:p>
        </p:txBody>
      </p:sp>
      <p:sp>
        <p:nvSpPr>
          <p:cNvPr id="5" name="Text Box 9"/>
          <p:cNvSpPr txBox="1">
            <a:spLocks noChangeArrowheads="1"/>
          </p:cNvSpPr>
          <p:nvPr userDrawn="1"/>
        </p:nvSpPr>
        <p:spPr bwMode="auto">
          <a:xfrm>
            <a:off x="5372084" y="196874"/>
            <a:ext cx="1217000" cy="242374"/>
          </a:xfrm>
          <a:prstGeom prst="rect">
            <a:avLst/>
          </a:prstGeom>
          <a:noFill/>
          <a:ln w="6350">
            <a:solidFill>
              <a:schemeClr val="bg1">
                <a:lumMod val="85000"/>
              </a:schemeClr>
            </a:solidFill>
            <a:miter lim="800000"/>
            <a:headEnd/>
            <a:tailEnd/>
          </a:ln>
          <a:effectLst/>
        </p:spPr>
        <p:txBody>
          <a:bodyPr wrap="none">
            <a:spAutoFit/>
          </a:bodyPr>
          <a:lstStyle/>
          <a:p>
            <a:pPr fontAlgn="auto">
              <a:spcBef>
                <a:spcPts val="0"/>
              </a:spcBef>
              <a:spcAft>
                <a:spcPts val="0"/>
              </a:spcAft>
            </a:pPr>
            <a:r>
              <a:rPr kumimoji="0" lang="en-US" altLang="ko-KR" sz="975" b="0" dirty="0">
                <a:solidFill>
                  <a:prstClr val="white">
                    <a:lumMod val="75000"/>
                  </a:prstClr>
                </a:solidFill>
                <a:latin typeface="Arial Narrow"/>
                <a:ea typeface="LG스마트체 Regular"/>
              </a:rPr>
              <a:t>LGE Internal Use Only</a:t>
            </a:r>
          </a:p>
        </p:txBody>
      </p:sp>
    </p:spTree>
    <p:extLst>
      <p:ext uri="{BB962C8B-B14F-4D97-AF65-F5344CB8AC3E}">
        <p14:creationId xmlns:p14="http://schemas.microsoft.com/office/powerpoint/2010/main" val="2668630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3" name="Line 14"/>
          <p:cNvSpPr>
            <a:spLocks noChangeShapeType="1"/>
          </p:cNvSpPr>
          <p:nvPr userDrawn="1"/>
        </p:nvSpPr>
        <p:spPr bwMode="auto">
          <a:xfrm>
            <a:off x="0" y="534988"/>
            <a:ext cx="12192000" cy="0"/>
          </a:xfrm>
          <a:prstGeom prst="line">
            <a:avLst/>
          </a:prstGeom>
          <a:noFill/>
          <a:ln w="9525">
            <a:solidFill>
              <a:schemeClr val="tx1"/>
            </a:solidFill>
            <a:round/>
            <a:headEnd/>
            <a:tailEnd/>
          </a:ln>
        </p:spPr>
        <p:txBody>
          <a:bodyPr/>
          <a:lstStyle/>
          <a:p>
            <a:endParaRPr lang="ko-KR" altLang="en-US" sz="1463" b="0" dirty="0">
              <a:solidFill>
                <a:srgbClr val="000000"/>
              </a:solidFill>
              <a:latin typeface="굴림" pitchFamily="50" charset="-127"/>
              <a:ea typeface="굴림" pitchFamily="50" charset="-127"/>
            </a:endParaRPr>
          </a:p>
        </p:txBody>
      </p:sp>
      <p:sp>
        <p:nvSpPr>
          <p:cNvPr id="4" name="Text Box 9"/>
          <p:cNvSpPr txBox="1">
            <a:spLocks noChangeArrowheads="1"/>
          </p:cNvSpPr>
          <p:nvPr userDrawn="1"/>
        </p:nvSpPr>
        <p:spPr bwMode="auto">
          <a:xfrm>
            <a:off x="5372084" y="196874"/>
            <a:ext cx="1217000" cy="242374"/>
          </a:xfrm>
          <a:prstGeom prst="rect">
            <a:avLst/>
          </a:prstGeom>
          <a:noFill/>
          <a:ln w="6350">
            <a:solidFill>
              <a:schemeClr val="bg1">
                <a:lumMod val="85000"/>
              </a:schemeClr>
            </a:solidFill>
            <a:miter lim="800000"/>
            <a:headEnd/>
            <a:tailEnd/>
          </a:ln>
          <a:effectLst/>
        </p:spPr>
        <p:txBody>
          <a:bodyPr wrap="none">
            <a:spAutoFit/>
          </a:bodyPr>
          <a:lstStyle/>
          <a:p>
            <a:pPr fontAlgn="auto">
              <a:spcBef>
                <a:spcPts val="0"/>
              </a:spcBef>
              <a:spcAft>
                <a:spcPts val="0"/>
              </a:spcAft>
            </a:pPr>
            <a:r>
              <a:rPr kumimoji="0" lang="en-US" altLang="ko-KR" sz="975" b="0" dirty="0">
                <a:solidFill>
                  <a:prstClr val="white">
                    <a:lumMod val="75000"/>
                  </a:prstClr>
                </a:solidFill>
                <a:latin typeface="Arial Narrow"/>
                <a:ea typeface="LG스마트체 Regular"/>
              </a:rPr>
              <a:t>LGE Internal Use Only</a:t>
            </a:r>
          </a:p>
        </p:txBody>
      </p:sp>
    </p:spTree>
    <p:extLst>
      <p:ext uri="{BB962C8B-B14F-4D97-AF65-F5344CB8AC3E}">
        <p14:creationId xmlns:p14="http://schemas.microsoft.com/office/powerpoint/2010/main" val="20247222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cxnSp>
        <p:nvCxnSpPr>
          <p:cNvPr id="2" name="직선 연결선 2"/>
          <p:cNvCxnSpPr>
            <a:cxnSpLocks noChangeShapeType="1"/>
          </p:cNvCxnSpPr>
          <p:nvPr userDrawn="1"/>
        </p:nvCxnSpPr>
        <p:spPr bwMode="auto">
          <a:xfrm>
            <a:off x="0" y="549275"/>
            <a:ext cx="12192000" cy="0"/>
          </a:xfrm>
          <a:prstGeom prst="line">
            <a:avLst/>
          </a:prstGeom>
          <a:noFill/>
          <a:ln w="3175" algn="ctr">
            <a:solidFill>
              <a:schemeClr val="tx1"/>
            </a:solidFill>
            <a:round/>
            <a:headEnd/>
            <a:tailEnd/>
          </a:ln>
          <a:extLst>
            <a:ext uri="{909E8E84-426E-40DD-AFC4-6F175D3DCCD1}">
              <a14:hiddenFill xmlns:a14="http://schemas.microsoft.com/office/drawing/2010/main">
                <a:noFill/>
              </a14:hiddenFill>
            </a:ext>
          </a:extLst>
        </p:spPr>
      </p:cxnSp>
      <p:sp>
        <p:nvSpPr>
          <p:cNvPr id="5" name="직사각형 4"/>
          <p:cNvSpPr/>
          <p:nvPr userDrawn="1"/>
        </p:nvSpPr>
        <p:spPr>
          <a:xfrm>
            <a:off x="5176502" y="125610"/>
            <a:ext cx="1811643" cy="276965"/>
          </a:xfrm>
          <a:prstGeom prst="rect">
            <a:avLst/>
          </a:prstGeom>
          <a:ln>
            <a:solidFill>
              <a:schemeClr val="bg1">
                <a:lumMod val="85000"/>
              </a:schemeClr>
            </a:solidFill>
          </a:ln>
        </p:spPr>
        <p:txBody>
          <a:bodyPr wrap="none" lIns="91405" tIns="45703" rIns="91405" bIns="45703">
            <a:spAutoFit/>
          </a:bodyPr>
          <a:lstStyle/>
          <a:p>
            <a:pPr algn="ctr">
              <a:spcBef>
                <a:spcPct val="50000"/>
              </a:spcBef>
              <a:defRPr/>
            </a:pPr>
            <a:r>
              <a:rPr lang="en-US" altLang="ko-KR" sz="1200" dirty="0">
                <a:solidFill>
                  <a:srgbClr val="FFFFFF">
                    <a:lumMod val="75000"/>
                  </a:srgbClr>
                </a:solidFill>
                <a:latin typeface="Arial" pitchFamily="34" charset="0"/>
                <a:cs typeface="Arial" pitchFamily="34" charset="0"/>
              </a:rPr>
              <a:t>LGE Internal Use Only</a:t>
            </a:r>
            <a:endParaRPr lang="ko-KR" altLang="en-US" sz="1200" dirty="0">
              <a:solidFill>
                <a:srgbClr val="FFFFFF">
                  <a:lumMod val="75000"/>
                </a:srgbClr>
              </a:solidFill>
              <a:latin typeface="Arial" pitchFamily="34" charset="0"/>
              <a:cs typeface="Arial" pitchFamily="34" charset="0"/>
            </a:endParaRPr>
          </a:p>
        </p:txBody>
      </p:sp>
    </p:spTree>
    <p:extLst>
      <p:ext uri="{BB962C8B-B14F-4D97-AF65-F5344CB8AC3E}">
        <p14:creationId xmlns:p14="http://schemas.microsoft.com/office/powerpoint/2010/main" val="18044794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빈 화면">
    <p:spTree>
      <p:nvGrpSpPr>
        <p:cNvPr id="1" name=""/>
        <p:cNvGrpSpPr/>
        <p:nvPr/>
      </p:nvGrpSpPr>
      <p:grpSpPr>
        <a:xfrm>
          <a:off x="0" y="0"/>
          <a:ext cx="0" cy="0"/>
          <a:chOff x="0" y="0"/>
          <a:chExt cx="0" cy="0"/>
        </a:xfrm>
      </p:grpSpPr>
      <p:sp>
        <p:nvSpPr>
          <p:cNvPr id="2" name="제목 개체 틀 8"/>
          <p:cNvSpPr>
            <a:spLocks noGrp="1"/>
          </p:cNvSpPr>
          <p:nvPr>
            <p:ph type="title"/>
          </p:nvPr>
        </p:nvSpPr>
        <p:spPr>
          <a:xfrm>
            <a:off x="609600" y="1196752"/>
            <a:ext cx="10972800" cy="1143000"/>
          </a:xfrm>
          <a:prstGeom prst="rect">
            <a:avLst/>
          </a:prstGeom>
        </p:spPr>
        <p:txBody>
          <a:bodyPr rtlCol="0">
            <a:normAutofit/>
          </a:bodyPr>
          <a:lstStyle>
            <a:lvl1pPr algn="ctr">
              <a:defRPr sz="3200" b="1" baseline="0">
                <a:solidFill>
                  <a:schemeClr val="tx1"/>
                </a:solidFill>
                <a:latin typeface="+mn-lt"/>
                <a:ea typeface="+mn-ea"/>
              </a:defRPr>
            </a:lvl1pPr>
          </a:lstStyle>
          <a:p>
            <a:pPr lvl="0"/>
            <a:r>
              <a:rPr lang="ko-KR" altLang="en-US" dirty="0"/>
              <a:t>마스터 제목 스타일 편집</a:t>
            </a:r>
          </a:p>
        </p:txBody>
      </p:sp>
    </p:spTree>
    <p:extLst>
      <p:ext uri="{BB962C8B-B14F-4D97-AF65-F5344CB8AC3E}">
        <p14:creationId xmlns:p14="http://schemas.microsoft.com/office/powerpoint/2010/main" val="6860433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cxnSp>
        <p:nvCxnSpPr>
          <p:cNvPr id="2" name="직선 연결선 2"/>
          <p:cNvCxnSpPr>
            <a:cxnSpLocks noChangeShapeType="1"/>
          </p:cNvCxnSpPr>
          <p:nvPr userDrawn="1"/>
        </p:nvCxnSpPr>
        <p:spPr bwMode="auto">
          <a:xfrm>
            <a:off x="0" y="549275"/>
            <a:ext cx="12192000" cy="0"/>
          </a:xfrm>
          <a:prstGeom prst="line">
            <a:avLst/>
          </a:prstGeom>
          <a:noFill/>
          <a:ln w="317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655258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cxnSp>
        <p:nvCxnSpPr>
          <p:cNvPr id="2" name="직선 연결선 2"/>
          <p:cNvCxnSpPr>
            <a:cxnSpLocks noChangeShapeType="1"/>
          </p:cNvCxnSpPr>
          <p:nvPr userDrawn="1"/>
        </p:nvCxnSpPr>
        <p:spPr bwMode="auto">
          <a:xfrm>
            <a:off x="0" y="549275"/>
            <a:ext cx="12192000" cy="0"/>
          </a:xfrm>
          <a:prstGeom prst="line">
            <a:avLst/>
          </a:prstGeom>
          <a:noFill/>
          <a:ln w="3175" algn="ctr">
            <a:solidFill>
              <a:schemeClr val="tx1"/>
            </a:solidFill>
            <a:round/>
            <a:headEnd/>
            <a:tailEnd/>
          </a:ln>
          <a:extLst>
            <a:ext uri="{909E8E84-426E-40DD-AFC4-6F175D3DCCD1}">
              <a14:hiddenFill xmlns:a14="http://schemas.microsoft.com/office/drawing/2010/main">
                <a:noFill/>
              </a14:hiddenFill>
            </a:ext>
          </a:extLst>
        </p:spPr>
      </p:cxnSp>
      <p:sp>
        <p:nvSpPr>
          <p:cNvPr id="5" name="직사각형 4"/>
          <p:cNvSpPr/>
          <p:nvPr userDrawn="1"/>
        </p:nvSpPr>
        <p:spPr>
          <a:xfrm>
            <a:off x="5176502" y="125610"/>
            <a:ext cx="1811643" cy="276965"/>
          </a:xfrm>
          <a:prstGeom prst="rect">
            <a:avLst/>
          </a:prstGeom>
          <a:ln>
            <a:solidFill>
              <a:schemeClr val="bg1">
                <a:lumMod val="85000"/>
              </a:schemeClr>
            </a:solidFill>
          </a:ln>
        </p:spPr>
        <p:txBody>
          <a:bodyPr wrap="none" lIns="91405" tIns="45703" rIns="91405" bIns="45703">
            <a:spAutoFit/>
          </a:bodyPr>
          <a:lstStyle/>
          <a:p>
            <a:pPr algn="ctr">
              <a:spcBef>
                <a:spcPct val="50000"/>
              </a:spcBef>
              <a:defRPr/>
            </a:pPr>
            <a:r>
              <a:rPr lang="en-US" altLang="ko-KR" sz="1200" dirty="0">
                <a:solidFill>
                  <a:srgbClr val="FFFFFF">
                    <a:lumMod val="75000"/>
                  </a:srgbClr>
                </a:solidFill>
                <a:latin typeface="Arial" pitchFamily="34" charset="0"/>
                <a:cs typeface="Arial" pitchFamily="34" charset="0"/>
              </a:rPr>
              <a:t>LGE Internal Use Only</a:t>
            </a:r>
            <a:endParaRPr lang="ko-KR" altLang="en-US" sz="1200" dirty="0">
              <a:solidFill>
                <a:srgbClr val="FFFFFF">
                  <a:lumMod val="75000"/>
                </a:srgbClr>
              </a:solidFill>
              <a:latin typeface="Arial" pitchFamily="34" charset="0"/>
              <a:cs typeface="Arial" pitchFamily="34" charset="0"/>
            </a:endParaRPr>
          </a:p>
        </p:txBody>
      </p:sp>
    </p:spTree>
    <p:extLst>
      <p:ext uri="{BB962C8B-B14F-4D97-AF65-F5344CB8AC3E}">
        <p14:creationId xmlns:p14="http://schemas.microsoft.com/office/powerpoint/2010/main" val="147370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8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838200" y="6356350"/>
            <a:ext cx="2743200" cy="365125"/>
          </a:xfrm>
          <a:prstGeom prst="rect">
            <a:avLst/>
          </a:prstGeom>
        </p:spPr>
        <p:txBody>
          <a:bodyPr/>
          <a:lstStyle/>
          <a:p>
            <a:endParaRPr lang="ko-KR" altLang="en-US">
              <a:solidFill>
                <a:prstClr val="black"/>
              </a:solidFill>
            </a:endParaRPr>
          </a:p>
        </p:txBody>
      </p:sp>
      <p:sp>
        <p:nvSpPr>
          <p:cNvPr id="3" name="바닥글 개체 틀 2"/>
          <p:cNvSpPr>
            <a:spLocks noGrp="1"/>
          </p:cNvSpPr>
          <p:nvPr>
            <p:ph type="ftr" sz="quarter" idx="11"/>
          </p:nvPr>
        </p:nvSpPr>
        <p:spPr>
          <a:xfrm>
            <a:off x="7772400" y="6356350"/>
            <a:ext cx="4114800" cy="365125"/>
          </a:xfrm>
          <a:prstGeom prst="rect">
            <a:avLst/>
          </a:prstGeom>
        </p:spPr>
        <p:txBody>
          <a:bodyPr/>
          <a:lstStyle/>
          <a:p>
            <a:endParaRPr lang="ko-KR" altLang="en-US">
              <a:solidFill>
                <a:prstClr val="black"/>
              </a:solidFill>
            </a:endParaRPr>
          </a:p>
        </p:txBody>
      </p:sp>
      <p:pic>
        <p:nvPicPr>
          <p:cNvPr id="5" name="Picture 3" descr="C:\Users\hyun\Desktop\비전로고_두줄.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128620" y="6386473"/>
            <a:ext cx="971368" cy="421758"/>
          </a:xfrm>
          <a:prstGeom prst="rect">
            <a:avLst/>
          </a:prstGeom>
          <a:noFill/>
        </p:spPr>
      </p:pic>
      <p:sp>
        <p:nvSpPr>
          <p:cNvPr id="6" name="슬라이드 번호 개체 틀 5"/>
          <p:cNvSpPr>
            <a:spLocks noGrp="1"/>
          </p:cNvSpPr>
          <p:nvPr>
            <p:ph type="sldNum" sz="quarter" idx="4"/>
          </p:nvPr>
        </p:nvSpPr>
        <p:spPr>
          <a:xfrm>
            <a:off x="4724400" y="6494512"/>
            <a:ext cx="2743200" cy="365125"/>
          </a:xfrm>
          <a:prstGeom prst="rect">
            <a:avLst/>
          </a:prstGeom>
        </p:spPr>
        <p:txBody>
          <a:bodyPr vert="horz" lIns="91440" tIns="45720" rIns="91440" bIns="45720" rtlCol="0" anchor="ctr"/>
          <a:lstStyle>
            <a:lvl1pPr algn="ctr">
              <a:defRPr sz="1100">
                <a:solidFill>
                  <a:schemeClr val="tx1"/>
                </a:solidFill>
                <a:latin typeface="Arial Narrow" panose="020B0606020202030204" pitchFamily="34" charset="0"/>
              </a:defRPr>
            </a:lvl1pPr>
          </a:lstStyle>
          <a:p>
            <a:fld id="{F215B1D4-4ECD-4DDE-91CE-96B0C20A54A9}" type="slidenum">
              <a:rPr lang="ko-KR" altLang="en-US" sz="1400" smtClean="0">
                <a:solidFill>
                  <a:prstClr val="black"/>
                </a:solidFill>
              </a:rPr>
              <a:pPr/>
              <a:t>‹#›</a:t>
            </a:fld>
            <a:r>
              <a:rPr lang="ko-KR" altLang="en-US">
                <a:solidFill>
                  <a:prstClr val="black"/>
                </a:solidFill>
              </a:rPr>
              <a:t> </a:t>
            </a:r>
            <a:r>
              <a:rPr lang="en-US" altLang="ko-KR">
                <a:solidFill>
                  <a:prstClr val="black"/>
                </a:solidFill>
              </a:rPr>
              <a:t>/ 36</a:t>
            </a:r>
            <a:endParaRPr lang="ko-KR" altLang="en-US">
              <a:solidFill>
                <a:prstClr val="black"/>
              </a:solidFill>
            </a:endParaRPr>
          </a:p>
        </p:txBody>
      </p:sp>
    </p:spTree>
    <p:extLst>
      <p:ext uri="{BB962C8B-B14F-4D97-AF65-F5344CB8AC3E}">
        <p14:creationId xmlns:p14="http://schemas.microsoft.com/office/powerpoint/2010/main" val="40046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63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20953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10.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3.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3.png"/><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3.png"/><Relationship Id="rId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image" Target="../media/image3.png"/><Relationship Id="rId5" Type="http://schemas.openxmlformats.org/officeDocument/2006/relationships/theme" Target="../theme/theme14.xml"/><Relationship Id="rId4" Type="http://schemas.openxmlformats.org/officeDocument/2006/relationships/slideLayout" Target="../slideLayouts/slideLayout33.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5.xml"/><Relationship Id="rId1" Type="http://schemas.openxmlformats.org/officeDocument/2006/relationships/slideLayout" Target="../slideLayouts/slideLayout34.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10" Type="http://schemas.openxmlformats.org/officeDocument/2006/relationships/image" Target="../media/image3.png"/><Relationship Id="rId4" Type="http://schemas.openxmlformats.org/officeDocument/2006/relationships/slideLayout" Target="../slideLayouts/slideLayout38.xml"/><Relationship Id="rId9"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image" Target="../media/image4.png"/><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17.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5.svg"/></Relationships>
</file>

<file path=ppt/slideMasters/_rels/slideMaster18.xml.rels><?xml version="1.0" encoding="UTF-8" standalone="yes"?>
<Relationships xmlns="http://schemas.openxmlformats.org/package/2006/relationships"><Relationship Id="rId3" Type="http://schemas.openxmlformats.org/officeDocument/2006/relationships/theme" Target="../theme/theme18.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19.xml.rels><?xml version="1.0" encoding="UTF-8" standalone="yes"?>
<Relationships xmlns="http://schemas.openxmlformats.org/package/2006/relationships"><Relationship Id="rId3" Type="http://schemas.openxmlformats.org/officeDocument/2006/relationships/theme" Target="../theme/theme19.xml"/><Relationship Id="rId2" Type="http://schemas.openxmlformats.org/officeDocument/2006/relationships/slideLayout" Target="../slideLayouts/slideLayout57.xml"/><Relationship Id="rId1" Type="http://schemas.openxmlformats.org/officeDocument/2006/relationships/slideLayout" Target="../slideLayouts/slideLayout56.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58.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5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9.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231006"/>
      </p:ext>
    </p:extLst>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ctr" rtl="0" eaLnBrk="0" fontAlgn="base" latinLnBrk="1" hangingPunct="0">
        <a:spcBef>
          <a:spcPct val="0"/>
        </a:spcBef>
        <a:spcAft>
          <a:spcPct val="0"/>
        </a:spcAft>
        <a:defRPr sz="4401" kern="1200">
          <a:solidFill>
            <a:schemeClr val="tx1"/>
          </a:solidFill>
          <a:latin typeface="+mj-lt"/>
          <a:ea typeface="+mj-ea"/>
          <a:cs typeface="+mj-cs"/>
        </a:defRPr>
      </a:lvl1pPr>
      <a:lvl2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5pPr>
      <a:lvl6pPr marL="457212" algn="ctr" rtl="0" fontAlgn="base" latinLnBrk="1">
        <a:spcBef>
          <a:spcPct val="0"/>
        </a:spcBef>
        <a:spcAft>
          <a:spcPct val="0"/>
        </a:spcAft>
        <a:defRPr sz="4401">
          <a:solidFill>
            <a:schemeClr val="tx1"/>
          </a:solidFill>
          <a:latin typeface="맑은 고딕" pitchFamily="50" charset="-127"/>
          <a:ea typeface="맑은 고딕" pitchFamily="50" charset="-127"/>
        </a:defRPr>
      </a:lvl6pPr>
      <a:lvl7pPr marL="914423" algn="ctr" rtl="0" fontAlgn="base" latinLnBrk="1">
        <a:spcBef>
          <a:spcPct val="0"/>
        </a:spcBef>
        <a:spcAft>
          <a:spcPct val="0"/>
        </a:spcAft>
        <a:defRPr sz="4401">
          <a:solidFill>
            <a:schemeClr val="tx1"/>
          </a:solidFill>
          <a:latin typeface="맑은 고딕" pitchFamily="50" charset="-127"/>
          <a:ea typeface="맑은 고딕" pitchFamily="50" charset="-127"/>
        </a:defRPr>
      </a:lvl7pPr>
      <a:lvl8pPr marL="1371634" algn="ctr" rtl="0" fontAlgn="base" latinLnBrk="1">
        <a:spcBef>
          <a:spcPct val="0"/>
        </a:spcBef>
        <a:spcAft>
          <a:spcPct val="0"/>
        </a:spcAft>
        <a:defRPr sz="4401">
          <a:solidFill>
            <a:schemeClr val="tx1"/>
          </a:solidFill>
          <a:latin typeface="맑은 고딕" pitchFamily="50" charset="-127"/>
          <a:ea typeface="맑은 고딕" pitchFamily="50" charset="-127"/>
        </a:defRPr>
      </a:lvl8pPr>
      <a:lvl9pPr marL="1828846" algn="ctr" rtl="0" fontAlgn="base" latinLnBrk="1">
        <a:spcBef>
          <a:spcPct val="0"/>
        </a:spcBef>
        <a:spcAft>
          <a:spcPct val="0"/>
        </a:spcAft>
        <a:defRPr sz="4401">
          <a:solidFill>
            <a:schemeClr val="tx1"/>
          </a:solidFill>
          <a:latin typeface="맑은 고딕" pitchFamily="50" charset="-127"/>
          <a:ea typeface="맑은 고딕" pitchFamily="50" charset="-127"/>
        </a:defRPr>
      </a:lvl9pPr>
    </p:titleStyle>
    <p:bodyStyle>
      <a:lvl1pPr marL="342908" indent="-342908"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69" indent="-285757"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28" indent="-228606"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40"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52"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Line 14"/>
          <p:cNvSpPr>
            <a:spLocks noChangeShapeType="1"/>
          </p:cNvSpPr>
          <p:nvPr userDrawn="1"/>
        </p:nvSpPr>
        <p:spPr bwMode="auto">
          <a:xfrm>
            <a:off x="0" y="534987"/>
            <a:ext cx="121920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1429" tIns="45714" rIns="91429" bIns="45714"/>
          <a:lstStyle/>
          <a:p>
            <a:pPr defTabSz="914313"/>
            <a:endParaRPr lang="ko-KR" altLang="en-US" sz="1300">
              <a:solidFill>
                <a:srgbClr val="000000"/>
              </a:solidFill>
              <a:latin typeface="Arial Narrow" panose="020B0606020202030204" pitchFamily="34" charset="0"/>
              <a:ea typeface="LG스마트체 Regular" panose="020B0600000101010101" pitchFamily="50" charset="-127"/>
            </a:endParaRPr>
          </a:p>
        </p:txBody>
      </p:sp>
      <p:sp>
        <p:nvSpPr>
          <p:cNvPr id="3" name="직사각형 2"/>
          <p:cNvSpPr/>
          <p:nvPr userDrawn="1"/>
        </p:nvSpPr>
        <p:spPr>
          <a:xfrm>
            <a:off x="5439764" y="125413"/>
            <a:ext cx="1284255" cy="253881"/>
          </a:xfrm>
          <a:prstGeom prst="rect">
            <a:avLst/>
          </a:prstGeom>
          <a:ln>
            <a:solidFill>
              <a:schemeClr val="bg1">
                <a:lumMod val="85000"/>
              </a:schemeClr>
            </a:solidFill>
          </a:ln>
        </p:spPr>
        <p:txBody>
          <a:bodyPr wrap="none" lIns="91405" tIns="45703" rIns="91405" bIns="45703">
            <a:spAutoFit/>
          </a:bodyPr>
          <a:lstStyle/>
          <a:p>
            <a:pPr algn="ctr">
              <a:defRPr/>
            </a:pPr>
            <a:r>
              <a:rPr lang="en-US" altLang="ko-KR" sz="1050" b="0">
                <a:solidFill>
                  <a:srgbClr val="FFFFFF">
                    <a:lumMod val="75000"/>
                  </a:srgbClr>
                </a:solidFill>
                <a:latin typeface="Arial Narrow" panose="020B0606020202030204" pitchFamily="34" charset="0"/>
                <a:ea typeface="LG스마트체 Regular" panose="020B0600000101010101" pitchFamily="50" charset="-127"/>
              </a:rPr>
              <a:t>LGE Internal Use Only</a:t>
            </a:r>
            <a:endParaRPr lang="ko-KR" altLang="en-US" sz="1050" b="0">
              <a:solidFill>
                <a:srgbClr val="FFFFFF">
                  <a:lumMod val="75000"/>
                </a:srgbClr>
              </a:solidFill>
              <a:latin typeface="Arial Narrow" panose="020B0606020202030204" pitchFamily="34" charset="0"/>
              <a:ea typeface="LG스마트체 Regular" panose="020B0600000101010101" pitchFamily="50" charset="-127"/>
            </a:endParaRPr>
          </a:p>
        </p:txBody>
      </p:sp>
    </p:spTree>
    <p:extLst>
      <p:ext uri="{BB962C8B-B14F-4D97-AF65-F5344CB8AC3E}">
        <p14:creationId xmlns:p14="http://schemas.microsoft.com/office/powerpoint/2010/main" val="411290075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Lst>
  <p:txStyles>
    <p:titleStyle>
      <a:lvl1pPr algn="ctr" rtl="0" eaLnBrk="0" fontAlgn="base" latinLnBrk="1" hangingPunct="0">
        <a:spcBef>
          <a:spcPct val="0"/>
        </a:spcBef>
        <a:spcAft>
          <a:spcPct val="0"/>
        </a:spcAft>
        <a:defRPr kumimoji="1" sz="4923">
          <a:solidFill>
            <a:schemeClr val="tx2"/>
          </a:solidFill>
          <a:latin typeface="+mj-lt"/>
          <a:ea typeface="+mj-ea"/>
          <a:cs typeface="+mj-cs"/>
        </a:defRPr>
      </a:lvl1pPr>
      <a:lvl2pPr algn="ctr" rtl="0" eaLnBrk="0" fontAlgn="base" latinLnBrk="1" hangingPunct="0">
        <a:spcBef>
          <a:spcPct val="0"/>
        </a:spcBef>
        <a:spcAft>
          <a:spcPct val="0"/>
        </a:spcAft>
        <a:defRPr kumimoji="1" sz="4923">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923">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923">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923">
          <a:solidFill>
            <a:schemeClr val="tx2"/>
          </a:solidFill>
          <a:latin typeface="굴림" pitchFamily="50" charset="-127"/>
          <a:ea typeface="굴림" pitchFamily="50" charset="-127"/>
        </a:defRPr>
      </a:lvl5pPr>
      <a:lvl6pPr marL="519449" algn="ctr" rtl="0" fontAlgn="base" latinLnBrk="1">
        <a:spcBef>
          <a:spcPct val="0"/>
        </a:spcBef>
        <a:spcAft>
          <a:spcPct val="0"/>
        </a:spcAft>
        <a:defRPr kumimoji="1" sz="5001">
          <a:solidFill>
            <a:schemeClr val="tx2"/>
          </a:solidFill>
          <a:latin typeface="굴림" pitchFamily="50" charset="-127"/>
          <a:ea typeface="굴림" pitchFamily="50" charset="-127"/>
        </a:defRPr>
      </a:lvl6pPr>
      <a:lvl7pPr marL="1038899" algn="ctr" rtl="0" fontAlgn="base" latinLnBrk="1">
        <a:spcBef>
          <a:spcPct val="0"/>
        </a:spcBef>
        <a:spcAft>
          <a:spcPct val="0"/>
        </a:spcAft>
        <a:defRPr kumimoji="1" sz="5001">
          <a:solidFill>
            <a:schemeClr val="tx2"/>
          </a:solidFill>
          <a:latin typeface="굴림" pitchFamily="50" charset="-127"/>
          <a:ea typeface="굴림" pitchFamily="50" charset="-127"/>
        </a:defRPr>
      </a:lvl7pPr>
      <a:lvl8pPr marL="1558345" algn="ctr" rtl="0" fontAlgn="base" latinLnBrk="1">
        <a:spcBef>
          <a:spcPct val="0"/>
        </a:spcBef>
        <a:spcAft>
          <a:spcPct val="0"/>
        </a:spcAft>
        <a:defRPr kumimoji="1" sz="5001">
          <a:solidFill>
            <a:schemeClr val="tx2"/>
          </a:solidFill>
          <a:latin typeface="굴림" pitchFamily="50" charset="-127"/>
          <a:ea typeface="굴림" pitchFamily="50" charset="-127"/>
        </a:defRPr>
      </a:lvl8pPr>
      <a:lvl9pPr marL="2077793" algn="ctr" rtl="0" fontAlgn="base" latinLnBrk="1">
        <a:spcBef>
          <a:spcPct val="0"/>
        </a:spcBef>
        <a:spcAft>
          <a:spcPct val="0"/>
        </a:spcAft>
        <a:defRPr kumimoji="1" sz="5001">
          <a:solidFill>
            <a:schemeClr val="tx2"/>
          </a:solidFill>
          <a:latin typeface="굴림" pitchFamily="50" charset="-127"/>
          <a:ea typeface="굴림" pitchFamily="50" charset="-127"/>
        </a:defRPr>
      </a:lvl9pPr>
    </p:titleStyle>
    <p:bodyStyle>
      <a:lvl1pPr marL="386881" indent="-386881" algn="l" rtl="0" eaLnBrk="0" fontAlgn="base" latinLnBrk="1" hangingPunct="0">
        <a:spcBef>
          <a:spcPct val="20000"/>
        </a:spcBef>
        <a:spcAft>
          <a:spcPct val="0"/>
        </a:spcAft>
        <a:buChar char="•"/>
        <a:defRPr kumimoji="1" sz="3569">
          <a:solidFill>
            <a:schemeClr val="tx1"/>
          </a:solidFill>
          <a:latin typeface="+mn-lt"/>
          <a:ea typeface="+mn-ea"/>
          <a:cs typeface="+mn-cs"/>
        </a:defRPr>
      </a:lvl1pPr>
      <a:lvl2pPr marL="842150" indent="-322401" algn="l" rtl="0" eaLnBrk="0" fontAlgn="base" latinLnBrk="1" hangingPunct="0">
        <a:spcBef>
          <a:spcPct val="20000"/>
        </a:spcBef>
        <a:spcAft>
          <a:spcPct val="0"/>
        </a:spcAft>
        <a:buChar char="–"/>
        <a:defRPr kumimoji="1" sz="3077">
          <a:solidFill>
            <a:schemeClr val="tx1"/>
          </a:solidFill>
          <a:latin typeface="+mn-lt"/>
          <a:ea typeface="+mn-ea"/>
        </a:defRPr>
      </a:lvl2pPr>
      <a:lvl3pPr marL="1295465" indent="-255967" algn="l" rtl="0" eaLnBrk="0" fontAlgn="base" latinLnBrk="1" hangingPunct="0">
        <a:spcBef>
          <a:spcPct val="20000"/>
        </a:spcBef>
        <a:spcAft>
          <a:spcPct val="0"/>
        </a:spcAft>
        <a:buChar char="•"/>
        <a:defRPr kumimoji="1" sz="2708">
          <a:solidFill>
            <a:schemeClr val="tx1"/>
          </a:solidFill>
          <a:latin typeface="+mn-lt"/>
          <a:ea typeface="+mn-ea"/>
        </a:defRPr>
      </a:lvl3pPr>
      <a:lvl4pPr marL="1815215" indent="-255967" algn="l" rtl="0" eaLnBrk="0" fontAlgn="base" latinLnBrk="1" hangingPunct="0">
        <a:spcBef>
          <a:spcPct val="20000"/>
        </a:spcBef>
        <a:spcAft>
          <a:spcPct val="0"/>
        </a:spcAft>
        <a:buChar char="–"/>
        <a:defRPr kumimoji="1">
          <a:solidFill>
            <a:schemeClr val="tx1"/>
          </a:solidFill>
          <a:latin typeface="+mn-lt"/>
          <a:ea typeface="+mn-ea"/>
        </a:defRPr>
      </a:lvl4pPr>
      <a:lvl5pPr marL="2334963" indent="-255967" algn="l" rtl="0" eaLnBrk="0" fontAlgn="base" latinLnBrk="1" hangingPunct="0">
        <a:spcBef>
          <a:spcPct val="20000"/>
        </a:spcBef>
        <a:spcAft>
          <a:spcPct val="0"/>
        </a:spcAft>
        <a:buChar char="»"/>
        <a:defRPr kumimoji="1">
          <a:solidFill>
            <a:schemeClr val="tx1"/>
          </a:solidFill>
          <a:latin typeface="+mn-lt"/>
          <a:ea typeface="+mn-ea"/>
        </a:defRPr>
      </a:lvl5pPr>
      <a:lvl6pPr marL="2856966" indent="-259725" algn="l" rtl="0" fontAlgn="base" latinLnBrk="1">
        <a:spcBef>
          <a:spcPct val="20000"/>
        </a:spcBef>
        <a:spcAft>
          <a:spcPct val="0"/>
        </a:spcAft>
        <a:buChar char="»"/>
        <a:defRPr kumimoji="1" sz="2273">
          <a:solidFill>
            <a:schemeClr val="tx1"/>
          </a:solidFill>
          <a:latin typeface="+mn-lt"/>
          <a:ea typeface="+mn-ea"/>
        </a:defRPr>
      </a:lvl6pPr>
      <a:lvl7pPr marL="3376417" indent="-259725" algn="l" rtl="0" fontAlgn="base" latinLnBrk="1">
        <a:spcBef>
          <a:spcPct val="20000"/>
        </a:spcBef>
        <a:spcAft>
          <a:spcPct val="0"/>
        </a:spcAft>
        <a:buChar char="»"/>
        <a:defRPr kumimoji="1" sz="2273">
          <a:solidFill>
            <a:schemeClr val="tx1"/>
          </a:solidFill>
          <a:latin typeface="+mn-lt"/>
          <a:ea typeface="+mn-ea"/>
        </a:defRPr>
      </a:lvl7pPr>
      <a:lvl8pPr marL="3895866" indent="-259725" algn="l" rtl="0" fontAlgn="base" latinLnBrk="1">
        <a:spcBef>
          <a:spcPct val="20000"/>
        </a:spcBef>
        <a:spcAft>
          <a:spcPct val="0"/>
        </a:spcAft>
        <a:buChar char="»"/>
        <a:defRPr kumimoji="1" sz="2273">
          <a:solidFill>
            <a:schemeClr val="tx1"/>
          </a:solidFill>
          <a:latin typeface="+mn-lt"/>
          <a:ea typeface="+mn-ea"/>
        </a:defRPr>
      </a:lvl8pPr>
      <a:lvl9pPr marL="4415312" indent="-259725" algn="l" rtl="0" fontAlgn="base" latinLnBrk="1">
        <a:spcBef>
          <a:spcPct val="20000"/>
        </a:spcBef>
        <a:spcAft>
          <a:spcPct val="0"/>
        </a:spcAft>
        <a:buChar char="»"/>
        <a:defRPr kumimoji="1" sz="2273">
          <a:solidFill>
            <a:schemeClr val="tx1"/>
          </a:solidFill>
          <a:latin typeface="+mn-lt"/>
          <a:ea typeface="+mn-ea"/>
        </a:defRPr>
      </a:lvl9pPr>
    </p:bodyStyle>
    <p:otherStyle>
      <a:defPPr>
        <a:defRPr lang="ko-KR"/>
      </a:defPPr>
      <a:lvl1pPr marL="0" algn="l" defTabSz="1038899" rtl="0" eaLnBrk="1" latinLnBrk="1" hangingPunct="1">
        <a:defRPr sz="2047" kern="1200">
          <a:solidFill>
            <a:schemeClr val="tx1"/>
          </a:solidFill>
          <a:latin typeface="+mn-lt"/>
          <a:ea typeface="+mn-ea"/>
          <a:cs typeface="+mn-cs"/>
        </a:defRPr>
      </a:lvl1pPr>
      <a:lvl2pPr marL="519449" algn="l" defTabSz="1038899" rtl="0" eaLnBrk="1" latinLnBrk="1" hangingPunct="1">
        <a:defRPr sz="2047" kern="1200">
          <a:solidFill>
            <a:schemeClr val="tx1"/>
          </a:solidFill>
          <a:latin typeface="+mn-lt"/>
          <a:ea typeface="+mn-ea"/>
          <a:cs typeface="+mn-cs"/>
        </a:defRPr>
      </a:lvl2pPr>
      <a:lvl3pPr marL="1038899" algn="l" defTabSz="1038899" rtl="0" eaLnBrk="1" latinLnBrk="1" hangingPunct="1">
        <a:defRPr sz="2047" kern="1200">
          <a:solidFill>
            <a:schemeClr val="tx1"/>
          </a:solidFill>
          <a:latin typeface="+mn-lt"/>
          <a:ea typeface="+mn-ea"/>
          <a:cs typeface="+mn-cs"/>
        </a:defRPr>
      </a:lvl3pPr>
      <a:lvl4pPr marL="1558345" algn="l" defTabSz="1038899" rtl="0" eaLnBrk="1" latinLnBrk="1" hangingPunct="1">
        <a:defRPr sz="2047" kern="1200">
          <a:solidFill>
            <a:schemeClr val="tx1"/>
          </a:solidFill>
          <a:latin typeface="+mn-lt"/>
          <a:ea typeface="+mn-ea"/>
          <a:cs typeface="+mn-cs"/>
        </a:defRPr>
      </a:lvl4pPr>
      <a:lvl5pPr marL="2077793" algn="l" defTabSz="1038899" rtl="0" eaLnBrk="1" latinLnBrk="1" hangingPunct="1">
        <a:defRPr sz="2047" kern="1200">
          <a:solidFill>
            <a:schemeClr val="tx1"/>
          </a:solidFill>
          <a:latin typeface="+mn-lt"/>
          <a:ea typeface="+mn-ea"/>
          <a:cs typeface="+mn-cs"/>
        </a:defRPr>
      </a:lvl5pPr>
      <a:lvl6pPr marL="2597243" algn="l" defTabSz="1038899" rtl="0" eaLnBrk="1" latinLnBrk="1" hangingPunct="1">
        <a:defRPr sz="2047" kern="1200">
          <a:solidFill>
            <a:schemeClr val="tx1"/>
          </a:solidFill>
          <a:latin typeface="+mn-lt"/>
          <a:ea typeface="+mn-ea"/>
          <a:cs typeface="+mn-cs"/>
        </a:defRPr>
      </a:lvl6pPr>
      <a:lvl7pPr marL="3116691" algn="l" defTabSz="1038899" rtl="0" eaLnBrk="1" latinLnBrk="1" hangingPunct="1">
        <a:defRPr sz="2047" kern="1200">
          <a:solidFill>
            <a:schemeClr val="tx1"/>
          </a:solidFill>
          <a:latin typeface="+mn-lt"/>
          <a:ea typeface="+mn-ea"/>
          <a:cs typeface="+mn-cs"/>
        </a:defRPr>
      </a:lvl7pPr>
      <a:lvl8pPr marL="3636139" algn="l" defTabSz="1038899" rtl="0" eaLnBrk="1" latinLnBrk="1" hangingPunct="1">
        <a:defRPr sz="2047" kern="1200">
          <a:solidFill>
            <a:schemeClr val="tx1"/>
          </a:solidFill>
          <a:latin typeface="+mn-lt"/>
          <a:ea typeface="+mn-ea"/>
          <a:cs typeface="+mn-cs"/>
        </a:defRPr>
      </a:lvl8pPr>
      <a:lvl9pPr marL="4155588" algn="l" defTabSz="1038899" rtl="0" eaLnBrk="1" latinLnBrk="1" hangingPunct="1">
        <a:defRPr sz="2047"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userDrawn="1"/>
        </p:nvSpPr>
        <p:spPr>
          <a:xfrm>
            <a:off x="5480300" y="128271"/>
            <a:ext cx="1231404" cy="246209"/>
          </a:xfrm>
          <a:prstGeom prst="rect">
            <a:avLst/>
          </a:prstGeom>
          <a:ln>
            <a:solidFill>
              <a:schemeClr val="bg1">
                <a:lumMod val="85000"/>
              </a:schemeClr>
            </a:solidFill>
          </a:ln>
        </p:spPr>
        <p:txBody>
          <a:bodyPr wrap="none" lIns="91429" tIns="45714" rIns="91429" bIns="45714">
            <a:spAutoFit/>
          </a:bodyPr>
          <a:lstStyle/>
          <a:p>
            <a:pPr algn="ctr">
              <a:defRPr/>
            </a:pPr>
            <a:r>
              <a:rPr lang="en-US" altLang="ko-KR" sz="1000" b="0">
                <a:solidFill>
                  <a:srgbClr val="BFBFBF"/>
                </a:solidFill>
                <a:latin typeface="Arial Narrow" panose="020B0606020202030204" pitchFamily="34" charset="0"/>
                <a:cs typeface="Arial" charset="0"/>
              </a:rPr>
              <a:t>LGE Internal Use Only</a:t>
            </a:r>
            <a:endParaRPr lang="ko-KR" altLang="en-US" sz="1000" b="0">
              <a:solidFill>
                <a:srgbClr val="BFBFBF"/>
              </a:solidFill>
              <a:latin typeface="Arial Narrow" panose="020B0606020202030204" pitchFamily="34" charset="0"/>
              <a:cs typeface="Arial" charset="0"/>
            </a:endParaRPr>
          </a:p>
        </p:txBody>
      </p:sp>
    </p:spTree>
    <p:extLst>
      <p:ext uri="{BB962C8B-B14F-4D97-AF65-F5344CB8AC3E}">
        <p14:creationId xmlns:p14="http://schemas.microsoft.com/office/powerpoint/2010/main" val="436645330"/>
      </p:ext>
    </p:extLst>
  </p:cSld>
  <p:clrMap bg1="lt1" tx1="dk1" bg2="lt2" tx2="dk2" accent1="accent1" accent2="accent2" accent3="accent3" accent4="accent4" accent5="accent5" accent6="accent6" hlink="hlink" folHlink="folHlink"/>
  <p:sldLayoutIdLst>
    <p:sldLayoutId id="2147483888" r:id="rId1"/>
  </p:sldLayoutIdLst>
  <p:hf hdr="0" ftr="0" dt="0"/>
  <p:txStyles>
    <p:titleStyle>
      <a:lvl1pPr algn="ctr" rtl="0" eaLnBrk="0" fontAlgn="base" latinLnBrk="1" hangingPunct="0">
        <a:spcBef>
          <a:spcPct val="0"/>
        </a:spcBef>
        <a:spcAft>
          <a:spcPct val="0"/>
        </a:spcAft>
        <a:defRPr kumimoji="1" sz="4401">
          <a:solidFill>
            <a:schemeClr val="tx2"/>
          </a:solidFill>
          <a:latin typeface="+mj-lt"/>
          <a:ea typeface="+mj-ea"/>
          <a:cs typeface="+mj-cs"/>
        </a:defRPr>
      </a:lvl1pPr>
      <a:lvl2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5pPr>
      <a:lvl6pPr marL="457212" algn="ctr" rtl="0" fontAlgn="base" latinLnBrk="1">
        <a:spcBef>
          <a:spcPct val="0"/>
        </a:spcBef>
        <a:spcAft>
          <a:spcPct val="0"/>
        </a:spcAft>
        <a:defRPr kumimoji="1" sz="4401">
          <a:solidFill>
            <a:schemeClr val="tx2"/>
          </a:solidFill>
          <a:latin typeface="굴림" pitchFamily="50" charset="-127"/>
          <a:ea typeface="굴림" pitchFamily="50" charset="-127"/>
        </a:defRPr>
      </a:lvl6pPr>
      <a:lvl7pPr marL="914423" algn="ctr" rtl="0" fontAlgn="base" latinLnBrk="1">
        <a:spcBef>
          <a:spcPct val="0"/>
        </a:spcBef>
        <a:spcAft>
          <a:spcPct val="0"/>
        </a:spcAft>
        <a:defRPr kumimoji="1" sz="4401">
          <a:solidFill>
            <a:schemeClr val="tx2"/>
          </a:solidFill>
          <a:latin typeface="굴림" pitchFamily="50" charset="-127"/>
          <a:ea typeface="굴림" pitchFamily="50" charset="-127"/>
        </a:defRPr>
      </a:lvl7pPr>
      <a:lvl8pPr marL="1371634" algn="ctr" rtl="0" fontAlgn="base" latinLnBrk="1">
        <a:spcBef>
          <a:spcPct val="0"/>
        </a:spcBef>
        <a:spcAft>
          <a:spcPct val="0"/>
        </a:spcAft>
        <a:defRPr kumimoji="1" sz="4401">
          <a:solidFill>
            <a:schemeClr val="tx2"/>
          </a:solidFill>
          <a:latin typeface="굴림" pitchFamily="50" charset="-127"/>
          <a:ea typeface="굴림" pitchFamily="50" charset="-127"/>
        </a:defRPr>
      </a:lvl8pPr>
      <a:lvl9pPr marL="1828846" algn="ctr" rtl="0" fontAlgn="base" latinLnBrk="1">
        <a:spcBef>
          <a:spcPct val="0"/>
        </a:spcBef>
        <a:spcAft>
          <a:spcPct val="0"/>
        </a:spcAft>
        <a:defRPr kumimoji="1" sz="4401">
          <a:solidFill>
            <a:schemeClr val="tx2"/>
          </a:solidFill>
          <a:latin typeface="굴림" pitchFamily="50" charset="-127"/>
          <a:ea typeface="굴림" pitchFamily="50" charset="-127"/>
        </a:defRPr>
      </a:lvl9pPr>
    </p:titleStyle>
    <p:bodyStyle>
      <a:lvl1pPr marL="342908" indent="-342908"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69" indent="-285757" algn="l" rtl="0" eaLnBrk="0" fontAlgn="base" latinLnBrk="1" hangingPunct="0">
        <a:spcBef>
          <a:spcPct val="20000"/>
        </a:spcBef>
        <a:spcAft>
          <a:spcPct val="0"/>
        </a:spcAft>
        <a:buChar char="–"/>
        <a:defRPr kumimoji="1" sz="2800">
          <a:solidFill>
            <a:schemeClr val="tx1"/>
          </a:solidFill>
          <a:latin typeface="+mn-lt"/>
          <a:ea typeface="+mn-ea"/>
        </a:defRPr>
      </a:lvl2pPr>
      <a:lvl3pPr marL="1143028" indent="-228606" algn="l" rtl="0" eaLnBrk="0" fontAlgn="base" latinLnBrk="1" hangingPunct="0">
        <a:spcBef>
          <a:spcPct val="20000"/>
        </a:spcBef>
        <a:spcAft>
          <a:spcPct val="0"/>
        </a:spcAft>
        <a:buChar char="•"/>
        <a:defRPr kumimoji="1" sz="2400">
          <a:solidFill>
            <a:schemeClr val="tx1"/>
          </a:solidFill>
          <a:latin typeface="+mn-lt"/>
          <a:ea typeface="+mn-ea"/>
        </a:defRPr>
      </a:lvl3pPr>
      <a:lvl4pPr marL="1600240" indent="-228606" algn="l" rtl="0" eaLnBrk="0" fontAlgn="base" latinLnBrk="1" hangingPunct="0">
        <a:spcBef>
          <a:spcPct val="20000"/>
        </a:spcBef>
        <a:spcAft>
          <a:spcPct val="0"/>
        </a:spcAft>
        <a:buChar char="–"/>
        <a:defRPr kumimoji="1" sz="2000">
          <a:solidFill>
            <a:schemeClr val="tx1"/>
          </a:solidFill>
          <a:latin typeface="+mn-lt"/>
          <a:ea typeface="+mn-ea"/>
        </a:defRPr>
      </a:lvl4pPr>
      <a:lvl5pPr marL="2057452" indent="-228606" algn="l" rtl="0" eaLnBrk="0" fontAlgn="base" latinLnBrk="1" hangingPunct="0">
        <a:spcBef>
          <a:spcPct val="20000"/>
        </a:spcBef>
        <a:spcAft>
          <a:spcPct val="0"/>
        </a:spcAft>
        <a:buChar char="»"/>
        <a:defRPr kumimoji="1" sz="2000">
          <a:solidFill>
            <a:schemeClr val="tx1"/>
          </a:solidFill>
          <a:latin typeface="+mn-lt"/>
          <a:ea typeface="+mn-ea"/>
        </a:defRPr>
      </a:lvl5pPr>
      <a:lvl6pPr marL="2514663" indent="-228606" algn="l" rtl="0" fontAlgn="base" latinLnBrk="1">
        <a:spcBef>
          <a:spcPct val="20000"/>
        </a:spcBef>
        <a:spcAft>
          <a:spcPct val="0"/>
        </a:spcAft>
        <a:buChar char="»"/>
        <a:defRPr kumimoji="1" sz="2000">
          <a:solidFill>
            <a:schemeClr val="tx1"/>
          </a:solidFill>
          <a:latin typeface="+mn-lt"/>
          <a:ea typeface="+mn-ea"/>
        </a:defRPr>
      </a:lvl6pPr>
      <a:lvl7pPr marL="2971874" indent="-228606" algn="l" rtl="0" fontAlgn="base" latinLnBrk="1">
        <a:spcBef>
          <a:spcPct val="20000"/>
        </a:spcBef>
        <a:spcAft>
          <a:spcPct val="0"/>
        </a:spcAft>
        <a:buChar char="»"/>
        <a:defRPr kumimoji="1" sz="2000">
          <a:solidFill>
            <a:schemeClr val="tx1"/>
          </a:solidFill>
          <a:latin typeface="+mn-lt"/>
          <a:ea typeface="+mn-ea"/>
        </a:defRPr>
      </a:lvl7pPr>
      <a:lvl8pPr marL="3429086" indent="-228606" algn="l" rtl="0" fontAlgn="base" latinLnBrk="1">
        <a:spcBef>
          <a:spcPct val="20000"/>
        </a:spcBef>
        <a:spcAft>
          <a:spcPct val="0"/>
        </a:spcAft>
        <a:buChar char="»"/>
        <a:defRPr kumimoji="1" sz="2000">
          <a:solidFill>
            <a:schemeClr val="tx1"/>
          </a:solidFill>
          <a:latin typeface="+mn-lt"/>
          <a:ea typeface="+mn-ea"/>
        </a:defRPr>
      </a:lvl8pPr>
      <a:lvl9pPr marL="3886297" indent="-228606"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McK Slide Elements"/>
          <p:cNvGrpSpPr>
            <a:grpSpLocks/>
          </p:cNvGrpSpPr>
          <p:nvPr userDrawn="1"/>
        </p:nvGrpSpPr>
        <p:grpSpPr bwMode="auto">
          <a:xfrm>
            <a:off x="166079" y="542925"/>
            <a:ext cx="11725030" cy="6288088"/>
            <a:chOff x="77" y="335"/>
            <a:chExt cx="5429" cy="3882"/>
          </a:xfrm>
        </p:grpSpPr>
        <p:sp>
          <p:nvSpPr>
            <p:cNvPr id="38917" name="McK Measure" hidden="1"/>
            <p:cNvSpPr txBox="1">
              <a:spLocks noChangeArrowheads="1"/>
            </p:cNvSpPr>
            <p:nvPr userDrawn="1"/>
          </p:nvSpPr>
          <p:spPr bwMode="auto">
            <a:xfrm>
              <a:off x="77" y="335"/>
              <a:ext cx="5429" cy="162"/>
            </a:xfrm>
            <a:prstGeom prst="rect">
              <a:avLst/>
            </a:prstGeom>
            <a:noFill/>
            <a:ln w="9525">
              <a:noFill/>
              <a:miter lim="800000"/>
              <a:headEnd/>
              <a:tailEnd/>
            </a:ln>
            <a:effectLst/>
          </p:spPr>
          <p:txBody>
            <a:bodyPr lIns="0" tIns="0" rIns="0" bIns="0">
              <a:spAutoFit/>
            </a:bodyPr>
            <a:lstStyle/>
            <a:p>
              <a:pPr defTabSz="957287" latinLnBrk="0">
                <a:defRPr/>
              </a:pPr>
              <a:r>
                <a:rPr kumimoji="0" lang="en-US" altLang="ko-KR" sz="1700" b="0">
                  <a:solidFill>
                    <a:srgbClr val="000000"/>
                  </a:solidFill>
                  <a:latin typeface="LG스마트체 Regular" panose="020B0600000101010101" pitchFamily="50" charset="-127"/>
                  <a:ea typeface="굴림" pitchFamily="50" charset="-127"/>
                </a:rPr>
                <a:t>Unit of measure</a:t>
              </a:r>
            </a:p>
          </p:txBody>
        </p:sp>
        <p:sp>
          <p:nvSpPr>
            <p:cNvPr id="38918" name="McK Footnote" hidden="1"/>
            <p:cNvSpPr txBox="1">
              <a:spLocks noChangeArrowheads="1"/>
            </p:cNvSpPr>
            <p:nvPr userDrawn="1"/>
          </p:nvSpPr>
          <p:spPr bwMode="auto">
            <a:xfrm>
              <a:off x="79" y="3945"/>
              <a:ext cx="5145" cy="272"/>
            </a:xfrm>
            <a:prstGeom prst="rect">
              <a:avLst/>
            </a:prstGeom>
            <a:noFill/>
            <a:ln w="9525">
              <a:noFill/>
              <a:miter lim="800000"/>
              <a:headEnd/>
              <a:tailEnd/>
            </a:ln>
            <a:effectLst/>
          </p:spPr>
          <p:txBody>
            <a:bodyPr lIns="0" tIns="0" rIns="0" bIns="0" anchor="b">
              <a:spAutoFit/>
            </a:bodyPr>
            <a:lstStyle/>
            <a:p>
              <a:pPr marL="614378" indent="-614378" defTabSz="957287" latinLnBrk="0">
                <a:tabLst>
                  <a:tab pos="569927" algn="r"/>
                </a:tabLst>
                <a:defRPr/>
              </a:pPr>
              <a:r>
                <a:rPr kumimoji="0" lang="en-US" altLang="ko-KR" sz="1300" b="0">
                  <a:solidFill>
                    <a:srgbClr val="000000"/>
                  </a:solidFill>
                  <a:latin typeface="LG스마트체 Regular" panose="020B0600000101010101" pitchFamily="50" charset="-127"/>
                  <a:ea typeface="굴림" pitchFamily="50" charset="-127"/>
                </a:rPr>
                <a:t>	*	Footnote</a:t>
              </a:r>
            </a:p>
            <a:p>
              <a:pPr marL="614378" indent="-614378" defTabSz="957287" latinLnBrk="0">
                <a:spcBef>
                  <a:spcPct val="20000"/>
                </a:spcBef>
                <a:tabLst>
                  <a:tab pos="569927" algn="r"/>
                </a:tabLst>
                <a:defRPr/>
              </a:pPr>
              <a:r>
                <a:rPr kumimoji="0" lang="en-US" altLang="ko-KR" sz="1300" b="0">
                  <a:solidFill>
                    <a:srgbClr val="000000"/>
                  </a:solidFill>
                  <a:latin typeface="LG스마트체 Regular" panose="020B0600000101010101" pitchFamily="50" charset="-127"/>
                  <a:ea typeface="굴림" pitchFamily="50" charset="-127"/>
                </a:rPr>
                <a:t>Source:		Source</a:t>
              </a:r>
            </a:p>
          </p:txBody>
        </p:sp>
      </p:grpSp>
      <p:sp>
        <p:nvSpPr>
          <p:cNvPr id="38919" name="Working Draft" hidden="1"/>
          <p:cNvSpPr txBox="1">
            <a:spLocks noChangeArrowheads="1"/>
          </p:cNvSpPr>
          <p:nvPr userDrawn="1"/>
        </p:nvSpPr>
        <p:spPr bwMode="auto">
          <a:xfrm rot="5400000">
            <a:off x="11138021" y="2793083"/>
            <a:ext cx="1920398" cy="92333"/>
          </a:xfrm>
          <a:prstGeom prst="rect">
            <a:avLst/>
          </a:prstGeom>
          <a:noFill/>
          <a:ln w="9525">
            <a:noFill/>
            <a:miter lim="800000"/>
            <a:headEnd/>
            <a:tailEnd/>
          </a:ln>
          <a:effectLst/>
        </p:spPr>
        <p:txBody>
          <a:bodyPr wrap="none" lIns="0" tIns="0" rIns="0" bIns="0">
            <a:spAutoFit/>
          </a:bodyPr>
          <a:lstStyle/>
          <a:p>
            <a:pPr defTabSz="977924" latinLnBrk="0">
              <a:defRPr/>
            </a:pPr>
            <a:r>
              <a:rPr kumimoji="0" lang="en-US" altLang="ko-KR" sz="600" b="0">
                <a:solidFill>
                  <a:srgbClr val="000000"/>
                </a:solidFill>
                <a:latin typeface="LG스마트체 Regular" panose="020B0600000101010101" pitchFamily="50" charset="-127"/>
                <a:ea typeface="LG스마트체 Regular" pitchFamily="18" charset="-127"/>
              </a:rPr>
              <a:t>Working Draft - Last Modified 4/14/2004 11:42:37 AM</a:t>
            </a:r>
          </a:p>
        </p:txBody>
      </p:sp>
      <p:sp>
        <p:nvSpPr>
          <p:cNvPr id="38920" name="Printed" hidden="1"/>
          <p:cNvSpPr txBox="1">
            <a:spLocks noChangeArrowheads="1"/>
          </p:cNvSpPr>
          <p:nvPr userDrawn="1"/>
        </p:nvSpPr>
        <p:spPr bwMode="auto">
          <a:xfrm rot="5400000">
            <a:off x="11978695" y="3928146"/>
            <a:ext cx="246862" cy="92333"/>
          </a:xfrm>
          <a:prstGeom prst="rect">
            <a:avLst/>
          </a:prstGeom>
          <a:noFill/>
          <a:ln w="9525">
            <a:noFill/>
            <a:miter lim="800000"/>
            <a:headEnd/>
            <a:tailEnd/>
          </a:ln>
          <a:effectLst/>
        </p:spPr>
        <p:txBody>
          <a:bodyPr wrap="none" lIns="0" tIns="0" rIns="0" bIns="0">
            <a:spAutoFit/>
          </a:bodyPr>
          <a:lstStyle/>
          <a:p>
            <a:pPr defTabSz="977924" latinLnBrk="0">
              <a:defRPr/>
            </a:pPr>
            <a:r>
              <a:rPr kumimoji="0" lang="en-US" altLang="ko-KR" sz="600" b="0">
                <a:solidFill>
                  <a:srgbClr val="000000"/>
                </a:solidFill>
                <a:latin typeface="LG스마트체 Regular" panose="020B0600000101010101" pitchFamily="50" charset="-127"/>
                <a:ea typeface="굴림" pitchFamily="50" charset="-127"/>
              </a:rPr>
              <a:t>Printed</a:t>
            </a:r>
          </a:p>
        </p:txBody>
      </p:sp>
      <p:sp>
        <p:nvSpPr>
          <p:cNvPr id="8" name="Line 39"/>
          <p:cNvSpPr>
            <a:spLocks noChangeShapeType="1"/>
          </p:cNvSpPr>
          <p:nvPr userDrawn="1"/>
        </p:nvSpPr>
        <p:spPr bwMode="auto">
          <a:xfrm>
            <a:off x="0" y="548680"/>
            <a:ext cx="12192000" cy="0"/>
          </a:xfrm>
          <a:prstGeom prst="line">
            <a:avLst/>
          </a:prstGeom>
          <a:noFill/>
          <a:ln w="9525">
            <a:solidFill>
              <a:srgbClr val="000000"/>
            </a:solidFill>
            <a:round/>
            <a:headEnd/>
            <a:tailEnd/>
          </a:ln>
          <a:effectLst/>
        </p:spPr>
        <p:txBody>
          <a:bodyPr lIns="84341" tIns="42173" rIns="84341" bIns="42173"/>
          <a:lstStyle/>
          <a:p>
            <a:pPr>
              <a:defRPr/>
            </a:pPr>
            <a:endParaRPr lang="ko-KR" altLang="en-US" sz="1846">
              <a:solidFill>
                <a:srgbClr val="000000"/>
              </a:solidFill>
              <a:ea typeface="LG스마트체 Regular" pitchFamily="50" charset="-127"/>
            </a:endParaRPr>
          </a:p>
        </p:txBody>
      </p:sp>
      <p:pic>
        <p:nvPicPr>
          <p:cNvPr id="9" name="Picture 3" descr="C:\Users\hyun\Desktop\비전로고_두줄.png"/>
          <p:cNvPicPr>
            <a:picLocks noChangeAspect="1" noChangeArrowheads="1"/>
          </p:cNvPicPr>
          <p:nvPr userDrawn="1"/>
        </p:nvPicPr>
        <p:blipFill>
          <a:blip r:embed="rId5" cstate="print"/>
          <a:srcRect/>
          <a:stretch>
            <a:fillRect/>
          </a:stretch>
        </p:blipFill>
        <p:spPr bwMode="auto">
          <a:xfrm>
            <a:off x="10843031" y="6386473"/>
            <a:ext cx="1195530" cy="421758"/>
          </a:xfrm>
          <a:prstGeom prst="rect">
            <a:avLst/>
          </a:prstGeom>
          <a:noFill/>
        </p:spPr>
      </p:pic>
    </p:spTree>
    <p:extLst>
      <p:ext uri="{BB962C8B-B14F-4D97-AF65-F5344CB8AC3E}">
        <p14:creationId xmlns:p14="http://schemas.microsoft.com/office/powerpoint/2010/main" val="1442378716"/>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Lst>
  <p:txStyles>
    <p:titleStyle>
      <a:lvl1pPr algn="l" defTabSz="957287" rtl="0" eaLnBrk="0" fontAlgn="base" latinLnBrk="1" hangingPunct="0">
        <a:spcBef>
          <a:spcPct val="0"/>
        </a:spcBef>
        <a:spcAft>
          <a:spcPct val="0"/>
        </a:spcAft>
        <a:defRPr kumimoji="1" b="1">
          <a:solidFill>
            <a:schemeClr val="tx2"/>
          </a:solidFill>
          <a:latin typeface="+mj-lt"/>
          <a:ea typeface="+mj-ea"/>
          <a:cs typeface="+mj-cs"/>
        </a:defRPr>
      </a:lvl1pPr>
      <a:lvl2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2pPr>
      <a:lvl3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3pPr>
      <a:lvl4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4pPr>
      <a:lvl5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5pPr>
      <a:lvl6pPr marL="457212" algn="l" defTabSz="957287" rtl="0" fontAlgn="base" latinLnBrk="1">
        <a:spcBef>
          <a:spcPct val="0"/>
        </a:spcBef>
        <a:spcAft>
          <a:spcPct val="0"/>
        </a:spcAft>
        <a:defRPr kumimoji="1" b="1">
          <a:solidFill>
            <a:schemeClr val="tx2"/>
          </a:solidFill>
          <a:latin typeface="Arial" charset="0"/>
          <a:ea typeface="돋움" pitchFamily="50" charset="-127"/>
        </a:defRPr>
      </a:lvl6pPr>
      <a:lvl7pPr marL="914423" algn="l" defTabSz="957287" rtl="0" fontAlgn="base" latinLnBrk="1">
        <a:spcBef>
          <a:spcPct val="0"/>
        </a:spcBef>
        <a:spcAft>
          <a:spcPct val="0"/>
        </a:spcAft>
        <a:defRPr kumimoji="1" b="1">
          <a:solidFill>
            <a:schemeClr val="tx2"/>
          </a:solidFill>
          <a:latin typeface="Arial" charset="0"/>
          <a:ea typeface="돋움" pitchFamily="50" charset="-127"/>
        </a:defRPr>
      </a:lvl7pPr>
      <a:lvl8pPr marL="1371634" algn="l" defTabSz="957287" rtl="0" fontAlgn="base" latinLnBrk="1">
        <a:spcBef>
          <a:spcPct val="0"/>
        </a:spcBef>
        <a:spcAft>
          <a:spcPct val="0"/>
        </a:spcAft>
        <a:defRPr kumimoji="1" b="1">
          <a:solidFill>
            <a:schemeClr val="tx2"/>
          </a:solidFill>
          <a:latin typeface="Arial" charset="0"/>
          <a:ea typeface="돋움" pitchFamily="50" charset="-127"/>
        </a:defRPr>
      </a:lvl8pPr>
      <a:lvl9pPr marL="1828846" algn="l" defTabSz="957287" rtl="0" fontAlgn="base" latinLnBrk="1">
        <a:spcBef>
          <a:spcPct val="0"/>
        </a:spcBef>
        <a:spcAft>
          <a:spcPct val="0"/>
        </a:spcAft>
        <a:defRPr kumimoji="1" b="1">
          <a:solidFill>
            <a:schemeClr val="tx2"/>
          </a:solidFill>
          <a:latin typeface="Arial" charset="0"/>
          <a:ea typeface="돋움" pitchFamily="50" charset="-127"/>
        </a:defRPr>
      </a:lvl9pPr>
    </p:titleStyle>
    <p:bodyStyle>
      <a:lvl1pPr algn="l" defTabSz="957287" rtl="0" eaLnBrk="0" fontAlgn="base" latinLnBrk="1" hangingPunct="0">
        <a:spcBef>
          <a:spcPct val="0"/>
        </a:spcBef>
        <a:spcAft>
          <a:spcPct val="0"/>
        </a:spcAft>
        <a:buSzPct val="120000"/>
        <a:defRPr kumimoji="1" sz="1600" b="1">
          <a:solidFill>
            <a:schemeClr val="tx1"/>
          </a:solidFill>
          <a:latin typeface="+mn-lt"/>
          <a:ea typeface="+mn-ea"/>
          <a:cs typeface="+mn-cs"/>
        </a:defRPr>
      </a:lvl1pPr>
      <a:lvl2pPr marL="153992" indent="-152404" algn="l" defTabSz="957287" rtl="0" eaLnBrk="0" fontAlgn="base" latinLnBrk="1" hangingPunct="0">
        <a:spcBef>
          <a:spcPct val="0"/>
        </a:spcBef>
        <a:spcAft>
          <a:spcPct val="0"/>
        </a:spcAft>
        <a:buSzPct val="120000"/>
        <a:buChar char="•"/>
        <a:defRPr kumimoji="1" sz="1600" b="1">
          <a:solidFill>
            <a:schemeClr val="tx1"/>
          </a:solidFill>
          <a:latin typeface="+mn-lt"/>
          <a:ea typeface="+mn-ea"/>
        </a:defRPr>
      </a:lvl2pPr>
      <a:lvl3pPr marL="315921" indent="-160342" algn="l" defTabSz="957287" rtl="0" eaLnBrk="0" fontAlgn="base" latinLnBrk="1" hangingPunct="0">
        <a:spcBef>
          <a:spcPct val="0"/>
        </a:spcBef>
        <a:spcAft>
          <a:spcPct val="0"/>
        </a:spcAft>
        <a:buChar char="–"/>
        <a:defRPr kumimoji="1" sz="1600" b="1">
          <a:solidFill>
            <a:schemeClr val="tx1"/>
          </a:solidFill>
          <a:latin typeface="+mn-lt"/>
          <a:ea typeface="+mn-ea"/>
        </a:defRPr>
      </a:lvl3pPr>
      <a:lvl4pPr marL="461975" indent="-144467" algn="l" defTabSz="957287" rtl="0" eaLnBrk="0" fontAlgn="base" latinLnBrk="1" hangingPunct="0">
        <a:spcBef>
          <a:spcPct val="0"/>
        </a:spcBef>
        <a:spcAft>
          <a:spcPct val="0"/>
        </a:spcAft>
        <a:buSzPct val="89000"/>
        <a:buChar char="•"/>
        <a:defRPr kumimoji="1" sz="1600" b="1">
          <a:solidFill>
            <a:schemeClr val="tx1"/>
          </a:solidFill>
          <a:latin typeface="+mn-lt"/>
          <a:ea typeface="+mn-ea"/>
        </a:defRPr>
      </a:lvl4pPr>
      <a:lvl5pPr marL="622316" indent="-158754" algn="l" defTabSz="957287" rtl="0" eaLnBrk="0" fontAlgn="base" latinLnBrk="1" hangingPunct="0">
        <a:spcBef>
          <a:spcPct val="0"/>
        </a:spcBef>
        <a:spcAft>
          <a:spcPct val="0"/>
        </a:spcAft>
        <a:buSzPct val="75000"/>
        <a:buChar char="–"/>
        <a:defRPr kumimoji="1" sz="1600" b="1">
          <a:solidFill>
            <a:schemeClr val="tx1"/>
          </a:solidFill>
          <a:latin typeface="+mn-lt"/>
          <a:ea typeface="+mn-ea"/>
        </a:defRPr>
      </a:lvl5pPr>
      <a:lvl6pPr marL="1079527" indent="-158754" algn="l" defTabSz="957287" rtl="0" fontAlgn="base" latinLnBrk="1">
        <a:spcBef>
          <a:spcPct val="0"/>
        </a:spcBef>
        <a:spcAft>
          <a:spcPct val="0"/>
        </a:spcAft>
        <a:buSzPct val="75000"/>
        <a:buChar char="–"/>
        <a:defRPr kumimoji="1" sz="1600" b="1">
          <a:solidFill>
            <a:schemeClr val="tx1"/>
          </a:solidFill>
          <a:latin typeface="+mn-lt"/>
          <a:ea typeface="+mn-ea"/>
        </a:defRPr>
      </a:lvl6pPr>
      <a:lvl7pPr marL="1536738" indent="-158754" algn="l" defTabSz="957287" rtl="0" fontAlgn="base" latinLnBrk="1">
        <a:spcBef>
          <a:spcPct val="0"/>
        </a:spcBef>
        <a:spcAft>
          <a:spcPct val="0"/>
        </a:spcAft>
        <a:buSzPct val="75000"/>
        <a:buChar char="–"/>
        <a:defRPr kumimoji="1" sz="1600" b="1">
          <a:solidFill>
            <a:schemeClr val="tx1"/>
          </a:solidFill>
          <a:latin typeface="+mn-lt"/>
          <a:ea typeface="+mn-ea"/>
        </a:defRPr>
      </a:lvl7pPr>
      <a:lvl8pPr marL="1993950" indent="-158754" algn="l" defTabSz="957287" rtl="0" fontAlgn="base" latinLnBrk="1">
        <a:spcBef>
          <a:spcPct val="0"/>
        </a:spcBef>
        <a:spcAft>
          <a:spcPct val="0"/>
        </a:spcAft>
        <a:buSzPct val="75000"/>
        <a:buChar char="–"/>
        <a:defRPr kumimoji="1" sz="1600" b="1">
          <a:solidFill>
            <a:schemeClr val="tx1"/>
          </a:solidFill>
          <a:latin typeface="+mn-lt"/>
          <a:ea typeface="+mn-ea"/>
        </a:defRPr>
      </a:lvl8pPr>
      <a:lvl9pPr marL="2451161" indent="-158754" algn="l" defTabSz="957287" rtl="0" fontAlgn="base" latinLnBrk="1">
        <a:spcBef>
          <a:spcPct val="0"/>
        </a:spcBef>
        <a:spcAft>
          <a:spcPct val="0"/>
        </a:spcAft>
        <a:buSzPct val="75000"/>
        <a:buChar char="–"/>
        <a:defRPr kumimoji="1" sz="1600" b="1">
          <a:solidFill>
            <a:schemeClr val="tx1"/>
          </a:solidFill>
          <a:latin typeface="+mn-lt"/>
          <a:ea typeface="+mn-ea"/>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McK Slide Elements"/>
          <p:cNvGrpSpPr>
            <a:grpSpLocks/>
          </p:cNvGrpSpPr>
          <p:nvPr userDrawn="1"/>
        </p:nvGrpSpPr>
        <p:grpSpPr bwMode="auto">
          <a:xfrm>
            <a:off x="166079" y="542925"/>
            <a:ext cx="11725030" cy="6288088"/>
            <a:chOff x="77" y="335"/>
            <a:chExt cx="5429" cy="3882"/>
          </a:xfrm>
        </p:grpSpPr>
        <p:sp>
          <p:nvSpPr>
            <p:cNvPr id="38917" name="McK Measure" hidden="1"/>
            <p:cNvSpPr txBox="1">
              <a:spLocks noChangeArrowheads="1"/>
            </p:cNvSpPr>
            <p:nvPr userDrawn="1"/>
          </p:nvSpPr>
          <p:spPr bwMode="auto">
            <a:xfrm>
              <a:off x="77" y="335"/>
              <a:ext cx="5429" cy="162"/>
            </a:xfrm>
            <a:prstGeom prst="rect">
              <a:avLst/>
            </a:prstGeom>
            <a:noFill/>
            <a:ln w="9525">
              <a:noFill/>
              <a:miter lim="800000"/>
              <a:headEnd/>
              <a:tailEnd/>
            </a:ln>
            <a:effectLst/>
          </p:spPr>
          <p:txBody>
            <a:bodyPr lIns="0" tIns="0" rIns="0" bIns="0">
              <a:spAutoFit/>
            </a:bodyPr>
            <a:lstStyle/>
            <a:p>
              <a:pPr defTabSz="957287" latinLnBrk="0">
                <a:defRPr/>
              </a:pPr>
              <a:r>
                <a:rPr kumimoji="0" lang="en-US" altLang="ko-KR" sz="1700" b="0">
                  <a:solidFill>
                    <a:srgbClr val="000000"/>
                  </a:solidFill>
                  <a:latin typeface="LG스마트체 Regular" panose="020B0600000101010101" pitchFamily="50" charset="-127"/>
                  <a:ea typeface="굴림" pitchFamily="50" charset="-127"/>
                </a:rPr>
                <a:t>Unit of measure</a:t>
              </a:r>
            </a:p>
          </p:txBody>
        </p:sp>
        <p:sp>
          <p:nvSpPr>
            <p:cNvPr id="38918" name="McK Footnote" hidden="1"/>
            <p:cNvSpPr txBox="1">
              <a:spLocks noChangeArrowheads="1"/>
            </p:cNvSpPr>
            <p:nvPr userDrawn="1"/>
          </p:nvSpPr>
          <p:spPr bwMode="auto">
            <a:xfrm>
              <a:off x="79" y="3945"/>
              <a:ext cx="5145" cy="272"/>
            </a:xfrm>
            <a:prstGeom prst="rect">
              <a:avLst/>
            </a:prstGeom>
            <a:noFill/>
            <a:ln w="9525">
              <a:noFill/>
              <a:miter lim="800000"/>
              <a:headEnd/>
              <a:tailEnd/>
            </a:ln>
            <a:effectLst/>
          </p:spPr>
          <p:txBody>
            <a:bodyPr lIns="0" tIns="0" rIns="0" bIns="0" anchor="b">
              <a:spAutoFit/>
            </a:bodyPr>
            <a:lstStyle/>
            <a:p>
              <a:pPr marL="614378" indent="-614378" defTabSz="957287" latinLnBrk="0">
                <a:tabLst>
                  <a:tab pos="569927" algn="r"/>
                </a:tabLst>
                <a:defRPr/>
              </a:pPr>
              <a:r>
                <a:rPr kumimoji="0" lang="en-US" altLang="ko-KR" sz="1300" b="0">
                  <a:solidFill>
                    <a:srgbClr val="000000"/>
                  </a:solidFill>
                  <a:latin typeface="LG스마트체 Regular" panose="020B0600000101010101" pitchFamily="50" charset="-127"/>
                  <a:ea typeface="굴림" pitchFamily="50" charset="-127"/>
                </a:rPr>
                <a:t>	*	Footnote</a:t>
              </a:r>
            </a:p>
            <a:p>
              <a:pPr marL="614378" indent="-614378" defTabSz="957287" latinLnBrk="0">
                <a:spcBef>
                  <a:spcPct val="20000"/>
                </a:spcBef>
                <a:tabLst>
                  <a:tab pos="569927" algn="r"/>
                </a:tabLst>
                <a:defRPr/>
              </a:pPr>
              <a:r>
                <a:rPr kumimoji="0" lang="en-US" altLang="ko-KR" sz="1300" b="0">
                  <a:solidFill>
                    <a:srgbClr val="000000"/>
                  </a:solidFill>
                  <a:latin typeface="LG스마트체 Regular" panose="020B0600000101010101" pitchFamily="50" charset="-127"/>
                  <a:ea typeface="굴림" pitchFamily="50" charset="-127"/>
                </a:rPr>
                <a:t>Source:		Source</a:t>
              </a:r>
            </a:p>
          </p:txBody>
        </p:sp>
      </p:grpSp>
      <p:sp>
        <p:nvSpPr>
          <p:cNvPr id="38919" name="Working Draft" hidden="1"/>
          <p:cNvSpPr txBox="1">
            <a:spLocks noChangeArrowheads="1"/>
          </p:cNvSpPr>
          <p:nvPr userDrawn="1"/>
        </p:nvSpPr>
        <p:spPr bwMode="auto">
          <a:xfrm rot="5400000">
            <a:off x="11138021" y="2793083"/>
            <a:ext cx="1920398" cy="92333"/>
          </a:xfrm>
          <a:prstGeom prst="rect">
            <a:avLst/>
          </a:prstGeom>
          <a:noFill/>
          <a:ln w="9525">
            <a:noFill/>
            <a:miter lim="800000"/>
            <a:headEnd/>
            <a:tailEnd/>
          </a:ln>
          <a:effectLst/>
        </p:spPr>
        <p:txBody>
          <a:bodyPr wrap="none" lIns="0" tIns="0" rIns="0" bIns="0">
            <a:spAutoFit/>
          </a:bodyPr>
          <a:lstStyle/>
          <a:p>
            <a:pPr defTabSz="977924" latinLnBrk="0">
              <a:defRPr/>
            </a:pPr>
            <a:r>
              <a:rPr kumimoji="0" lang="en-US" altLang="ko-KR" sz="600" b="0">
                <a:solidFill>
                  <a:srgbClr val="000000"/>
                </a:solidFill>
                <a:latin typeface="LG스마트체 Regular" panose="020B0600000101010101" pitchFamily="50" charset="-127"/>
                <a:ea typeface="LG스마트체 Regular" pitchFamily="18" charset="-127"/>
              </a:rPr>
              <a:t>Working Draft - Last Modified 4/14/2004 11:42:37 AM</a:t>
            </a:r>
          </a:p>
        </p:txBody>
      </p:sp>
      <p:sp>
        <p:nvSpPr>
          <p:cNvPr id="38920" name="Printed" hidden="1"/>
          <p:cNvSpPr txBox="1">
            <a:spLocks noChangeArrowheads="1"/>
          </p:cNvSpPr>
          <p:nvPr userDrawn="1"/>
        </p:nvSpPr>
        <p:spPr bwMode="auto">
          <a:xfrm rot="5400000">
            <a:off x="11978695" y="3928146"/>
            <a:ext cx="246862" cy="92333"/>
          </a:xfrm>
          <a:prstGeom prst="rect">
            <a:avLst/>
          </a:prstGeom>
          <a:noFill/>
          <a:ln w="9525">
            <a:noFill/>
            <a:miter lim="800000"/>
            <a:headEnd/>
            <a:tailEnd/>
          </a:ln>
          <a:effectLst/>
        </p:spPr>
        <p:txBody>
          <a:bodyPr wrap="none" lIns="0" tIns="0" rIns="0" bIns="0">
            <a:spAutoFit/>
          </a:bodyPr>
          <a:lstStyle/>
          <a:p>
            <a:pPr defTabSz="977924" latinLnBrk="0">
              <a:defRPr/>
            </a:pPr>
            <a:r>
              <a:rPr kumimoji="0" lang="en-US" altLang="ko-KR" sz="600" b="0">
                <a:solidFill>
                  <a:srgbClr val="000000"/>
                </a:solidFill>
                <a:latin typeface="LG스마트체 Regular" panose="020B0600000101010101" pitchFamily="50" charset="-127"/>
                <a:ea typeface="굴림" pitchFamily="50" charset="-127"/>
              </a:rPr>
              <a:t>Printed</a:t>
            </a:r>
          </a:p>
        </p:txBody>
      </p:sp>
      <p:sp>
        <p:nvSpPr>
          <p:cNvPr id="8" name="Line 39"/>
          <p:cNvSpPr>
            <a:spLocks noChangeShapeType="1"/>
          </p:cNvSpPr>
          <p:nvPr userDrawn="1"/>
        </p:nvSpPr>
        <p:spPr bwMode="auto">
          <a:xfrm>
            <a:off x="0" y="548680"/>
            <a:ext cx="12192000" cy="0"/>
          </a:xfrm>
          <a:prstGeom prst="line">
            <a:avLst/>
          </a:prstGeom>
          <a:noFill/>
          <a:ln w="9525">
            <a:solidFill>
              <a:srgbClr val="000000"/>
            </a:solidFill>
            <a:round/>
            <a:headEnd/>
            <a:tailEnd/>
          </a:ln>
          <a:effectLst/>
        </p:spPr>
        <p:txBody>
          <a:bodyPr lIns="84341" tIns="42173" rIns="84341" bIns="42173"/>
          <a:lstStyle/>
          <a:p>
            <a:pPr>
              <a:defRPr/>
            </a:pPr>
            <a:endParaRPr lang="ko-KR" altLang="en-US" sz="1846">
              <a:solidFill>
                <a:srgbClr val="000000"/>
              </a:solidFill>
              <a:ea typeface="LG스마트체 Regular" pitchFamily="50" charset="-127"/>
            </a:endParaRPr>
          </a:p>
        </p:txBody>
      </p:sp>
      <p:pic>
        <p:nvPicPr>
          <p:cNvPr id="9" name="Picture 3" descr="C:\Users\hyun\Desktop\비전로고_두줄.png"/>
          <p:cNvPicPr>
            <a:picLocks noChangeAspect="1" noChangeArrowheads="1"/>
          </p:cNvPicPr>
          <p:nvPr userDrawn="1"/>
        </p:nvPicPr>
        <p:blipFill>
          <a:blip r:embed="rId5" cstate="print"/>
          <a:srcRect/>
          <a:stretch>
            <a:fillRect/>
          </a:stretch>
        </p:blipFill>
        <p:spPr bwMode="auto">
          <a:xfrm>
            <a:off x="10843031" y="6386473"/>
            <a:ext cx="1195530" cy="421758"/>
          </a:xfrm>
          <a:prstGeom prst="rect">
            <a:avLst/>
          </a:prstGeom>
          <a:noFill/>
        </p:spPr>
      </p:pic>
    </p:spTree>
    <p:extLst>
      <p:ext uri="{BB962C8B-B14F-4D97-AF65-F5344CB8AC3E}">
        <p14:creationId xmlns:p14="http://schemas.microsoft.com/office/powerpoint/2010/main" val="191846789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Lst>
  <p:txStyles>
    <p:titleStyle>
      <a:lvl1pPr algn="l" defTabSz="957287" rtl="0" eaLnBrk="0" fontAlgn="base" latinLnBrk="1" hangingPunct="0">
        <a:spcBef>
          <a:spcPct val="0"/>
        </a:spcBef>
        <a:spcAft>
          <a:spcPct val="0"/>
        </a:spcAft>
        <a:defRPr kumimoji="1" b="1">
          <a:solidFill>
            <a:schemeClr val="tx2"/>
          </a:solidFill>
          <a:latin typeface="+mj-lt"/>
          <a:ea typeface="+mj-ea"/>
          <a:cs typeface="+mj-cs"/>
        </a:defRPr>
      </a:lvl1pPr>
      <a:lvl2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2pPr>
      <a:lvl3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3pPr>
      <a:lvl4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4pPr>
      <a:lvl5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5pPr>
      <a:lvl6pPr marL="457212" algn="l" defTabSz="957287" rtl="0" fontAlgn="base" latinLnBrk="1">
        <a:spcBef>
          <a:spcPct val="0"/>
        </a:spcBef>
        <a:spcAft>
          <a:spcPct val="0"/>
        </a:spcAft>
        <a:defRPr kumimoji="1" b="1">
          <a:solidFill>
            <a:schemeClr val="tx2"/>
          </a:solidFill>
          <a:latin typeface="Arial" charset="0"/>
          <a:ea typeface="돋움" pitchFamily="50" charset="-127"/>
        </a:defRPr>
      </a:lvl6pPr>
      <a:lvl7pPr marL="914423" algn="l" defTabSz="957287" rtl="0" fontAlgn="base" latinLnBrk="1">
        <a:spcBef>
          <a:spcPct val="0"/>
        </a:spcBef>
        <a:spcAft>
          <a:spcPct val="0"/>
        </a:spcAft>
        <a:defRPr kumimoji="1" b="1">
          <a:solidFill>
            <a:schemeClr val="tx2"/>
          </a:solidFill>
          <a:latin typeface="Arial" charset="0"/>
          <a:ea typeface="돋움" pitchFamily="50" charset="-127"/>
        </a:defRPr>
      </a:lvl7pPr>
      <a:lvl8pPr marL="1371634" algn="l" defTabSz="957287" rtl="0" fontAlgn="base" latinLnBrk="1">
        <a:spcBef>
          <a:spcPct val="0"/>
        </a:spcBef>
        <a:spcAft>
          <a:spcPct val="0"/>
        </a:spcAft>
        <a:defRPr kumimoji="1" b="1">
          <a:solidFill>
            <a:schemeClr val="tx2"/>
          </a:solidFill>
          <a:latin typeface="Arial" charset="0"/>
          <a:ea typeface="돋움" pitchFamily="50" charset="-127"/>
        </a:defRPr>
      </a:lvl8pPr>
      <a:lvl9pPr marL="1828846" algn="l" defTabSz="957287" rtl="0" fontAlgn="base" latinLnBrk="1">
        <a:spcBef>
          <a:spcPct val="0"/>
        </a:spcBef>
        <a:spcAft>
          <a:spcPct val="0"/>
        </a:spcAft>
        <a:defRPr kumimoji="1" b="1">
          <a:solidFill>
            <a:schemeClr val="tx2"/>
          </a:solidFill>
          <a:latin typeface="Arial" charset="0"/>
          <a:ea typeface="돋움" pitchFamily="50" charset="-127"/>
        </a:defRPr>
      </a:lvl9pPr>
    </p:titleStyle>
    <p:bodyStyle>
      <a:lvl1pPr algn="l" defTabSz="957287" rtl="0" eaLnBrk="0" fontAlgn="base" latinLnBrk="1" hangingPunct="0">
        <a:spcBef>
          <a:spcPct val="0"/>
        </a:spcBef>
        <a:spcAft>
          <a:spcPct val="0"/>
        </a:spcAft>
        <a:buSzPct val="120000"/>
        <a:defRPr kumimoji="1" sz="1600" b="1">
          <a:solidFill>
            <a:schemeClr val="tx1"/>
          </a:solidFill>
          <a:latin typeface="+mn-lt"/>
          <a:ea typeface="+mn-ea"/>
          <a:cs typeface="+mn-cs"/>
        </a:defRPr>
      </a:lvl1pPr>
      <a:lvl2pPr marL="153992" indent="-152404" algn="l" defTabSz="957287" rtl="0" eaLnBrk="0" fontAlgn="base" latinLnBrk="1" hangingPunct="0">
        <a:spcBef>
          <a:spcPct val="0"/>
        </a:spcBef>
        <a:spcAft>
          <a:spcPct val="0"/>
        </a:spcAft>
        <a:buSzPct val="120000"/>
        <a:buChar char="•"/>
        <a:defRPr kumimoji="1" sz="1600" b="1">
          <a:solidFill>
            <a:schemeClr val="tx1"/>
          </a:solidFill>
          <a:latin typeface="+mn-lt"/>
          <a:ea typeface="+mn-ea"/>
        </a:defRPr>
      </a:lvl2pPr>
      <a:lvl3pPr marL="315921" indent="-160342" algn="l" defTabSz="957287" rtl="0" eaLnBrk="0" fontAlgn="base" latinLnBrk="1" hangingPunct="0">
        <a:spcBef>
          <a:spcPct val="0"/>
        </a:spcBef>
        <a:spcAft>
          <a:spcPct val="0"/>
        </a:spcAft>
        <a:buChar char="–"/>
        <a:defRPr kumimoji="1" sz="1600" b="1">
          <a:solidFill>
            <a:schemeClr val="tx1"/>
          </a:solidFill>
          <a:latin typeface="+mn-lt"/>
          <a:ea typeface="+mn-ea"/>
        </a:defRPr>
      </a:lvl3pPr>
      <a:lvl4pPr marL="461975" indent="-144467" algn="l" defTabSz="957287" rtl="0" eaLnBrk="0" fontAlgn="base" latinLnBrk="1" hangingPunct="0">
        <a:spcBef>
          <a:spcPct val="0"/>
        </a:spcBef>
        <a:spcAft>
          <a:spcPct val="0"/>
        </a:spcAft>
        <a:buSzPct val="89000"/>
        <a:buChar char="•"/>
        <a:defRPr kumimoji="1" sz="1600" b="1">
          <a:solidFill>
            <a:schemeClr val="tx1"/>
          </a:solidFill>
          <a:latin typeface="+mn-lt"/>
          <a:ea typeface="+mn-ea"/>
        </a:defRPr>
      </a:lvl4pPr>
      <a:lvl5pPr marL="622316" indent="-158754" algn="l" defTabSz="957287" rtl="0" eaLnBrk="0" fontAlgn="base" latinLnBrk="1" hangingPunct="0">
        <a:spcBef>
          <a:spcPct val="0"/>
        </a:spcBef>
        <a:spcAft>
          <a:spcPct val="0"/>
        </a:spcAft>
        <a:buSzPct val="75000"/>
        <a:buChar char="–"/>
        <a:defRPr kumimoji="1" sz="1600" b="1">
          <a:solidFill>
            <a:schemeClr val="tx1"/>
          </a:solidFill>
          <a:latin typeface="+mn-lt"/>
          <a:ea typeface="+mn-ea"/>
        </a:defRPr>
      </a:lvl5pPr>
      <a:lvl6pPr marL="1079527" indent="-158754" algn="l" defTabSz="957287" rtl="0" fontAlgn="base" latinLnBrk="1">
        <a:spcBef>
          <a:spcPct val="0"/>
        </a:spcBef>
        <a:spcAft>
          <a:spcPct val="0"/>
        </a:spcAft>
        <a:buSzPct val="75000"/>
        <a:buChar char="–"/>
        <a:defRPr kumimoji="1" sz="1600" b="1">
          <a:solidFill>
            <a:schemeClr val="tx1"/>
          </a:solidFill>
          <a:latin typeface="+mn-lt"/>
          <a:ea typeface="+mn-ea"/>
        </a:defRPr>
      </a:lvl6pPr>
      <a:lvl7pPr marL="1536738" indent="-158754" algn="l" defTabSz="957287" rtl="0" fontAlgn="base" latinLnBrk="1">
        <a:spcBef>
          <a:spcPct val="0"/>
        </a:spcBef>
        <a:spcAft>
          <a:spcPct val="0"/>
        </a:spcAft>
        <a:buSzPct val="75000"/>
        <a:buChar char="–"/>
        <a:defRPr kumimoji="1" sz="1600" b="1">
          <a:solidFill>
            <a:schemeClr val="tx1"/>
          </a:solidFill>
          <a:latin typeface="+mn-lt"/>
          <a:ea typeface="+mn-ea"/>
        </a:defRPr>
      </a:lvl7pPr>
      <a:lvl8pPr marL="1993950" indent="-158754" algn="l" defTabSz="957287" rtl="0" fontAlgn="base" latinLnBrk="1">
        <a:spcBef>
          <a:spcPct val="0"/>
        </a:spcBef>
        <a:spcAft>
          <a:spcPct val="0"/>
        </a:spcAft>
        <a:buSzPct val="75000"/>
        <a:buChar char="–"/>
        <a:defRPr kumimoji="1" sz="1600" b="1">
          <a:solidFill>
            <a:schemeClr val="tx1"/>
          </a:solidFill>
          <a:latin typeface="+mn-lt"/>
          <a:ea typeface="+mn-ea"/>
        </a:defRPr>
      </a:lvl8pPr>
      <a:lvl9pPr marL="2451161" indent="-158754" algn="l" defTabSz="957287" rtl="0" fontAlgn="base" latinLnBrk="1">
        <a:spcBef>
          <a:spcPct val="0"/>
        </a:spcBef>
        <a:spcAft>
          <a:spcPct val="0"/>
        </a:spcAft>
        <a:buSzPct val="75000"/>
        <a:buChar char="–"/>
        <a:defRPr kumimoji="1" sz="1600" b="1">
          <a:solidFill>
            <a:schemeClr val="tx1"/>
          </a:solidFill>
          <a:latin typeface="+mn-lt"/>
          <a:ea typeface="+mn-ea"/>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McK Slide Elements"/>
          <p:cNvGrpSpPr>
            <a:grpSpLocks/>
          </p:cNvGrpSpPr>
          <p:nvPr userDrawn="1"/>
        </p:nvGrpSpPr>
        <p:grpSpPr bwMode="auto">
          <a:xfrm>
            <a:off x="166079" y="542925"/>
            <a:ext cx="11725030" cy="6288088"/>
            <a:chOff x="77" y="335"/>
            <a:chExt cx="5429" cy="3882"/>
          </a:xfrm>
        </p:grpSpPr>
        <p:sp>
          <p:nvSpPr>
            <p:cNvPr id="38917" name="McK Measure" hidden="1"/>
            <p:cNvSpPr txBox="1">
              <a:spLocks noChangeArrowheads="1"/>
            </p:cNvSpPr>
            <p:nvPr userDrawn="1"/>
          </p:nvSpPr>
          <p:spPr bwMode="auto">
            <a:xfrm>
              <a:off x="77" y="335"/>
              <a:ext cx="5429" cy="162"/>
            </a:xfrm>
            <a:prstGeom prst="rect">
              <a:avLst/>
            </a:prstGeom>
            <a:noFill/>
            <a:ln w="9525">
              <a:noFill/>
              <a:miter lim="800000"/>
              <a:headEnd/>
              <a:tailEnd/>
            </a:ln>
            <a:effectLst/>
          </p:spPr>
          <p:txBody>
            <a:bodyPr lIns="0" tIns="0" rIns="0" bIns="0">
              <a:spAutoFit/>
            </a:bodyPr>
            <a:lstStyle/>
            <a:p>
              <a:pPr defTabSz="957287" latinLnBrk="0">
                <a:defRPr/>
              </a:pPr>
              <a:r>
                <a:rPr kumimoji="0" lang="en-US" altLang="ko-KR" sz="1700" b="0">
                  <a:solidFill>
                    <a:srgbClr val="000000"/>
                  </a:solidFill>
                  <a:latin typeface="LG스마트체 Regular" panose="020B0600000101010101" pitchFamily="50" charset="-127"/>
                  <a:ea typeface="굴림" pitchFamily="50" charset="-127"/>
                </a:rPr>
                <a:t>Unit of measure</a:t>
              </a:r>
            </a:p>
          </p:txBody>
        </p:sp>
        <p:sp>
          <p:nvSpPr>
            <p:cNvPr id="38918" name="McK Footnote" hidden="1"/>
            <p:cNvSpPr txBox="1">
              <a:spLocks noChangeArrowheads="1"/>
            </p:cNvSpPr>
            <p:nvPr userDrawn="1"/>
          </p:nvSpPr>
          <p:spPr bwMode="auto">
            <a:xfrm>
              <a:off x="79" y="3945"/>
              <a:ext cx="5145" cy="272"/>
            </a:xfrm>
            <a:prstGeom prst="rect">
              <a:avLst/>
            </a:prstGeom>
            <a:noFill/>
            <a:ln w="9525">
              <a:noFill/>
              <a:miter lim="800000"/>
              <a:headEnd/>
              <a:tailEnd/>
            </a:ln>
            <a:effectLst/>
          </p:spPr>
          <p:txBody>
            <a:bodyPr lIns="0" tIns="0" rIns="0" bIns="0" anchor="b">
              <a:spAutoFit/>
            </a:bodyPr>
            <a:lstStyle/>
            <a:p>
              <a:pPr marL="614378" indent="-614378" defTabSz="957287" latinLnBrk="0">
                <a:tabLst>
                  <a:tab pos="569927" algn="r"/>
                </a:tabLst>
                <a:defRPr/>
              </a:pPr>
              <a:r>
                <a:rPr kumimoji="0" lang="en-US" altLang="ko-KR" sz="1300" b="0">
                  <a:solidFill>
                    <a:srgbClr val="000000"/>
                  </a:solidFill>
                  <a:latin typeface="LG스마트체 Regular" panose="020B0600000101010101" pitchFamily="50" charset="-127"/>
                  <a:ea typeface="굴림" pitchFamily="50" charset="-127"/>
                </a:rPr>
                <a:t>	*	Footnote</a:t>
              </a:r>
            </a:p>
            <a:p>
              <a:pPr marL="614378" indent="-614378" defTabSz="957287" latinLnBrk="0">
                <a:spcBef>
                  <a:spcPct val="20000"/>
                </a:spcBef>
                <a:tabLst>
                  <a:tab pos="569927" algn="r"/>
                </a:tabLst>
                <a:defRPr/>
              </a:pPr>
              <a:r>
                <a:rPr kumimoji="0" lang="en-US" altLang="ko-KR" sz="1300" b="0">
                  <a:solidFill>
                    <a:srgbClr val="000000"/>
                  </a:solidFill>
                  <a:latin typeface="LG스마트체 Regular" panose="020B0600000101010101" pitchFamily="50" charset="-127"/>
                  <a:ea typeface="굴림" pitchFamily="50" charset="-127"/>
                </a:rPr>
                <a:t>Source:		Source</a:t>
              </a:r>
            </a:p>
          </p:txBody>
        </p:sp>
      </p:grpSp>
      <p:sp>
        <p:nvSpPr>
          <p:cNvPr id="38919" name="Working Draft" hidden="1"/>
          <p:cNvSpPr txBox="1">
            <a:spLocks noChangeArrowheads="1"/>
          </p:cNvSpPr>
          <p:nvPr userDrawn="1"/>
        </p:nvSpPr>
        <p:spPr bwMode="auto">
          <a:xfrm rot="5400000">
            <a:off x="11138021" y="2793083"/>
            <a:ext cx="1920398" cy="92333"/>
          </a:xfrm>
          <a:prstGeom prst="rect">
            <a:avLst/>
          </a:prstGeom>
          <a:noFill/>
          <a:ln w="9525">
            <a:noFill/>
            <a:miter lim="800000"/>
            <a:headEnd/>
            <a:tailEnd/>
          </a:ln>
          <a:effectLst/>
        </p:spPr>
        <p:txBody>
          <a:bodyPr wrap="none" lIns="0" tIns="0" rIns="0" bIns="0">
            <a:spAutoFit/>
          </a:bodyPr>
          <a:lstStyle/>
          <a:p>
            <a:pPr defTabSz="977924" latinLnBrk="0">
              <a:defRPr/>
            </a:pPr>
            <a:r>
              <a:rPr kumimoji="0" lang="en-US" altLang="ko-KR" sz="600" b="0">
                <a:solidFill>
                  <a:srgbClr val="000000"/>
                </a:solidFill>
                <a:latin typeface="LG스마트체 Regular" panose="020B0600000101010101" pitchFamily="50" charset="-127"/>
                <a:ea typeface="LG스마트체 Regular" pitchFamily="18" charset="-127"/>
              </a:rPr>
              <a:t>Working Draft - Last Modified 4/14/2004 11:42:37 AM</a:t>
            </a:r>
          </a:p>
        </p:txBody>
      </p:sp>
      <p:sp>
        <p:nvSpPr>
          <p:cNvPr id="38920" name="Printed" hidden="1"/>
          <p:cNvSpPr txBox="1">
            <a:spLocks noChangeArrowheads="1"/>
          </p:cNvSpPr>
          <p:nvPr userDrawn="1"/>
        </p:nvSpPr>
        <p:spPr bwMode="auto">
          <a:xfrm rot="5400000">
            <a:off x="11978695" y="3928146"/>
            <a:ext cx="246862" cy="92333"/>
          </a:xfrm>
          <a:prstGeom prst="rect">
            <a:avLst/>
          </a:prstGeom>
          <a:noFill/>
          <a:ln w="9525">
            <a:noFill/>
            <a:miter lim="800000"/>
            <a:headEnd/>
            <a:tailEnd/>
          </a:ln>
          <a:effectLst/>
        </p:spPr>
        <p:txBody>
          <a:bodyPr wrap="none" lIns="0" tIns="0" rIns="0" bIns="0">
            <a:spAutoFit/>
          </a:bodyPr>
          <a:lstStyle/>
          <a:p>
            <a:pPr defTabSz="977924" latinLnBrk="0">
              <a:defRPr/>
            </a:pPr>
            <a:r>
              <a:rPr kumimoji="0" lang="en-US" altLang="ko-KR" sz="600" b="0">
                <a:solidFill>
                  <a:srgbClr val="000000"/>
                </a:solidFill>
                <a:latin typeface="LG스마트체 Regular" panose="020B0600000101010101" pitchFamily="50" charset="-127"/>
                <a:ea typeface="굴림" pitchFamily="50" charset="-127"/>
              </a:rPr>
              <a:t>Printed</a:t>
            </a:r>
          </a:p>
        </p:txBody>
      </p:sp>
      <p:sp>
        <p:nvSpPr>
          <p:cNvPr id="8" name="Line 39"/>
          <p:cNvSpPr>
            <a:spLocks noChangeShapeType="1"/>
          </p:cNvSpPr>
          <p:nvPr userDrawn="1"/>
        </p:nvSpPr>
        <p:spPr bwMode="auto">
          <a:xfrm>
            <a:off x="0" y="548680"/>
            <a:ext cx="12192000" cy="0"/>
          </a:xfrm>
          <a:prstGeom prst="line">
            <a:avLst/>
          </a:prstGeom>
          <a:noFill/>
          <a:ln w="9525">
            <a:solidFill>
              <a:srgbClr val="000000"/>
            </a:solidFill>
            <a:round/>
            <a:headEnd/>
            <a:tailEnd/>
          </a:ln>
          <a:effectLst/>
        </p:spPr>
        <p:txBody>
          <a:bodyPr lIns="84341" tIns="42173" rIns="84341" bIns="42173"/>
          <a:lstStyle/>
          <a:p>
            <a:pPr>
              <a:defRPr/>
            </a:pPr>
            <a:endParaRPr lang="ko-KR" altLang="en-US" sz="1846">
              <a:solidFill>
                <a:srgbClr val="000000"/>
              </a:solidFill>
              <a:ea typeface="LG스마트체 Regular" pitchFamily="50" charset="-127"/>
            </a:endParaRPr>
          </a:p>
        </p:txBody>
      </p:sp>
      <p:pic>
        <p:nvPicPr>
          <p:cNvPr id="9" name="Picture 3" descr="C:\Users\hyun\Desktop\비전로고_두줄.png"/>
          <p:cNvPicPr>
            <a:picLocks noChangeAspect="1" noChangeArrowheads="1"/>
          </p:cNvPicPr>
          <p:nvPr userDrawn="1"/>
        </p:nvPicPr>
        <p:blipFill>
          <a:blip r:embed="rId6" cstate="print"/>
          <a:srcRect/>
          <a:stretch>
            <a:fillRect/>
          </a:stretch>
        </p:blipFill>
        <p:spPr bwMode="auto">
          <a:xfrm>
            <a:off x="10843031" y="6386473"/>
            <a:ext cx="1195530" cy="421758"/>
          </a:xfrm>
          <a:prstGeom prst="rect">
            <a:avLst/>
          </a:prstGeom>
          <a:noFill/>
        </p:spPr>
      </p:pic>
    </p:spTree>
    <p:extLst>
      <p:ext uri="{BB962C8B-B14F-4D97-AF65-F5344CB8AC3E}">
        <p14:creationId xmlns:p14="http://schemas.microsoft.com/office/powerpoint/2010/main" val="3863634513"/>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Lst>
  <p:txStyles>
    <p:titleStyle>
      <a:lvl1pPr algn="l" defTabSz="957287" rtl="0" eaLnBrk="0" fontAlgn="base" latinLnBrk="1" hangingPunct="0">
        <a:spcBef>
          <a:spcPct val="0"/>
        </a:spcBef>
        <a:spcAft>
          <a:spcPct val="0"/>
        </a:spcAft>
        <a:defRPr kumimoji="1" b="1">
          <a:solidFill>
            <a:schemeClr val="tx2"/>
          </a:solidFill>
          <a:latin typeface="+mj-lt"/>
          <a:ea typeface="+mj-ea"/>
          <a:cs typeface="+mj-cs"/>
        </a:defRPr>
      </a:lvl1pPr>
      <a:lvl2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2pPr>
      <a:lvl3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3pPr>
      <a:lvl4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4pPr>
      <a:lvl5pPr algn="l" defTabSz="957287" rtl="0" eaLnBrk="0" fontAlgn="base" latinLnBrk="1" hangingPunct="0">
        <a:spcBef>
          <a:spcPct val="0"/>
        </a:spcBef>
        <a:spcAft>
          <a:spcPct val="0"/>
        </a:spcAft>
        <a:defRPr kumimoji="1" b="1">
          <a:solidFill>
            <a:schemeClr val="tx2"/>
          </a:solidFill>
          <a:latin typeface="Arial" charset="0"/>
          <a:ea typeface="돋움" pitchFamily="50" charset="-127"/>
        </a:defRPr>
      </a:lvl5pPr>
      <a:lvl6pPr marL="457212" algn="l" defTabSz="957287" rtl="0" fontAlgn="base" latinLnBrk="1">
        <a:spcBef>
          <a:spcPct val="0"/>
        </a:spcBef>
        <a:spcAft>
          <a:spcPct val="0"/>
        </a:spcAft>
        <a:defRPr kumimoji="1" b="1">
          <a:solidFill>
            <a:schemeClr val="tx2"/>
          </a:solidFill>
          <a:latin typeface="Arial" charset="0"/>
          <a:ea typeface="돋움" pitchFamily="50" charset="-127"/>
        </a:defRPr>
      </a:lvl6pPr>
      <a:lvl7pPr marL="914423" algn="l" defTabSz="957287" rtl="0" fontAlgn="base" latinLnBrk="1">
        <a:spcBef>
          <a:spcPct val="0"/>
        </a:spcBef>
        <a:spcAft>
          <a:spcPct val="0"/>
        </a:spcAft>
        <a:defRPr kumimoji="1" b="1">
          <a:solidFill>
            <a:schemeClr val="tx2"/>
          </a:solidFill>
          <a:latin typeface="Arial" charset="0"/>
          <a:ea typeface="돋움" pitchFamily="50" charset="-127"/>
        </a:defRPr>
      </a:lvl7pPr>
      <a:lvl8pPr marL="1371634" algn="l" defTabSz="957287" rtl="0" fontAlgn="base" latinLnBrk="1">
        <a:spcBef>
          <a:spcPct val="0"/>
        </a:spcBef>
        <a:spcAft>
          <a:spcPct val="0"/>
        </a:spcAft>
        <a:defRPr kumimoji="1" b="1">
          <a:solidFill>
            <a:schemeClr val="tx2"/>
          </a:solidFill>
          <a:latin typeface="Arial" charset="0"/>
          <a:ea typeface="돋움" pitchFamily="50" charset="-127"/>
        </a:defRPr>
      </a:lvl8pPr>
      <a:lvl9pPr marL="1828846" algn="l" defTabSz="957287" rtl="0" fontAlgn="base" latinLnBrk="1">
        <a:spcBef>
          <a:spcPct val="0"/>
        </a:spcBef>
        <a:spcAft>
          <a:spcPct val="0"/>
        </a:spcAft>
        <a:defRPr kumimoji="1" b="1">
          <a:solidFill>
            <a:schemeClr val="tx2"/>
          </a:solidFill>
          <a:latin typeface="Arial" charset="0"/>
          <a:ea typeface="돋움" pitchFamily="50" charset="-127"/>
        </a:defRPr>
      </a:lvl9pPr>
    </p:titleStyle>
    <p:bodyStyle>
      <a:lvl1pPr algn="l" defTabSz="957287" rtl="0" eaLnBrk="0" fontAlgn="base" latinLnBrk="1" hangingPunct="0">
        <a:spcBef>
          <a:spcPct val="0"/>
        </a:spcBef>
        <a:spcAft>
          <a:spcPct val="0"/>
        </a:spcAft>
        <a:buSzPct val="120000"/>
        <a:defRPr kumimoji="1" sz="1600" b="1">
          <a:solidFill>
            <a:schemeClr val="tx1"/>
          </a:solidFill>
          <a:latin typeface="+mn-lt"/>
          <a:ea typeface="+mn-ea"/>
          <a:cs typeface="+mn-cs"/>
        </a:defRPr>
      </a:lvl1pPr>
      <a:lvl2pPr marL="153992" indent="-152404" algn="l" defTabSz="957287" rtl="0" eaLnBrk="0" fontAlgn="base" latinLnBrk="1" hangingPunct="0">
        <a:spcBef>
          <a:spcPct val="0"/>
        </a:spcBef>
        <a:spcAft>
          <a:spcPct val="0"/>
        </a:spcAft>
        <a:buSzPct val="120000"/>
        <a:buChar char="•"/>
        <a:defRPr kumimoji="1" sz="1600" b="1">
          <a:solidFill>
            <a:schemeClr val="tx1"/>
          </a:solidFill>
          <a:latin typeface="+mn-lt"/>
          <a:ea typeface="+mn-ea"/>
        </a:defRPr>
      </a:lvl2pPr>
      <a:lvl3pPr marL="315921" indent="-160342" algn="l" defTabSz="957287" rtl="0" eaLnBrk="0" fontAlgn="base" latinLnBrk="1" hangingPunct="0">
        <a:spcBef>
          <a:spcPct val="0"/>
        </a:spcBef>
        <a:spcAft>
          <a:spcPct val="0"/>
        </a:spcAft>
        <a:buChar char="–"/>
        <a:defRPr kumimoji="1" sz="1600" b="1">
          <a:solidFill>
            <a:schemeClr val="tx1"/>
          </a:solidFill>
          <a:latin typeface="+mn-lt"/>
          <a:ea typeface="+mn-ea"/>
        </a:defRPr>
      </a:lvl3pPr>
      <a:lvl4pPr marL="461975" indent="-144467" algn="l" defTabSz="957287" rtl="0" eaLnBrk="0" fontAlgn="base" latinLnBrk="1" hangingPunct="0">
        <a:spcBef>
          <a:spcPct val="0"/>
        </a:spcBef>
        <a:spcAft>
          <a:spcPct val="0"/>
        </a:spcAft>
        <a:buSzPct val="89000"/>
        <a:buChar char="•"/>
        <a:defRPr kumimoji="1" sz="1600" b="1">
          <a:solidFill>
            <a:schemeClr val="tx1"/>
          </a:solidFill>
          <a:latin typeface="+mn-lt"/>
          <a:ea typeface="+mn-ea"/>
        </a:defRPr>
      </a:lvl4pPr>
      <a:lvl5pPr marL="622316" indent="-158754" algn="l" defTabSz="957287" rtl="0" eaLnBrk="0" fontAlgn="base" latinLnBrk="1" hangingPunct="0">
        <a:spcBef>
          <a:spcPct val="0"/>
        </a:spcBef>
        <a:spcAft>
          <a:spcPct val="0"/>
        </a:spcAft>
        <a:buSzPct val="75000"/>
        <a:buChar char="–"/>
        <a:defRPr kumimoji="1" sz="1600" b="1">
          <a:solidFill>
            <a:schemeClr val="tx1"/>
          </a:solidFill>
          <a:latin typeface="+mn-lt"/>
          <a:ea typeface="+mn-ea"/>
        </a:defRPr>
      </a:lvl5pPr>
      <a:lvl6pPr marL="1079527" indent="-158754" algn="l" defTabSz="957287" rtl="0" fontAlgn="base" latinLnBrk="1">
        <a:spcBef>
          <a:spcPct val="0"/>
        </a:spcBef>
        <a:spcAft>
          <a:spcPct val="0"/>
        </a:spcAft>
        <a:buSzPct val="75000"/>
        <a:buChar char="–"/>
        <a:defRPr kumimoji="1" sz="1600" b="1">
          <a:solidFill>
            <a:schemeClr val="tx1"/>
          </a:solidFill>
          <a:latin typeface="+mn-lt"/>
          <a:ea typeface="+mn-ea"/>
        </a:defRPr>
      </a:lvl6pPr>
      <a:lvl7pPr marL="1536738" indent="-158754" algn="l" defTabSz="957287" rtl="0" fontAlgn="base" latinLnBrk="1">
        <a:spcBef>
          <a:spcPct val="0"/>
        </a:spcBef>
        <a:spcAft>
          <a:spcPct val="0"/>
        </a:spcAft>
        <a:buSzPct val="75000"/>
        <a:buChar char="–"/>
        <a:defRPr kumimoji="1" sz="1600" b="1">
          <a:solidFill>
            <a:schemeClr val="tx1"/>
          </a:solidFill>
          <a:latin typeface="+mn-lt"/>
          <a:ea typeface="+mn-ea"/>
        </a:defRPr>
      </a:lvl7pPr>
      <a:lvl8pPr marL="1993950" indent="-158754" algn="l" defTabSz="957287" rtl="0" fontAlgn="base" latinLnBrk="1">
        <a:spcBef>
          <a:spcPct val="0"/>
        </a:spcBef>
        <a:spcAft>
          <a:spcPct val="0"/>
        </a:spcAft>
        <a:buSzPct val="75000"/>
        <a:buChar char="–"/>
        <a:defRPr kumimoji="1" sz="1600" b="1">
          <a:solidFill>
            <a:schemeClr val="tx1"/>
          </a:solidFill>
          <a:latin typeface="+mn-lt"/>
          <a:ea typeface="+mn-ea"/>
        </a:defRPr>
      </a:lvl8pPr>
      <a:lvl9pPr marL="2451161" indent="-158754" algn="l" defTabSz="957287" rtl="0" fontAlgn="base" latinLnBrk="1">
        <a:spcBef>
          <a:spcPct val="0"/>
        </a:spcBef>
        <a:spcAft>
          <a:spcPct val="0"/>
        </a:spcAft>
        <a:buSzPct val="75000"/>
        <a:buChar char="–"/>
        <a:defRPr kumimoji="1" sz="1600" b="1">
          <a:solidFill>
            <a:schemeClr val="tx1"/>
          </a:solidFill>
          <a:latin typeface="+mn-lt"/>
          <a:ea typeface="+mn-ea"/>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9205" y="110534"/>
            <a:ext cx="8222427" cy="345198"/>
          </a:xfrm>
          <a:prstGeom prst="rect">
            <a:avLst/>
          </a:prstGeom>
        </p:spPr>
        <p:txBody>
          <a:bodyPr vert="horz" lIns="91440" tIns="45720" rIns="91440" bIns="45720" rtlCol="0" anchor="ctr">
            <a:noAutofit/>
          </a:bodyPr>
          <a:lstStyle/>
          <a:p>
            <a:r>
              <a:rPr lang="ko-KR" altLang="en-US" dirty="0"/>
              <a:t>마스터 제목 스타일 편집</a:t>
            </a:r>
          </a:p>
        </p:txBody>
      </p:sp>
      <p:sp>
        <p:nvSpPr>
          <p:cNvPr id="6" name="슬라이드 번호 개체 틀 5"/>
          <p:cNvSpPr>
            <a:spLocks noGrp="1"/>
          </p:cNvSpPr>
          <p:nvPr>
            <p:ph type="sldNum" sz="quarter" idx="4"/>
          </p:nvPr>
        </p:nvSpPr>
        <p:spPr>
          <a:xfrm>
            <a:off x="5665164" y="6491912"/>
            <a:ext cx="785337" cy="21088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defTabSz="914290" fontAlgn="auto">
              <a:spcBef>
                <a:spcPts val="0"/>
              </a:spcBef>
              <a:spcAft>
                <a:spcPts val="0"/>
              </a:spcAft>
            </a:pPr>
            <a:fld id="{85EA48AA-190A-48EB-A50C-AA4A94C70FB2}" type="slidenum">
              <a:rPr kumimoji="0" lang="ko-KR" altLang="en-US" b="0" smtClean="0">
                <a:solidFill>
                  <a:prstClr val="black">
                    <a:tint val="75000"/>
                  </a:prstClr>
                </a:solidFill>
                <a:latin typeface="Arial Narrow"/>
                <a:ea typeface="LG스마트체 Regular"/>
              </a:rPr>
              <a:pPr algn="ctr" defTabSz="914290" fontAlgn="auto">
                <a:spcBef>
                  <a:spcPts val="0"/>
                </a:spcBef>
                <a:spcAft>
                  <a:spcPts val="0"/>
                </a:spcAft>
              </a:pPr>
              <a:t>‹#›</a:t>
            </a:fld>
            <a:r>
              <a:rPr kumimoji="0" lang="ko-KR" altLang="en-US" b="0">
                <a:solidFill>
                  <a:prstClr val="black">
                    <a:tint val="75000"/>
                  </a:prstClr>
                </a:solidFill>
                <a:latin typeface="Arial Narrow"/>
                <a:ea typeface="LG스마트체 Regular"/>
              </a:rPr>
              <a:t> </a:t>
            </a:r>
            <a:r>
              <a:rPr kumimoji="0" lang="en-US" altLang="ko-KR" b="0">
                <a:solidFill>
                  <a:prstClr val="black">
                    <a:tint val="75000"/>
                  </a:prstClr>
                </a:solidFill>
                <a:latin typeface="Arial Narrow"/>
                <a:ea typeface="LG스마트체 Regular"/>
              </a:rPr>
              <a:t>/ N</a:t>
            </a:r>
            <a:endParaRPr kumimoji="0" lang="ko-KR" altLang="en-US" b="0">
              <a:solidFill>
                <a:prstClr val="black">
                  <a:tint val="75000"/>
                </a:prstClr>
              </a:solidFill>
              <a:latin typeface="Arial Narrow"/>
              <a:ea typeface="LG스마트체 Regular"/>
            </a:endParaRPr>
          </a:p>
        </p:txBody>
      </p:sp>
      <p:sp>
        <p:nvSpPr>
          <p:cNvPr id="8" name="Line 14"/>
          <p:cNvSpPr>
            <a:spLocks noChangeShapeType="1"/>
          </p:cNvSpPr>
          <p:nvPr userDrawn="1"/>
        </p:nvSpPr>
        <p:spPr bwMode="auto">
          <a:xfrm>
            <a:off x="0" y="534987"/>
            <a:ext cx="121920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112528" tIns="56263" rIns="112528" bIns="56263"/>
          <a:lstStyle/>
          <a:p>
            <a:pPr defTabSz="1125336" fontAlgn="auto">
              <a:spcBef>
                <a:spcPts val="0"/>
              </a:spcBef>
              <a:spcAft>
                <a:spcPts val="0"/>
              </a:spcAft>
            </a:pPr>
            <a:endParaRPr kumimoji="0" lang="ko-KR" altLang="en-US" sz="1600">
              <a:solidFill>
                <a:srgbClr val="000000"/>
              </a:solidFill>
              <a:latin typeface="Arial Narrow"/>
              <a:ea typeface="LG스마트체 Regular"/>
            </a:endParaRPr>
          </a:p>
        </p:txBody>
      </p:sp>
      <p:sp>
        <p:nvSpPr>
          <p:cNvPr id="9" name="Text Box 9"/>
          <p:cNvSpPr txBox="1">
            <a:spLocks noChangeArrowheads="1"/>
          </p:cNvSpPr>
          <p:nvPr userDrawn="1"/>
        </p:nvSpPr>
        <p:spPr bwMode="auto">
          <a:xfrm>
            <a:off x="5197135" y="0"/>
            <a:ext cx="1765227" cy="281744"/>
          </a:xfrm>
          <a:prstGeom prst="rect">
            <a:avLst/>
          </a:prstGeom>
          <a:noFill/>
          <a:ln w="6350">
            <a:solidFill>
              <a:schemeClr val="bg1">
                <a:lumMod val="85000"/>
              </a:schemeClr>
            </a:solidFill>
            <a:miter lim="800000"/>
            <a:headEnd/>
            <a:tailEnd/>
          </a:ln>
          <a:effectLst/>
        </p:spPr>
        <p:txBody>
          <a:bodyPr wrap="none">
            <a:spAutoFit/>
          </a:bodyPr>
          <a:lstStyle/>
          <a:p>
            <a:pPr defTabSz="914290" fontAlgn="auto">
              <a:spcBef>
                <a:spcPts val="0"/>
              </a:spcBef>
              <a:spcAft>
                <a:spcPts val="0"/>
              </a:spcAft>
            </a:pPr>
            <a:r>
              <a:rPr kumimoji="0" lang="en-US" altLang="ko-KR" sz="1231" b="0">
                <a:solidFill>
                  <a:prstClr val="white">
                    <a:lumMod val="75000"/>
                  </a:prstClr>
                </a:solidFill>
                <a:latin typeface="Arial" charset="0"/>
                <a:ea typeface="LG스마트체 Regular"/>
              </a:rPr>
              <a:t>LGE Internal Use Only</a:t>
            </a:r>
          </a:p>
        </p:txBody>
      </p:sp>
      <p:pic>
        <p:nvPicPr>
          <p:cNvPr id="7" name="Picture 3" descr="C:\Users\hyun\Desktop\비전로고_두줄.png"/>
          <p:cNvPicPr>
            <a:picLocks noChangeAspect="1" noChangeArrowheads="1"/>
          </p:cNvPicPr>
          <p:nvPr userDrawn="1"/>
        </p:nvPicPr>
        <p:blipFill>
          <a:blip r:embed="rId3" cstate="print"/>
          <a:srcRect/>
          <a:stretch>
            <a:fillRect/>
          </a:stretch>
        </p:blipFill>
        <p:spPr bwMode="auto">
          <a:xfrm>
            <a:off x="10848528" y="6386473"/>
            <a:ext cx="1195721" cy="421758"/>
          </a:xfrm>
          <a:prstGeom prst="rect">
            <a:avLst/>
          </a:prstGeom>
          <a:noFill/>
        </p:spPr>
      </p:pic>
    </p:spTree>
    <p:extLst>
      <p:ext uri="{BB962C8B-B14F-4D97-AF65-F5344CB8AC3E}">
        <p14:creationId xmlns:p14="http://schemas.microsoft.com/office/powerpoint/2010/main" val="470453773"/>
      </p:ext>
    </p:extLst>
  </p:cSld>
  <p:clrMap bg1="lt1" tx1="dk1" bg2="lt2" tx2="dk2" accent1="accent1" accent2="accent2" accent3="accent3" accent4="accent4" accent5="accent5" accent6="accent6" hlink="hlink" folHlink="folHlink"/>
  <p:sldLayoutIdLst>
    <p:sldLayoutId id="2147483917" r:id="rId1"/>
  </p:sldLayoutIdLst>
  <p:txStyles>
    <p:titleStyle>
      <a:lvl1pPr algn="l" defTabSz="1125472" rtl="0" eaLnBrk="1" latinLnBrk="1" hangingPunct="1">
        <a:lnSpc>
          <a:spcPct val="90000"/>
        </a:lnSpc>
        <a:spcBef>
          <a:spcPct val="0"/>
        </a:spcBef>
        <a:buNone/>
        <a:defRPr sz="2200" b="1" kern="1200">
          <a:solidFill>
            <a:schemeClr val="tx1"/>
          </a:solidFill>
          <a:latin typeface="+mj-lt"/>
          <a:ea typeface="+mj-ea"/>
          <a:cs typeface="+mj-cs"/>
        </a:defRPr>
      </a:lvl1pPr>
    </p:titleStyle>
    <p:bodyStyle>
      <a:lvl1pPr marL="0" indent="0" algn="l" defTabSz="1125472" rtl="0" eaLnBrk="1" latinLnBrk="1" hangingPunct="1">
        <a:lnSpc>
          <a:spcPct val="90000"/>
        </a:lnSpc>
        <a:spcBef>
          <a:spcPts val="1231"/>
        </a:spcBef>
        <a:buFont typeface="Arial" panose="020B0604020202020204" pitchFamily="34" charset="0"/>
        <a:buNone/>
        <a:defRPr sz="2215" b="0" kern="1200">
          <a:solidFill>
            <a:schemeClr val="tx1"/>
          </a:solidFill>
          <a:latin typeface="+mn-lt"/>
          <a:ea typeface="+mn-ea"/>
          <a:cs typeface="+mn-cs"/>
        </a:defRPr>
      </a:lvl1pPr>
      <a:lvl2pPr marL="844104" indent="-281368" algn="l" defTabSz="1125472" rtl="0" eaLnBrk="1" latinLnBrk="1" hangingPunct="1">
        <a:lnSpc>
          <a:spcPct val="90000"/>
        </a:lnSpc>
        <a:spcBef>
          <a:spcPts val="615"/>
        </a:spcBef>
        <a:buFont typeface="Arial" panose="020B0604020202020204" pitchFamily="34" charset="0"/>
        <a:buChar char="•"/>
        <a:defRPr sz="2954" kern="1200">
          <a:solidFill>
            <a:schemeClr val="tx1"/>
          </a:solidFill>
          <a:latin typeface="+mn-lt"/>
          <a:ea typeface="+mn-ea"/>
          <a:cs typeface="+mn-cs"/>
        </a:defRPr>
      </a:lvl2pPr>
      <a:lvl3pPr marL="1406839" indent="-281368" algn="l" defTabSz="1125472" rtl="0" eaLnBrk="1" latinLnBrk="1" hangingPunct="1">
        <a:lnSpc>
          <a:spcPct val="90000"/>
        </a:lnSpc>
        <a:spcBef>
          <a:spcPts val="615"/>
        </a:spcBef>
        <a:buFont typeface="Arial" panose="020B0604020202020204" pitchFamily="34" charset="0"/>
        <a:buChar char="•"/>
        <a:defRPr sz="2462" kern="1200">
          <a:solidFill>
            <a:schemeClr val="tx1"/>
          </a:solidFill>
          <a:latin typeface="+mn-lt"/>
          <a:ea typeface="+mn-ea"/>
          <a:cs typeface="+mn-cs"/>
        </a:defRPr>
      </a:lvl3pPr>
      <a:lvl4pPr marL="1969575" indent="-281368" algn="l" defTabSz="1125472" rtl="0" eaLnBrk="1" latinLnBrk="1"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4pPr>
      <a:lvl5pPr marL="2532312" indent="-281368" algn="l" defTabSz="1125472" rtl="0" eaLnBrk="1" latinLnBrk="1"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5pPr>
      <a:lvl6pPr marL="3095047" indent="-281368" algn="l" defTabSz="1125472" rtl="0" eaLnBrk="1" latinLnBrk="1"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6pPr>
      <a:lvl7pPr marL="3657783" indent="-281368" algn="l" defTabSz="1125472" rtl="0" eaLnBrk="1" latinLnBrk="1"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7pPr>
      <a:lvl8pPr marL="4220519" indent="-281368" algn="l" defTabSz="1125472" rtl="0" eaLnBrk="1" latinLnBrk="1"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8pPr>
      <a:lvl9pPr marL="4783254" indent="-281368" algn="l" defTabSz="1125472" rtl="0" eaLnBrk="1" latinLnBrk="1"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9pPr>
    </p:bodyStyle>
    <p:otherStyle>
      <a:defPPr>
        <a:defRPr lang="ko-KR"/>
      </a:defPPr>
      <a:lvl1pPr marL="0" algn="l" defTabSz="1125472" rtl="0" eaLnBrk="1" latinLnBrk="1" hangingPunct="1">
        <a:defRPr sz="2215" kern="1200">
          <a:solidFill>
            <a:schemeClr val="tx1"/>
          </a:solidFill>
          <a:latin typeface="+mn-lt"/>
          <a:ea typeface="+mn-ea"/>
          <a:cs typeface="+mn-cs"/>
        </a:defRPr>
      </a:lvl1pPr>
      <a:lvl2pPr marL="562737" algn="l" defTabSz="1125472" rtl="0" eaLnBrk="1" latinLnBrk="1" hangingPunct="1">
        <a:defRPr sz="2215" kern="1200">
          <a:solidFill>
            <a:schemeClr val="tx1"/>
          </a:solidFill>
          <a:latin typeface="+mn-lt"/>
          <a:ea typeface="+mn-ea"/>
          <a:cs typeface="+mn-cs"/>
        </a:defRPr>
      </a:lvl2pPr>
      <a:lvl3pPr marL="1125472" algn="l" defTabSz="1125472" rtl="0" eaLnBrk="1" latinLnBrk="1" hangingPunct="1">
        <a:defRPr sz="2215" kern="1200">
          <a:solidFill>
            <a:schemeClr val="tx1"/>
          </a:solidFill>
          <a:latin typeface="+mn-lt"/>
          <a:ea typeface="+mn-ea"/>
          <a:cs typeface="+mn-cs"/>
        </a:defRPr>
      </a:lvl3pPr>
      <a:lvl4pPr marL="1688207" algn="l" defTabSz="1125472" rtl="0" eaLnBrk="1" latinLnBrk="1" hangingPunct="1">
        <a:defRPr sz="2215" kern="1200">
          <a:solidFill>
            <a:schemeClr val="tx1"/>
          </a:solidFill>
          <a:latin typeface="+mn-lt"/>
          <a:ea typeface="+mn-ea"/>
          <a:cs typeface="+mn-cs"/>
        </a:defRPr>
      </a:lvl4pPr>
      <a:lvl5pPr marL="2250944" algn="l" defTabSz="1125472" rtl="0" eaLnBrk="1" latinLnBrk="1" hangingPunct="1">
        <a:defRPr sz="2215" kern="1200">
          <a:solidFill>
            <a:schemeClr val="tx1"/>
          </a:solidFill>
          <a:latin typeface="+mn-lt"/>
          <a:ea typeface="+mn-ea"/>
          <a:cs typeface="+mn-cs"/>
        </a:defRPr>
      </a:lvl5pPr>
      <a:lvl6pPr marL="2813679" algn="l" defTabSz="1125472" rtl="0" eaLnBrk="1" latinLnBrk="1" hangingPunct="1">
        <a:defRPr sz="2215" kern="1200">
          <a:solidFill>
            <a:schemeClr val="tx1"/>
          </a:solidFill>
          <a:latin typeface="+mn-lt"/>
          <a:ea typeface="+mn-ea"/>
          <a:cs typeface="+mn-cs"/>
        </a:defRPr>
      </a:lvl6pPr>
      <a:lvl7pPr marL="3376415" algn="l" defTabSz="1125472" rtl="0" eaLnBrk="1" latinLnBrk="1" hangingPunct="1">
        <a:defRPr sz="2215" kern="1200">
          <a:solidFill>
            <a:schemeClr val="tx1"/>
          </a:solidFill>
          <a:latin typeface="+mn-lt"/>
          <a:ea typeface="+mn-ea"/>
          <a:cs typeface="+mn-cs"/>
        </a:defRPr>
      </a:lvl7pPr>
      <a:lvl8pPr marL="3939151" algn="l" defTabSz="1125472" rtl="0" eaLnBrk="1" latinLnBrk="1" hangingPunct="1">
        <a:defRPr sz="2215" kern="1200">
          <a:solidFill>
            <a:schemeClr val="tx1"/>
          </a:solidFill>
          <a:latin typeface="+mn-lt"/>
          <a:ea typeface="+mn-ea"/>
          <a:cs typeface="+mn-cs"/>
        </a:defRPr>
      </a:lvl8pPr>
      <a:lvl9pPr marL="4501886" algn="l" defTabSz="1125472" rtl="0" eaLnBrk="1" latinLnBrk="1" hangingPunct="1">
        <a:defRPr sz="2215"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17782" y="116632"/>
            <a:ext cx="3065845" cy="349740"/>
          </a:xfrm>
          <a:prstGeom prst="rect">
            <a:avLst/>
          </a:prstGeom>
          <a:solidFill>
            <a:schemeClr val="bg1"/>
          </a:solidFill>
          <a:ln w="9525">
            <a:solidFill>
              <a:schemeClr val="bg1"/>
            </a:solidFill>
            <a:miter lim="800000"/>
            <a:headEnd/>
            <a:tailEnd/>
          </a:ln>
        </p:spPr>
        <p:txBody>
          <a:bodyPr vert="horz" wrap="none" lIns="87279" tIns="43639" rIns="87279" bIns="43639" numCol="1" anchor="ctr" anchorCtr="0" compatLnSpc="1">
            <a:prstTxWarp prst="textNoShape">
              <a:avLst/>
            </a:prstTxWarp>
            <a:noAutofit/>
          </a:bodyPr>
          <a:lstStyle/>
          <a:p>
            <a:pPr lvl="0" algn="l" defTabSz="709450" rtl="0" eaLnBrk="0" fontAlgn="base" latinLnBrk="1" hangingPunct="0">
              <a:spcBef>
                <a:spcPct val="0"/>
              </a:spcBef>
              <a:spcAft>
                <a:spcPct val="0"/>
              </a:spcAft>
            </a:pPr>
            <a:r>
              <a:rPr lang="ko-KR" altLang="en-US" dirty="0"/>
              <a:t>마스터 제목 스타일 편집</a:t>
            </a:r>
          </a:p>
        </p:txBody>
      </p:sp>
      <p:sp>
        <p:nvSpPr>
          <p:cNvPr id="7" name="Line 7"/>
          <p:cNvSpPr>
            <a:spLocks noChangeShapeType="1"/>
          </p:cNvSpPr>
          <p:nvPr userDrawn="1"/>
        </p:nvSpPr>
        <p:spPr bwMode="auto">
          <a:xfrm>
            <a:off x="2118" y="533400"/>
            <a:ext cx="12189883" cy="0"/>
          </a:xfrm>
          <a:prstGeom prst="line">
            <a:avLst/>
          </a:prstGeom>
          <a:noFill/>
          <a:ln w="9525">
            <a:solidFill>
              <a:schemeClr val="tx1"/>
            </a:solidFill>
            <a:round/>
            <a:headEnd/>
            <a:tailEnd/>
          </a:ln>
          <a:effectLst/>
        </p:spPr>
        <p:txBody>
          <a:bodyPr/>
          <a:lstStyle/>
          <a:p>
            <a:pPr algn="ctr" latinLnBrk="0">
              <a:spcBef>
                <a:spcPct val="50000"/>
              </a:spcBef>
              <a:defRPr/>
            </a:pPr>
            <a:endParaRPr lang="en-US" sz="975" b="0">
              <a:solidFill>
                <a:prstClr val="black"/>
              </a:solidFill>
              <a:latin typeface="Arial Narrow" panose="020B0606020202030204" pitchFamily="34" charset="0"/>
              <a:ea typeface="LG스마트체 Regular" panose="020B0600000101010101" pitchFamily="50" charset="-127"/>
            </a:endParaRPr>
          </a:p>
        </p:txBody>
      </p:sp>
      <p:sp>
        <p:nvSpPr>
          <p:cNvPr id="11" name="TextBox 10"/>
          <p:cNvSpPr txBox="1"/>
          <p:nvPr userDrawn="1"/>
        </p:nvSpPr>
        <p:spPr>
          <a:xfrm>
            <a:off x="5959743" y="6627846"/>
            <a:ext cx="272510" cy="153888"/>
          </a:xfrm>
          <a:prstGeom prst="rect">
            <a:avLst/>
          </a:prstGeom>
          <a:noFill/>
        </p:spPr>
        <p:txBody>
          <a:bodyPr wrap="none" lIns="0" tIns="0" rIns="0" bIns="0" rtlCol="0" anchor="ctr" anchorCtr="0">
            <a:spAutoFit/>
          </a:bodyPr>
          <a:lstStyle/>
          <a:p>
            <a:pPr algn="ctr" latinLnBrk="0">
              <a:buSzPct val="75000"/>
            </a:pPr>
            <a:fld id="{C58E0D77-207D-4EF4-9BC7-8EA72444D06E}" type="slidenum">
              <a:rPr kumimoji="0" lang="ko-KR" altLang="en-US" sz="1000" b="0" smtClean="0">
                <a:solidFill>
                  <a:prstClr val="black"/>
                </a:solidFill>
                <a:latin typeface="Arial Narrow" panose="020B0606020202030204" pitchFamily="34" charset="0"/>
                <a:ea typeface="LG스마트체 Regular" panose="020B0600000101010101" pitchFamily="50" charset="-127"/>
                <a:cs typeface="Arial" pitchFamily="34" charset="0"/>
              </a:rPr>
              <a:pPr algn="ctr" latinLnBrk="0">
                <a:buSzPct val="75000"/>
              </a:pPr>
              <a:t>‹#›</a:t>
            </a:fld>
            <a:r>
              <a:rPr kumimoji="0" lang="ko-KR" altLang="en-US" sz="1000" b="0">
                <a:solidFill>
                  <a:prstClr val="black"/>
                </a:solidFill>
                <a:latin typeface="Arial Narrow" panose="020B0606020202030204" pitchFamily="34" charset="0"/>
                <a:ea typeface="LG스마트체 Regular" panose="020B0600000101010101" pitchFamily="50" charset="-127"/>
                <a:cs typeface="Arial" pitchFamily="34" charset="0"/>
              </a:rPr>
              <a:t> </a:t>
            </a:r>
            <a:r>
              <a:rPr kumimoji="0" lang="en-US" altLang="ko-KR" sz="1000" b="0">
                <a:solidFill>
                  <a:prstClr val="black"/>
                </a:solidFill>
                <a:latin typeface="Arial Narrow" panose="020B0606020202030204" pitchFamily="34" charset="0"/>
                <a:ea typeface="LG스마트체 Regular" panose="020B0600000101010101" pitchFamily="50" charset="-127"/>
                <a:cs typeface="Arial" pitchFamily="34" charset="0"/>
              </a:rPr>
              <a:t>/ 2</a:t>
            </a:r>
            <a:endParaRPr kumimoji="0" lang="ko-KR" altLang="en-US" sz="1000" b="0">
              <a:solidFill>
                <a:prstClr val="black"/>
              </a:solidFill>
              <a:latin typeface="Arial Narrow" panose="020B0606020202030204" pitchFamily="34" charset="0"/>
              <a:ea typeface="LG스마트체 Regular" panose="020B0600000101010101" pitchFamily="50" charset="-127"/>
              <a:cs typeface="Arial" pitchFamily="34" charset="0"/>
            </a:endParaRPr>
          </a:p>
        </p:txBody>
      </p:sp>
      <p:sp>
        <p:nvSpPr>
          <p:cNvPr id="9" name="Text Box 168"/>
          <p:cNvSpPr txBox="1">
            <a:spLocks noChangeArrowheads="1"/>
          </p:cNvSpPr>
          <p:nvPr userDrawn="1"/>
        </p:nvSpPr>
        <p:spPr bwMode="auto">
          <a:xfrm>
            <a:off x="5285999" y="116632"/>
            <a:ext cx="1620000" cy="288000"/>
          </a:xfrm>
          <a:prstGeom prst="rect">
            <a:avLst/>
          </a:prstGeom>
          <a:noFill/>
          <a:ln w="6350" cmpd="dbl">
            <a:solidFill>
              <a:schemeClr val="bg1">
                <a:lumMod val="65000"/>
              </a:schemeClr>
            </a:solidFill>
            <a:miter lim="800000"/>
            <a:headEnd/>
            <a:tailEnd/>
          </a:ln>
        </p:spPr>
        <p:txBody>
          <a:bodyPr wrap="square" lIns="36000" tIns="36000" rIns="36000" bIns="36000" anchor="ctr">
            <a:noAutofit/>
          </a:bodyPr>
          <a:lstStyle/>
          <a:p>
            <a:pPr algn="ctr"/>
            <a:r>
              <a:rPr lang="en-US" altLang="ko-KR" sz="1000" b="0" i="1">
                <a:solidFill>
                  <a:prstClr val="white">
                    <a:lumMod val="65000"/>
                  </a:prstClr>
                </a:solidFill>
                <a:latin typeface="Arial Narrow" panose="020B0606020202030204" pitchFamily="34" charset="0"/>
                <a:ea typeface="LG스마트체 Regular" panose="020B0600000101010101" pitchFamily="50" charset="-127"/>
                <a:cs typeface="Arial" pitchFamily="34" charset="0"/>
              </a:rPr>
              <a:t>LGE Internal Use Only</a:t>
            </a:r>
          </a:p>
        </p:txBody>
      </p:sp>
      <p:pic>
        <p:nvPicPr>
          <p:cNvPr id="10" name="Picture 3" descr="C:\Users\hyun\Desktop\비전로고_두줄.png"/>
          <p:cNvPicPr>
            <a:picLocks noChangeAspect="1" noChangeArrowheads="1"/>
          </p:cNvPicPr>
          <p:nvPr userDrawn="1"/>
        </p:nvPicPr>
        <p:blipFill>
          <a:blip r:embed="rId10" cstate="print"/>
          <a:srcRect/>
          <a:stretch>
            <a:fillRect/>
          </a:stretch>
        </p:blipFill>
        <p:spPr bwMode="auto">
          <a:xfrm>
            <a:off x="10992544" y="6386473"/>
            <a:ext cx="1047946" cy="421758"/>
          </a:xfrm>
          <a:prstGeom prst="rect">
            <a:avLst/>
          </a:prstGeom>
          <a:noFill/>
        </p:spPr>
      </p:pic>
      <p:sp>
        <p:nvSpPr>
          <p:cNvPr id="8" name="텍스트 개체 틀 11"/>
          <p:cNvSpPr>
            <a:spLocks noGrp="1"/>
          </p:cNvSpPr>
          <p:nvPr>
            <p:ph type="body" idx="1"/>
          </p:nvPr>
        </p:nvSpPr>
        <p:spPr>
          <a:xfrm>
            <a:off x="272481" y="980728"/>
            <a:ext cx="9361040" cy="5328592"/>
          </a:xfrm>
          <a:prstGeom prst="rect">
            <a:avLst/>
          </a:prstGeom>
          <a:ln>
            <a:solidFill>
              <a:schemeClr val="bg1"/>
            </a:solidFill>
          </a:ln>
        </p:spPr>
        <p:txBody>
          <a:bodyPr vert="horz" lIns="91440" tIns="45720" rIns="91440" bIns="45720" rtlCol="0">
            <a:normAutofit/>
          </a:bodyPr>
          <a:lstStyle/>
          <a:p>
            <a:pPr marL="221853" marR="0" lvl="0" indent="-221853" algn="l" defTabSz="742950" rtl="0" eaLnBrk="1" fontAlgn="auto" latinLnBrk="1" hangingPunct="1">
              <a:lnSpc>
                <a:spcPct val="100000"/>
              </a:lnSpc>
              <a:spcBef>
                <a:spcPts val="975"/>
              </a:spcBef>
              <a:spcAft>
                <a:spcPts val="0"/>
              </a:spcAft>
              <a:buClrTx/>
              <a:buSzPct val="100000"/>
              <a:buFont typeface="Wingdings" pitchFamily="2" charset="2"/>
              <a:buChar char=""/>
              <a:tabLst/>
              <a:defRPr/>
            </a:pPr>
            <a:r>
              <a:rPr kumimoji="0" lang="ko-KR" altLang="en-US" sz="1300" b="1" i="0" u="none" strike="noStrike" kern="1200" cap="none" spc="0" normalizeH="0" baseline="0" noProof="0" dirty="0">
                <a:ln>
                  <a:noFill/>
                </a:ln>
                <a:solidFill>
                  <a:schemeClr val="tx1"/>
                </a:solidFill>
                <a:effectLst/>
                <a:uLnTx/>
                <a:uFillTx/>
                <a:latin typeface="맑은 고딕" pitchFamily="50" charset="-127"/>
                <a:ea typeface="맑은 고딕" pitchFamily="50" charset="-127"/>
                <a:cs typeface="Arial" pitchFamily="34" charset="0"/>
              </a:rPr>
              <a:t>마스터 텍스트 스타일을 편집합니다</a:t>
            </a:r>
          </a:p>
          <a:p>
            <a:pPr marL="366316" marR="0" lvl="1" indent="-144463" algn="l" defTabSz="742950" rtl="0" eaLnBrk="1" fontAlgn="auto" latinLnBrk="1" hangingPunct="1">
              <a:lnSpc>
                <a:spcPct val="100000"/>
              </a:lnSpc>
              <a:spcBef>
                <a:spcPct val="20000"/>
              </a:spcBef>
              <a:spcAft>
                <a:spcPts val="0"/>
              </a:spcAft>
              <a:buClrTx/>
              <a:buSzPct val="100000"/>
              <a:buFont typeface="Wingdings" pitchFamily="2" charset="2"/>
              <a:buChar char="§"/>
              <a:tabLst/>
              <a:defRPr/>
            </a:pPr>
            <a:r>
              <a:rPr kumimoji="0" lang="ko-KR" altLang="en-US" sz="1138" b="1" i="0" u="none" strike="noStrike" kern="1200" cap="none" spc="0" normalizeH="0" baseline="0" noProof="0" dirty="0">
                <a:ln>
                  <a:noFill/>
                </a:ln>
                <a:solidFill>
                  <a:schemeClr val="tx1"/>
                </a:solidFill>
                <a:effectLst/>
                <a:uLnTx/>
                <a:uFillTx/>
                <a:latin typeface="맑은 고딕" pitchFamily="50" charset="-127"/>
                <a:ea typeface="맑은 고딕" pitchFamily="50" charset="-127"/>
                <a:cs typeface="Arial" pitchFamily="34" charset="0"/>
              </a:rPr>
              <a:t>둘째 수준</a:t>
            </a:r>
          </a:p>
          <a:p>
            <a:pPr marL="510778" marR="0" lvl="2" indent="-144463" algn="l" defTabSz="742950" rtl="0" eaLnBrk="1" fontAlgn="auto" latinLnBrk="1" hangingPunct="1">
              <a:lnSpc>
                <a:spcPct val="100000"/>
              </a:lnSpc>
              <a:spcBef>
                <a:spcPct val="20000"/>
              </a:spcBef>
              <a:spcAft>
                <a:spcPts val="0"/>
              </a:spcAft>
              <a:buClrTx/>
              <a:buSzTx/>
              <a:buFont typeface="Arial" pitchFamily="34" charset="0"/>
              <a:buChar char="-"/>
              <a:tabLst/>
              <a:defRPr/>
            </a:pPr>
            <a:r>
              <a:rPr kumimoji="0" lang="ko-KR" altLang="en-US" sz="975" b="0" i="0" u="none" strike="noStrike" kern="1200" cap="none" spc="0" normalizeH="0" baseline="0" noProof="0" dirty="0">
                <a:ln>
                  <a:noFill/>
                </a:ln>
                <a:solidFill>
                  <a:schemeClr val="tx1"/>
                </a:solidFill>
                <a:effectLst/>
                <a:uLnTx/>
                <a:uFillTx/>
                <a:latin typeface="맑은 고딕" pitchFamily="50" charset="-127"/>
                <a:ea typeface="맑은 고딕" pitchFamily="50" charset="-127"/>
                <a:cs typeface="Arial" pitchFamily="34" charset="0"/>
              </a:rPr>
              <a:t>셋째 수준</a:t>
            </a:r>
          </a:p>
          <a:p>
            <a:pPr marL="656531" marR="0" lvl="3" indent="-145753" algn="l" defTabSz="742950" rtl="0" eaLnBrk="1" fontAlgn="auto" latinLnBrk="1" hangingPunct="1">
              <a:lnSpc>
                <a:spcPct val="100000"/>
              </a:lnSpc>
              <a:spcBef>
                <a:spcPct val="20000"/>
              </a:spcBef>
              <a:spcAft>
                <a:spcPts val="0"/>
              </a:spcAft>
              <a:buClrTx/>
              <a:buSzTx/>
              <a:buFont typeface="Arial" pitchFamily="34" charset="0"/>
              <a:buChar char="•"/>
              <a:tabLst/>
              <a:defRPr/>
            </a:pPr>
            <a:r>
              <a:rPr kumimoji="0" lang="ko-KR" altLang="en-US" sz="894" b="0" i="0" u="none" strike="noStrike" kern="1200" cap="none" spc="0" normalizeH="0" baseline="0" noProof="0" dirty="0">
                <a:ln>
                  <a:noFill/>
                </a:ln>
                <a:solidFill>
                  <a:schemeClr val="tx1"/>
                </a:solidFill>
                <a:effectLst/>
                <a:uLnTx/>
                <a:uFillTx/>
                <a:latin typeface="맑은 고딕" pitchFamily="50" charset="-127"/>
                <a:ea typeface="맑은 고딕" pitchFamily="50" charset="-127"/>
                <a:cs typeface="Arial" pitchFamily="34" charset="0"/>
              </a:rPr>
              <a:t>넷째 수준</a:t>
            </a:r>
          </a:p>
          <a:p>
            <a:pPr marL="221853" marR="0" lvl="0" indent="-221853" algn="l" defTabSz="742950" rtl="0" eaLnBrk="1" fontAlgn="auto" latinLnBrk="1" hangingPunct="1">
              <a:lnSpc>
                <a:spcPct val="100000"/>
              </a:lnSpc>
              <a:spcBef>
                <a:spcPts val="975"/>
              </a:spcBef>
              <a:spcAft>
                <a:spcPts val="0"/>
              </a:spcAft>
              <a:buClrTx/>
              <a:buSzPct val="100000"/>
              <a:buFont typeface="Wingdings" pitchFamily="2" charset="2"/>
              <a:buChar char=""/>
              <a:tabLst/>
              <a:defRPr/>
            </a:pPr>
            <a:r>
              <a:rPr kumimoji="0" lang="ko-KR" altLang="en-US" sz="1300" b="1" i="0" u="none" strike="noStrike" kern="1200" cap="none" spc="0" normalizeH="0" baseline="0" noProof="0" dirty="0">
                <a:ln>
                  <a:noFill/>
                </a:ln>
                <a:solidFill>
                  <a:schemeClr val="tx1"/>
                </a:solidFill>
                <a:effectLst/>
                <a:uLnTx/>
                <a:uFillTx/>
                <a:latin typeface="맑은 고딕" pitchFamily="50" charset="-127"/>
                <a:ea typeface="맑은 고딕" pitchFamily="50" charset="-127"/>
                <a:cs typeface="Arial" pitchFamily="34" charset="0"/>
              </a:rPr>
              <a:t>마스터 텍스트 스타일을 편집합니다</a:t>
            </a:r>
          </a:p>
          <a:p>
            <a:pPr marL="366316" marR="0" lvl="1" indent="-144463" algn="l" defTabSz="742950" rtl="0" eaLnBrk="1" fontAlgn="auto" latinLnBrk="1" hangingPunct="1">
              <a:lnSpc>
                <a:spcPct val="100000"/>
              </a:lnSpc>
              <a:spcBef>
                <a:spcPct val="20000"/>
              </a:spcBef>
              <a:spcAft>
                <a:spcPts val="0"/>
              </a:spcAft>
              <a:buClrTx/>
              <a:buSzPct val="100000"/>
              <a:buFont typeface="Wingdings" pitchFamily="2" charset="2"/>
              <a:buChar char="§"/>
              <a:tabLst/>
              <a:defRPr/>
            </a:pPr>
            <a:r>
              <a:rPr kumimoji="0" lang="ko-KR" altLang="en-US" sz="1138" b="1" i="0" u="none" strike="noStrike" kern="1200" cap="none" spc="0" normalizeH="0" baseline="0" noProof="0" dirty="0">
                <a:ln>
                  <a:noFill/>
                </a:ln>
                <a:solidFill>
                  <a:schemeClr val="tx1"/>
                </a:solidFill>
                <a:effectLst/>
                <a:uLnTx/>
                <a:uFillTx/>
                <a:latin typeface="맑은 고딕" pitchFamily="50" charset="-127"/>
                <a:ea typeface="맑은 고딕" pitchFamily="50" charset="-127"/>
                <a:cs typeface="Arial" pitchFamily="34" charset="0"/>
              </a:rPr>
              <a:t>둘째 수준</a:t>
            </a:r>
          </a:p>
          <a:p>
            <a:pPr marL="510778" marR="0" lvl="2" indent="-144463" algn="l" defTabSz="742950" rtl="0" eaLnBrk="1" fontAlgn="auto" latinLnBrk="1" hangingPunct="1">
              <a:lnSpc>
                <a:spcPct val="100000"/>
              </a:lnSpc>
              <a:spcBef>
                <a:spcPct val="20000"/>
              </a:spcBef>
              <a:spcAft>
                <a:spcPts val="0"/>
              </a:spcAft>
              <a:buClrTx/>
              <a:buSzTx/>
              <a:buFont typeface="Arial" pitchFamily="34" charset="0"/>
              <a:buChar char="-"/>
              <a:tabLst/>
              <a:defRPr/>
            </a:pPr>
            <a:r>
              <a:rPr kumimoji="0" lang="ko-KR" altLang="en-US" sz="975" b="0" i="0" u="none" strike="noStrike" kern="1200" cap="none" spc="0" normalizeH="0" baseline="0" noProof="0" dirty="0">
                <a:ln>
                  <a:noFill/>
                </a:ln>
                <a:solidFill>
                  <a:schemeClr val="tx1"/>
                </a:solidFill>
                <a:effectLst/>
                <a:uLnTx/>
                <a:uFillTx/>
                <a:latin typeface="맑은 고딕" pitchFamily="50" charset="-127"/>
                <a:ea typeface="맑은 고딕" pitchFamily="50" charset="-127"/>
                <a:cs typeface="Arial" pitchFamily="34" charset="0"/>
              </a:rPr>
              <a:t>셋째 수준</a:t>
            </a:r>
          </a:p>
          <a:p>
            <a:pPr marL="656531" marR="0" lvl="3" indent="-145753" algn="l" defTabSz="742950" rtl="0" eaLnBrk="1" fontAlgn="auto" latinLnBrk="1" hangingPunct="1">
              <a:lnSpc>
                <a:spcPct val="100000"/>
              </a:lnSpc>
              <a:spcBef>
                <a:spcPct val="20000"/>
              </a:spcBef>
              <a:spcAft>
                <a:spcPts val="0"/>
              </a:spcAft>
              <a:buClrTx/>
              <a:buSzTx/>
              <a:buFont typeface="Arial" pitchFamily="34" charset="0"/>
              <a:buChar char="•"/>
              <a:tabLst/>
              <a:defRPr/>
            </a:pPr>
            <a:r>
              <a:rPr kumimoji="0" lang="ko-KR" altLang="en-US" sz="894" b="0" i="0" u="none" strike="noStrike" kern="1200" cap="none" spc="0" normalizeH="0" baseline="0" noProof="0" dirty="0">
                <a:ln>
                  <a:noFill/>
                </a:ln>
                <a:solidFill>
                  <a:schemeClr val="tx1"/>
                </a:solidFill>
                <a:effectLst/>
                <a:uLnTx/>
                <a:uFillTx/>
                <a:latin typeface="맑은 고딕" pitchFamily="50" charset="-127"/>
                <a:ea typeface="맑은 고딕" pitchFamily="50" charset="-127"/>
                <a:cs typeface="Arial" pitchFamily="34" charset="0"/>
              </a:rPr>
              <a:t>넷째 수준</a:t>
            </a:r>
          </a:p>
        </p:txBody>
      </p:sp>
    </p:spTree>
    <p:extLst>
      <p:ext uri="{BB962C8B-B14F-4D97-AF65-F5344CB8AC3E}">
        <p14:creationId xmlns:p14="http://schemas.microsoft.com/office/powerpoint/2010/main" val="852884660"/>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82" r:id="rId8"/>
  </p:sldLayoutIdLst>
  <p:hf hdr="0" ftr="0" dt="0"/>
  <p:txStyles>
    <p:titleStyle>
      <a:lvl1pPr algn="l" defTabSz="742987" rtl="0" eaLnBrk="1" latinLnBrk="1" hangingPunct="1">
        <a:spcBef>
          <a:spcPct val="0"/>
        </a:spcBef>
        <a:buNone/>
        <a:defRPr kumimoji="1" lang="ko-KR" altLang="en-US" sz="2000" b="1" kern="1200" dirty="0" smtClean="0">
          <a:solidFill>
            <a:schemeClr val="tx1"/>
          </a:solidFill>
          <a:latin typeface="Arial Narrow" panose="020B0606020202030204" pitchFamily="34" charset="0"/>
          <a:ea typeface="LG스마트체 Regular" panose="020B0600000101010101" pitchFamily="50" charset="-127"/>
          <a:cs typeface="Arial" pitchFamily="34" charset="0"/>
        </a:defRPr>
      </a:lvl1pPr>
    </p:titleStyle>
    <p:bodyStyle>
      <a:lvl1pPr marL="221865" marR="0" indent="-221865" algn="l" defTabSz="742987" rtl="0" eaLnBrk="1" fontAlgn="auto" latinLnBrk="1" hangingPunct="1">
        <a:lnSpc>
          <a:spcPct val="100000"/>
        </a:lnSpc>
        <a:spcBef>
          <a:spcPts val="975"/>
        </a:spcBef>
        <a:spcAft>
          <a:spcPts val="0"/>
        </a:spcAft>
        <a:buClrTx/>
        <a:buSzPct val="100000"/>
        <a:buFont typeface="Wingdings" pitchFamily="2" charset="2"/>
        <a:buChar char=""/>
        <a:tabLst/>
        <a:defRPr sz="1138" kern="1200">
          <a:solidFill>
            <a:schemeClr val="tx1"/>
          </a:solidFill>
          <a:latin typeface="+mj-lt"/>
          <a:ea typeface="LG스마트체 Regular" panose="020B0600000101010101" pitchFamily="50" charset="-127"/>
          <a:cs typeface="+mn-cs"/>
        </a:defRPr>
      </a:lvl1pPr>
      <a:lvl2pPr marL="366334" marR="0" indent="-144469" algn="l" defTabSz="742987" rtl="0" eaLnBrk="1" fontAlgn="auto" latinLnBrk="1" hangingPunct="1">
        <a:lnSpc>
          <a:spcPct val="100000"/>
        </a:lnSpc>
        <a:spcBef>
          <a:spcPct val="20000"/>
        </a:spcBef>
        <a:spcAft>
          <a:spcPts val="0"/>
        </a:spcAft>
        <a:buClrTx/>
        <a:buSzPct val="100000"/>
        <a:buFont typeface="Wingdings" pitchFamily="2" charset="2"/>
        <a:buChar char="§"/>
        <a:tabLst/>
        <a:defRPr sz="975" kern="1200">
          <a:solidFill>
            <a:schemeClr val="tx1"/>
          </a:solidFill>
          <a:latin typeface="+mj-lt"/>
          <a:ea typeface="LG스마트체 Regular" panose="020B0600000101010101" pitchFamily="50" charset="-127"/>
          <a:cs typeface="+mn-cs"/>
        </a:defRPr>
      </a:lvl2pPr>
      <a:lvl3pPr marL="510803" marR="0" indent="-144469" algn="l" defTabSz="742987" rtl="0" eaLnBrk="1" fontAlgn="auto" latinLnBrk="1" hangingPunct="1">
        <a:lnSpc>
          <a:spcPct val="100000"/>
        </a:lnSpc>
        <a:spcBef>
          <a:spcPct val="20000"/>
        </a:spcBef>
        <a:spcAft>
          <a:spcPts val="0"/>
        </a:spcAft>
        <a:buClrTx/>
        <a:buSzTx/>
        <a:buFont typeface="Arial" pitchFamily="34" charset="0"/>
        <a:buChar char="-"/>
        <a:tabLst/>
        <a:defRPr sz="894" kern="1200">
          <a:solidFill>
            <a:schemeClr val="tx1"/>
          </a:solidFill>
          <a:latin typeface="+mj-lt"/>
          <a:ea typeface="LG스마트체 Regular" panose="020B0600000101010101" pitchFamily="50" charset="-127"/>
          <a:cs typeface="+mn-cs"/>
        </a:defRPr>
      </a:lvl3pPr>
      <a:lvl4pPr marL="656563" marR="0" indent="-145761" algn="l" defTabSz="742987" rtl="0" eaLnBrk="1" fontAlgn="auto" latinLnBrk="1" hangingPunct="1">
        <a:lnSpc>
          <a:spcPct val="100000"/>
        </a:lnSpc>
        <a:spcBef>
          <a:spcPct val="20000"/>
        </a:spcBef>
        <a:spcAft>
          <a:spcPts val="0"/>
        </a:spcAft>
        <a:buClrTx/>
        <a:buSzTx/>
        <a:buFont typeface="Arial" pitchFamily="34" charset="0"/>
        <a:buChar char="•"/>
        <a:tabLst/>
        <a:defRPr sz="853" kern="1200">
          <a:solidFill>
            <a:schemeClr val="tx1"/>
          </a:solidFill>
          <a:latin typeface="+mj-lt"/>
          <a:ea typeface="LG스마트체 Regular" panose="020B0600000101010101" pitchFamily="50" charset="-127"/>
          <a:cs typeface="+mn-cs"/>
        </a:defRPr>
      </a:lvl4pPr>
      <a:lvl5pPr marL="1671722" indent="-185747" algn="l" defTabSz="742987" rtl="0" eaLnBrk="1" latinLnBrk="1" hangingPunct="1">
        <a:spcBef>
          <a:spcPct val="20000"/>
        </a:spcBef>
        <a:buFont typeface="Arial" pitchFamily="34" charset="0"/>
        <a:buChar char="»"/>
        <a:defRPr sz="1625" kern="1200">
          <a:solidFill>
            <a:schemeClr val="tx1"/>
          </a:solidFill>
          <a:latin typeface="+mn-lt"/>
          <a:ea typeface="+mn-ea"/>
          <a:cs typeface="+mn-cs"/>
        </a:defRPr>
      </a:lvl5pPr>
      <a:lvl6pPr marL="2043215" indent="-185747" algn="l" defTabSz="742987" rtl="0" eaLnBrk="1" latinLnBrk="1" hangingPunct="1">
        <a:spcBef>
          <a:spcPct val="20000"/>
        </a:spcBef>
        <a:buFont typeface="Arial" pitchFamily="34" charset="0"/>
        <a:buChar char="•"/>
        <a:defRPr sz="1625" kern="1200">
          <a:solidFill>
            <a:schemeClr val="tx1"/>
          </a:solidFill>
          <a:latin typeface="+mn-lt"/>
          <a:ea typeface="+mn-ea"/>
          <a:cs typeface="+mn-cs"/>
        </a:defRPr>
      </a:lvl6pPr>
      <a:lvl7pPr marL="2414709" indent="-185747" algn="l" defTabSz="742987" rtl="0" eaLnBrk="1" latinLnBrk="1" hangingPunct="1">
        <a:spcBef>
          <a:spcPct val="20000"/>
        </a:spcBef>
        <a:buFont typeface="Arial" pitchFamily="34" charset="0"/>
        <a:buChar char="•"/>
        <a:defRPr sz="1625" kern="1200">
          <a:solidFill>
            <a:schemeClr val="tx1"/>
          </a:solidFill>
          <a:latin typeface="+mn-lt"/>
          <a:ea typeface="+mn-ea"/>
          <a:cs typeface="+mn-cs"/>
        </a:defRPr>
      </a:lvl7pPr>
      <a:lvl8pPr marL="2786202" indent="-185747" algn="l" defTabSz="742987" rtl="0" eaLnBrk="1" latinLnBrk="1" hangingPunct="1">
        <a:spcBef>
          <a:spcPct val="20000"/>
        </a:spcBef>
        <a:buFont typeface="Arial" pitchFamily="34" charset="0"/>
        <a:buChar char="•"/>
        <a:defRPr sz="1625" kern="1200">
          <a:solidFill>
            <a:schemeClr val="tx1"/>
          </a:solidFill>
          <a:latin typeface="+mn-lt"/>
          <a:ea typeface="+mn-ea"/>
          <a:cs typeface="+mn-cs"/>
        </a:defRPr>
      </a:lvl8pPr>
      <a:lvl9pPr marL="3157695" indent="-185747" algn="l" defTabSz="742987" rtl="0" eaLnBrk="1" latinLnBrk="1" hangingPunct="1">
        <a:spcBef>
          <a:spcPct val="20000"/>
        </a:spcBef>
        <a:buFont typeface="Arial" pitchFamily="34" charset="0"/>
        <a:buChar char="•"/>
        <a:defRPr sz="1625" kern="1200">
          <a:solidFill>
            <a:schemeClr val="tx1"/>
          </a:solidFill>
          <a:latin typeface="+mn-lt"/>
          <a:ea typeface="+mn-ea"/>
          <a:cs typeface="+mn-cs"/>
        </a:defRPr>
      </a:lvl9pPr>
    </p:bodyStyle>
    <p:otherStyle>
      <a:defPPr>
        <a:defRPr lang="ko-KR"/>
      </a:defPPr>
      <a:lvl1pPr marL="0" algn="l" defTabSz="742987" rtl="0" eaLnBrk="1" latinLnBrk="1" hangingPunct="1">
        <a:defRPr sz="1463" kern="1200">
          <a:solidFill>
            <a:schemeClr val="tx1"/>
          </a:solidFill>
          <a:latin typeface="+mn-lt"/>
          <a:ea typeface="+mn-ea"/>
          <a:cs typeface="+mn-cs"/>
        </a:defRPr>
      </a:lvl1pPr>
      <a:lvl2pPr marL="371495" algn="l" defTabSz="742987" rtl="0" eaLnBrk="1" latinLnBrk="1" hangingPunct="1">
        <a:defRPr sz="1463" kern="1200">
          <a:solidFill>
            <a:schemeClr val="tx1"/>
          </a:solidFill>
          <a:latin typeface="+mn-lt"/>
          <a:ea typeface="+mn-ea"/>
          <a:cs typeface="+mn-cs"/>
        </a:defRPr>
      </a:lvl2pPr>
      <a:lvl3pPr marL="742987" algn="l" defTabSz="742987" rtl="0" eaLnBrk="1" latinLnBrk="1" hangingPunct="1">
        <a:defRPr sz="1463" kern="1200">
          <a:solidFill>
            <a:schemeClr val="tx1"/>
          </a:solidFill>
          <a:latin typeface="+mn-lt"/>
          <a:ea typeface="+mn-ea"/>
          <a:cs typeface="+mn-cs"/>
        </a:defRPr>
      </a:lvl3pPr>
      <a:lvl4pPr marL="1114480" algn="l" defTabSz="742987" rtl="0" eaLnBrk="1" latinLnBrk="1" hangingPunct="1">
        <a:defRPr sz="1463" kern="1200">
          <a:solidFill>
            <a:schemeClr val="tx1"/>
          </a:solidFill>
          <a:latin typeface="+mn-lt"/>
          <a:ea typeface="+mn-ea"/>
          <a:cs typeface="+mn-cs"/>
        </a:defRPr>
      </a:lvl4pPr>
      <a:lvl5pPr marL="1485975" algn="l" defTabSz="742987" rtl="0" eaLnBrk="1" latinLnBrk="1" hangingPunct="1">
        <a:defRPr sz="1463" kern="1200">
          <a:solidFill>
            <a:schemeClr val="tx1"/>
          </a:solidFill>
          <a:latin typeface="+mn-lt"/>
          <a:ea typeface="+mn-ea"/>
          <a:cs typeface="+mn-cs"/>
        </a:defRPr>
      </a:lvl5pPr>
      <a:lvl6pPr marL="1857468" algn="l" defTabSz="742987" rtl="0" eaLnBrk="1" latinLnBrk="1" hangingPunct="1">
        <a:defRPr sz="1463" kern="1200">
          <a:solidFill>
            <a:schemeClr val="tx1"/>
          </a:solidFill>
          <a:latin typeface="+mn-lt"/>
          <a:ea typeface="+mn-ea"/>
          <a:cs typeface="+mn-cs"/>
        </a:defRPr>
      </a:lvl6pPr>
      <a:lvl7pPr marL="2228961" algn="l" defTabSz="742987" rtl="0" eaLnBrk="1" latinLnBrk="1" hangingPunct="1">
        <a:defRPr sz="1463" kern="1200">
          <a:solidFill>
            <a:schemeClr val="tx1"/>
          </a:solidFill>
          <a:latin typeface="+mn-lt"/>
          <a:ea typeface="+mn-ea"/>
          <a:cs typeface="+mn-cs"/>
        </a:defRPr>
      </a:lvl7pPr>
      <a:lvl8pPr marL="2600455" algn="l" defTabSz="742987" rtl="0" eaLnBrk="1" latinLnBrk="1" hangingPunct="1">
        <a:defRPr sz="1463" kern="1200">
          <a:solidFill>
            <a:schemeClr val="tx1"/>
          </a:solidFill>
          <a:latin typeface="+mn-lt"/>
          <a:ea typeface="+mn-ea"/>
          <a:cs typeface="+mn-cs"/>
        </a:defRPr>
      </a:lvl8pPr>
      <a:lvl9pPr marL="2971948" algn="l" defTabSz="742987" rtl="0" eaLnBrk="1" latinLnBrk="1" hangingPunct="1">
        <a:defRPr sz="146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120">
          <p15:clr>
            <a:srgbClr val="F26B43"/>
          </p15:clr>
        </p15:guide>
      </p15:sldGuideLst>
    </p:ext>
  </p:extLst>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DFD1FF"/>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DB9C2E8-956E-B67F-0D3B-F273C06D0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81A3F26-257A-22BD-1CCD-1280F9CC7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72CEF2E-8711-1D87-90D1-3B4897536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C062604C-8EAD-4006-A800-F21047AD1BE8}" type="datetimeFigureOut">
              <a:rPr kumimoji="0" lang="ko-KR" altLang="en-US" b="0" smtClean="0">
                <a:solidFill>
                  <a:prstClr val="black">
                    <a:tint val="75000"/>
                  </a:prstClr>
                </a:solidFill>
                <a:latin typeface="맑은 고딕" panose="020F0502020204030204"/>
                <a:ea typeface="맑은 고딕" panose="020B0503020000020004" pitchFamily="50" charset="-127"/>
              </a:rPr>
              <a:pPr fontAlgn="auto">
                <a:spcBef>
                  <a:spcPts val="0"/>
                </a:spcBef>
                <a:spcAft>
                  <a:spcPts val="0"/>
                </a:spcAft>
              </a:pPr>
              <a:t>2023-10-17</a:t>
            </a:fld>
            <a:endParaRPr kumimoji="0" lang="ko-KR" altLang="en-US" b="0">
              <a:solidFill>
                <a:prstClr val="black">
                  <a:tint val="75000"/>
                </a:prstClr>
              </a:solidFill>
              <a:latin typeface="맑은 고딕" panose="020F0502020204030204"/>
              <a:ea typeface="맑은 고딕" panose="020B0503020000020004" pitchFamily="50" charset="-127"/>
            </a:endParaRPr>
          </a:p>
        </p:txBody>
      </p:sp>
      <p:sp>
        <p:nvSpPr>
          <p:cNvPr id="5" name="바닥글 개체 틀 4">
            <a:extLst>
              <a:ext uri="{FF2B5EF4-FFF2-40B4-BE49-F238E27FC236}">
                <a16:creationId xmlns:a16="http://schemas.microsoft.com/office/drawing/2014/main" id="{2388EE93-87A3-22C9-4285-18C8420A4E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kumimoji="0" lang="ko-KR" altLang="en-US" b="0">
              <a:solidFill>
                <a:prstClr val="black">
                  <a:tint val="75000"/>
                </a:prstClr>
              </a:solidFill>
              <a:latin typeface="맑은 고딕" panose="020F0502020204030204"/>
              <a:ea typeface="맑은 고딕" panose="020B0503020000020004" pitchFamily="50" charset="-127"/>
            </a:endParaRPr>
          </a:p>
        </p:txBody>
      </p:sp>
      <p:sp>
        <p:nvSpPr>
          <p:cNvPr id="6" name="슬라이드 번호 개체 틀 5">
            <a:extLst>
              <a:ext uri="{FF2B5EF4-FFF2-40B4-BE49-F238E27FC236}">
                <a16:creationId xmlns:a16="http://schemas.microsoft.com/office/drawing/2014/main" id="{CBD56E68-9C33-E0E0-1797-1824B4DEC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CAA46E0F-309B-4E1D-9F39-14B9DAA6499E}" type="slidenum">
              <a:rPr kumimoji="0" lang="ko-KR" altLang="en-US" b="0" smtClean="0">
                <a:solidFill>
                  <a:prstClr val="black">
                    <a:tint val="75000"/>
                  </a:prstClr>
                </a:solidFill>
                <a:latin typeface="맑은 고딕" panose="020F0502020204030204"/>
                <a:ea typeface="맑은 고딕" panose="020B0503020000020004" pitchFamily="50" charset="-127"/>
              </a:rPr>
              <a:pPr fontAlgn="auto">
                <a:spcBef>
                  <a:spcPts val="0"/>
                </a:spcBef>
                <a:spcAft>
                  <a:spcPts val="0"/>
                </a:spcAft>
              </a:pPr>
              <a:t>‹#›</a:t>
            </a:fld>
            <a:endParaRPr kumimoji="0" lang="ko-KR" altLang="en-US" b="0">
              <a:solidFill>
                <a:prstClr val="black">
                  <a:tint val="75000"/>
                </a:prstClr>
              </a:solidFill>
              <a:latin typeface="맑은 고딕" panose="020F0502020204030204"/>
              <a:ea typeface="맑은 고딕" panose="020B0503020000020004" pitchFamily="50" charset="-127"/>
            </a:endParaRPr>
          </a:p>
        </p:txBody>
      </p:sp>
      <p:sp>
        <p:nvSpPr>
          <p:cNvPr id="7" name="직사각형 6">
            <a:extLst>
              <a:ext uri="{FF2B5EF4-FFF2-40B4-BE49-F238E27FC236}">
                <a16:creationId xmlns:a16="http://schemas.microsoft.com/office/drawing/2014/main" id="{9ED5165D-AD36-A674-9DD4-08496F98D4E2}"/>
              </a:ext>
            </a:extLst>
          </p:cNvPr>
          <p:cNvSpPr/>
          <p:nvPr userDrawn="1"/>
        </p:nvSpPr>
        <p:spPr>
          <a:xfrm>
            <a:off x="334963" y="844062"/>
            <a:ext cx="11522075" cy="5645638"/>
          </a:xfrm>
          <a:prstGeom prst="rect">
            <a:avLst/>
          </a:prstGeom>
          <a:solidFill>
            <a:schemeClr val="bg1"/>
          </a:solidFill>
          <a:ln w="25400">
            <a:solidFill>
              <a:srgbClr val="43351D"/>
            </a:solidFill>
          </a:ln>
          <a:effectLst>
            <a:outerShdw blurRad="203200" dist="38100" dir="54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kumimoji="0" lang="ko-KR" altLang="en-US" sz="2400" b="0">
              <a:solidFill>
                <a:prstClr val="white"/>
              </a:solidFill>
            </a:endParaRPr>
          </a:p>
        </p:txBody>
      </p:sp>
      <p:pic>
        <p:nvPicPr>
          <p:cNvPr id="8" name="그래픽 7">
            <a:extLst>
              <a:ext uri="{FF2B5EF4-FFF2-40B4-BE49-F238E27FC236}">
                <a16:creationId xmlns:a16="http://schemas.microsoft.com/office/drawing/2014/main" id="{870E133F-A9B7-D30C-804E-9953CC50A03E}"/>
              </a:ext>
            </a:extLst>
          </p:cNvPr>
          <p:cNvPicPr>
            <a:picLocks noChangeAspect="1"/>
          </p:cNvPicPr>
          <p:nvPr userDrawn="1"/>
        </p:nvPicPr>
        <p:blipFill rotWithShape="1">
          <a:blip r:embed="rId13">
            <a:extLst>
              <a:ext uri="{96DAC541-7B7A-43D3-8B79-37D633B846F1}">
                <asvg:svgBlip xmlns:asvg="http://schemas.microsoft.com/office/drawing/2016/SVG/main" xmlns="" r:embed="rId14"/>
              </a:ext>
            </a:extLst>
          </a:blip>
          <a:srcRect t="60195"/>
          <a:stretch/>
        </p:blipFill>
        <p:spPr>
          <a:xfrm>
            <a:off x="9789525" y="508977"/>
            <a:ext cx="2067513" cy="213047"/>
          </a:xfrm>
          <a:prstGeom prst="rect">
            <a:avLst/>
          </a:prstGeom>
        </p:spPr>
      </p:pic>
      <p:pic>
        <p:nvPicPr>
          <p:cNvPr id="9" name="그래픽 8">
            <a:extLst>
              <a:ext uri="{FF2B5EF4-FFF2-40B4-BE49-F238E27FC236}">
                <a16:creationId xmlns:a16="http://schemas.microsoft.com/office/drawing/2014/main" id="{200F3235-4B93-9EB7-BB5C-2FB9969888D8}"/>
              </a:ext>
            </a:extLst>
          </p:cNvPr>
          <p:cNvPicPr>
            <a:picLocks noChangeAspect="1"/>
          </p:cNvPicPr>
          <p:nvPr userDrawn="1"/>
        </p:nvPicPr>
        <p:blipFill rotWithShape="1">
          <a:blip r:embed="rId13">
            <a:extLst>
              <a:ext uri="{96DAC541-7B7A-43D3-8B79-37D633B846F1}">
                <asvg:svgBlip xmlns:asvg="http://schemas.microsoft.com/office/drawing/2016/SVG/main" xmlns="" r:embed="rId14"/>
              </a:ext>
            </a:extLst>
          </a:blip>
          <a:srcRect r="24398" b="42212"/>
          <a:stretch/>
        </p:blipFill>
        <p:spPr>
          <a:xfrm>
            <a:off x="10366530" y="198038"/>
            <a:ext cx="1563078" cy="309297"/>
          </a:xfrm>
          <a:prstGeom prst="rect">
            <a:avLst/>
          </a:prstGeom>
        </p:spPr>
      </p:pic>
    </p:spTree>
    <p:extLst>
      <p:ext uri="{BB962C8B-B14F-4D97-AF65-F5344CB8AC3E}">
        <p14:creationId xmlns:p14="http://schemas.microsoft.com/office/powerpoint/2010/main" val="3923562298"/>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슬라이드 번호 개체 틀 1"/>
          <p:cNvSpPr>
            <a:spLocks noGrp="1"/>
          </p:cNvSpPr>
          <p:nvPr>
            <p:ph type="sldNum" sz="quarter" idx="4"/>
          </p:nvPr>
        </p:nvSpPr>
        <p:spPr>
          <a:xfrm>
            <a:off x="8610601" y="6356361"/>
            <a:ext cx="274320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BECA5473-605B-4F12-9061-0D3843BF4300}" type="slidenum">
              <a:rPr lang="ko-KR" altLang="en-US" b="0" smtClean="0">
                <a:solidFill>
                  <a:srgbClr val="000000">
                    <a:tint val="75000"/>
                  </a:srgbClr>
                </a:solidFill>
                <a:latin typeface="굴림" pitchFamily="50" charset="-127"/>
                <a:ea typeface="굴림" pitchFamily="50" charset="-127"/>
              </a:rPr>
              <a:pPr/>
              <a:t>‹#›</a:t>
            </a:fld>
            <a:endParaRPr lang="ko-KR" altLang="en-US" b="0" dirty="0">
              <a:solidFill>
                <a:srgbClr val="000000">
                  <a:tint val="75000"/>
                </a:srgbClr>
              </a:solidFill>
              <a:latin typeface="굴림" pitchFamily="50" charset="-127"/>
              <a:ea typeface="굴림" pitchFamily="50" charset="-127"/>
            </a:endParaRPr>
          </a:p>
        </p:txBody>
      </p:sp>
    </p:spTree>
    <p:extLst>
      <p:ext uri="{BB962C8B-B14F-4D97-AF65-F5344CB8AC3E}">
        <p14:creationId xmlns:p14="http://schemas.microsoft.com/office/powerpoint/2010/main" val="3830031721"/>
      </p:ext>
    </p:extLst>
  </p:cSld>
  <p:clrMap bg1="lt1" tx1="dk1" bg2="lt2" tx2="dk2" accent1="accent1" accent2="accent2" accent3="accent3" accent4="accent4" accent5="accent5" accent6="accent6" hlink="hlink" folHlink="folHlink"/>
  <p:sldLayoutIdLst>
    <p:sldLayoutId id="2147483963" r:id="rId1"/>
    <p:sldLayoutId id="2147483964" r:id="rId2"/>
  </p:sldLayoutIdLst>
  <p:hf hdr="0" ftr="0" dt="0"/>
  <p:txStyles>
    <p:titleStyle>
      <a:lvl1pPr algn="ctr" rtl="0" eaLnBrk="1" fontAlgn="base" latinLnBrk="1" hangingPunct="1">
        <a:spcBef>
          <a:spcPct val="0"/>
        </a:spcBef>
        <a:spcAft>
          <a:spcPct val="0"/>
        </a:spcAft>
        <a:defRPr kumimoji="1" sz="3576">
          <a:solidFill>
            <a:schemeClr val="tx2"/>
          </a:solidFill>
          <a:latin typeface="+mj-lt"/>
          <a:ea typeface="+mj-ea"/>
          <a:cs typeface="+mj-cs"/>
        </a:defRPr>
      </a:lvl1pPr>
      <a:lvl2pPr algn="ctr" rtl="0" eaLnBrk="1" fontAlgn="base" latinLnBrk="1" hangingPunct="1">
        <a:spcBef>
          <a:spcPct val="0"/>
        </a:spcBef>
        <a:spcAft>
          <a:spcPct val="0"/>
        </a:spcAft>
        <a:defRPr kumimoji="1" sz="3576">
          <a:solidFill>
            <a:schemeClr val="tx2"/>
          </a:solidFill>
          <a:latin typeface="굴림" pitchFamily="50" charset="-127"/>
          <a:ea typeface="굴림" pitchFamily="50" charset="-127"/>
        </a:defRPr>
      </a:lvl2pPr>
      <a:lvl3pPr algn="ctr" rtl="0" eaLnBrk="1" fontAlgn="base" latinLnBrk="1" hangingPunct="1">
        <a:spcBef>
          <a:spcPct val="0"/>
        </a:spcBef>
        <a:spcAft>
          <a:spcPct val="0"/>
        </a:spcAft>
        <a:defRPr kumimoji="1" sz="3576">
          <a:solidFill>
            <a:schemeClr val="tx2"/>
          </a:solidFill>
          <a:latin typeface="굴림" pitchFamily="50" charset="-127"/>
          <a:ea typeface="굴림" pitchFamily="50" charset="-127"/>
        </a:defRPr>
      </a:lvl3pPr>
      <a:lvl4pPr algn="ctr" rtl="0" eaLnBrk="1" fontAlgn="base" latinLnBrk="1" hangingPunct="1">
        <a:spcBef>
          <a:spcPct val="0"/>
        </a:spcBef>
        <a:spcAft>
          <a:spcPct val="0"/>
        </a:spcAft>
        <a:defRPr kumimoji="1" sz="3576">
          <a:solidFill>
            <a:schemeClr val="tx2"/>
          </a:solidFill>
          <a:latin typeface="굴림" pitchFamily="50" charset="-127"/>
          <a:ea typeface="굴림" pitchFamily="50" charset="-127"/>
        </a:defRPr>
      </a:lvl4pPr>
      <a:lvl5pPr algn="ctr" rtl="0" eaLnBrk="1" fontAlgn="base" latinLnBrk="1" hangingPunct="1">
        <a:spcBef>
          <a:spcPct val="0"/>
        </a:spcBef>
        <a:spcAft>
          <a:spcPct val="0"/>
        </a:spcAft>
        <a:defRPr kumimoji="1" sz="3576">
          <a:solidFill>
            <a:schemeClr val="tx2"/>
          </a:solidFill>
          <a:latin typeface="굴림" pitchFamily="50" charset="-127"/>
          <a:ea typeface="굴림" pitchFamily="50" charset="-127"/>
        </a:defRPr>
      </a:lvl5pPr>
      <a:lvl6pPr marL="371476" algn="ctr" rtl="0" eaLnBrk="1" fontAlgn="base" latinLnBrk="1" hangingPunct="1">
        <a:spcBef>
          <a:spcPct val="0"/>
        </a:spcBef>
        <a:spcAft>
          <a:spcPct val="0"/>
        </a:spcAft>
        <a:defRPr kumimoji="1" sz="3576">
          <a:solidFill>
            <a:schemeClr val="tx2"/>
          </a:solidFill>
          <a:latin typeface="굴림" pitchFamily="50" charset="-127"/>
          <a:ea typeface="굴림" pitchFamily="50" charset="-127"/>
        </a:defRPr>
      </a:lvl6pPr>
      <a:lvl7pPr marL="742950" algn="ctr" rtl="0" eaLnBrk="1" fontAlgn="base" latinLnBrk="1" hangingPunct="1">
        <a:spcBef>
          <a:spcPct val="0"/>
        </a:spcBef>
        <a:spcAft>
          <a:spcPct val="0"/>
        </a:spcAft>
        <a:defRPr kumimoji="1" sz="3576">
          <a:solidFill>
            <a:schemeClr val="tx2"/>
          </a:solidFill>
          <a:latin typeface="굴림" pitchFamily="50" charset="-127"/>
          <a:ea typeface="굴림" pitchFamily="50" charset="-127"/>
        </a:defRPr>
      </a:lvl7pPr>
      <a:lvl8pPr marL="1114425" algn="ctr" rtl="0" eaLnBrk="1" fontAlgn="base" latinLnBrk="1" hangingPunct="1">
        <a:spcBef>
          <a:spcPct val="0"/>
        </a:spcBef>
        <a:spcAft>
          <a:spcPct val="0"/>
        </a:spcAft>
        <a:defRPr kumimoji="1" sz="3576">
          <a:solidFill>
            <a:schemeClr val="tx2"/>
          </a:solidFill>
          <a:latin typeface="굴림" pitchFamily="50" charset="-127"/>
          <a:ea typeface="굴림" pitchFamily="50" charset="-127"/>
        </a:defRPr>
      </a:lvl8pPr>
      <a:lvl9pPr marL="1485901" algn="ctr" rtl="0" eaLnBrk="1" fontAlgn="base" latinLnBrk="1" hangingPunct="1">
        <a:spcBef>
          <a:spcPct val="0"/>
        </a:spcBef>
        <a:spcAft>
          <a:spcPct val="0"/>
        </a:spcAft>
        <a:defRPr kumimoji="1" sz="3576">
          <a:solidFill>
            <a:schemeClr val="tx2"/>
          </a:solidFill>
          <a:latin typeface="굴림" pitchFamily="50" charset="-127"/>
          <a:ea typeface="굴림" pitchFamily="50" charset="-127"/>
        </a:defRPr>
      </a:lvl9pPr>
    </p:titleStyle>
    <p:bodyStyle>
      <a:lvl1pPr marL="278605" indent="-278605" algn="l" rtl="0" eaLnBrk="1" fontAlgn="base" latinLnBrk="1" hangingPunct="1">
        <a:spcBef>
          <a:spcPct val="20000"/>
        </a:spcBef>
        <a:spcAft>
          <a:spcPct val="0"/>
        </a:spcAft>
        <a:buChar char="•"/>
        <a:defRPr kumimoji="1" sz="2600">
          <a:solidFill>
            <a:schemeClr val="tx1"/>
          </a:solidFill>
          <a:latin typeface="+mn-lt"/>
          <a:ea typeface="+mn-ea"/>
          <a:cs typeface="+mn-cs"/>
        </a:defRPr>
      </a:lvl1pPr>
      <a:lvl2pPr marL="603649" indent="-232172" algn="l" rtl="0" eaLnBrk="1" fontAlgn="base" latinLnBrk="1" hangingPunct="1">
        <a:spcBef>
          <a:spcPct val="20000"/>
        </a:spcBef>
        <a:spcAft>
          <a:spcPct val="0"/>
        </a:spcAft>
        <a:buChar char="–"/>
        <a:defRPr kumimoji="1" sz="2275">
          <a:solidFill>
            <a:schemeClr val="tx1"/>
          </a:solidFill>
          <a:latin typeface="+mn-lt"/>
          <a:ea typeface="+mn-ea"/>
        </a:defRPr>
      </a:lvl2pPr>
      <a:lvl3pPr marL="928686" indent="-185738" algn="l" rtl="0" eaLnBrk="1" fontAlgn="base" latinLnBrk="1" hangingPunct="1">
        <a:spcBef>
          <a:spcPct val="20000"/>
        </a:spcBef>
        <a:spcAft>
          <a:spcPct val="0"/>
        </a:spcAft>
        <a:buChar char="•"/>
        <a:defRPr kumimoji="1" sz="1950">
          <a:solidFill>
            <a:schemeClr val="tx1"/>
          </a:solidFill>
          <a:latin typeface="+mn-lt"/>
          <a:ea typeface="+mn-ea"/>
        </a:defRPr>
      </a:lvl3pPr>
      <a:lvl4pPr marL="1300163" indent="-185738" algn="l" rtl="0" eaLnBrk="1" fontAlgn="base" latinLnBrk="1" hangingPunct="1">
        <a:spcBef>
          <a:spcPct val="20000"/>
        </a:spcBef>
        <a:spcAft>
          <a:spcPct val="0"/>
        </a:spcAft>
        <a:buChar char="–"/>
        <a:defRPr kumimoji="1" sz="1625">
          <a:solidFill>
            <a:schemeClr val="tx1"/>
          </a:solidFill>
          <a:latin typeface="+mn-lt"/>
          <a:ea typeface="+mn-ea"/>
        </a:defRPr>
      </a:lvl4pPr>
      <a:lvl5pPr marL="1671638" indent="-185738" algn="l" rtl="0" eaLnBrk="1" fontAlgn="base" latinLnBrk="1" hangingPunct="1">
        <a:spcBef>
          <a:spcPct val="20000"/>
        </a:spcBef>
        <a:spcAft>
          <a:spcPct val="0"/>
        </a:spcAft>
        <a:buChar char="»"/>
        <a:defRPr kumimoji="1" sz="1625">
          <a:solidFill>
            <a:schemeClr val="tx1"/>
          </a:solidFill>
          <a:latin typeface="+mn-lt"/>
          <a:ea typeface="+mn-ea"/>
        </a:defRPr>
      </a:lvl5pPr>
      <a:lvl6pPr marL="2043113" indent="-185738" algn="l" rtl="0" eaLnBrk="1" fontAlgn="base" latinLnBrk="1" hangingPunct="1">
        <a:spcBef>
          <a:spcPct val="20000"/>
        </a:spcBef>
        <a:spcAft>
          <a:spcPct val="0"/>
        </a:spcAft>
        <a:buChar char="»"/>
        <a:defRPr kumimoji="1" sz="1625">
          <a:solidFill>
            <a:schemeClr val="tx1"/>
          </a:solidFill>
          <a:latin typeface="+mn-lt"/>
          <a:ea typeface="+mn-ea"/>
        </a:defRPr>
      </a:lvl6pPr>
      <a:lvl7pPr marL="2414588" indent="-185738" algn="l" rtl="0" eaLnBrk="1" fontAlgn="base" latinLnBrk="1" hangingPunct="1">
        <a:spcBef>
          <a:spcPct val="20000"/>
        </a:spcBef>
        <a:spcAft>
          <a:spcPct val="0"/>
        </a:spcAft>
        <a:buChar char="»"/>
        <a:defRPr kumimoji="1" sz="1625">
          <a:solidFill>
            <a:schemeClr val="tx1"/>
          </a:solidFill>
          <a:latin typeface="+mn-lt"/>
          <a:ea typeface="+mn-ea"/>
        </a:defRPr>
      </a:lvl7pPr>
      <a:lvl8pPr marL="2786063" indent="-185738" algn="l" rtl="0" eaLnBrk="1" fontAlgn="base" latinLnBrk="1" hangingPunct="1">
        <a:spcBef>
          <a:spcPct val="20000"/>
        </a:spcBef>
        <a:spcAft>
          <a:spcPct val="0"/>
        </a:spcAft>
        <a:buChar char="»"/>
        <a:defRPr kumimoji="1" sz="1625">
          <a:solidFill>
            <a:schemeClr val="tx1"/>
          </a:solidFill>
          <a:latin typeface="+mn-lt"/>
          <a:ea typeface="+mn-ea"/>
        </a:defRPr>
      </a:lvl8pPr>
      <a:lvl9pPr marL="3157538" indent="-185738" algn="l" rtl="0" eaLnBrk="1" fontAlgn="base" latinLnBrk="1" hangingPunct="1">
        <a:spcBef>
          <a:spcPct val="20000"/>
        </a:spcBef>
        <a:spcAft>
          <a:spcPct val="0"/>
        </a:spcAft>
        <a:buChar char="»"/>
        <a:defRPr kumimoji="1" sz="1625">
          <a:solidFill>
            <a:schemeClr val="tx1"/>
          </a:solidFill>
          <a:latin typeface="+mn-lt"/>
          <a:ea typeface="+mn-ea"/>
        </a:defRPr>
      </a:lvl9pPr>
    </p:bodyStyle>
    <p:otherStyle>
      <a:defPPr>
        <a:defRPr lang="ko-KR"/>
      </a:defPPr>
      <a:lvl1pPr marL="0" algn="l" defTabSz="742950" rtl="0" eaLnBrk="1" latinLnBrk="1" hangingPunct="1">
        <a:defRPr sz="1463" kern="1200">
          <a:solidFill>
            <a:schemeClr val="tx1"/>
          </a:solidFill>
          <a:latin typeface="+mn-lt"/>
          <a:ea typeface="+mn-ea"/>
          <a:cs typeface="+mn-cs"/>
        </a:defRPr>
      </a:lvl1pPr>
      <a:lvl2pPr marL="371476" algn="l" defTabSz="742950" rtl="0" eaLnBrk="1" latinLnBrk="1" hangingPunct="1">
        <a:defRPr sz="1463" kern="1200">
          <a:solidFill>
            <a:schemeClr val="tx1"/>
          </a:solidFill>
          <a:latin typeface="+mn-lt"/>
          <a:ea typeface="+mn-ea"/>
          <a:cs typeface="+mn-cs"/>
        </a:defRPr>
      </a:lvl2pPr>
      <a:lvl3pPr marL="742950" algn="l" defTabSz="742950" rtl="0" eaLnBrk="1" latinLnBrk="1" hangingPunct="1">
        <a:defRPr sz="1463" kern="1200">
          <a:solidFill>
            <a:schemeClr val="tx1"/>
          </a:solidFill>
          <a:latin typeface="+mn-lt"/>
          <a:ea typeface="+mn-ea"/>
          <a:cs typeface="+mn-cs"/>
        </a:defRPr>
      </a:lvl3pPr>
      <a:lvl4pPr marL="1114425" algn="l" defTabSz="742950" rtl="0" eaLnBrk="1" latinLnBrk="1" hangingPunct="1">
        <a:defRPr sz="1463" kern="1200">
          <a:solidFill>
            <a:schemeClr val="tx1"/>
          </a:solidFill>
          <a:latin typeface="+mn-lt"/>
          <a:ea typeface="+mn-ea"/>
          <a:cs typeface="+mn-cs"/>
        </a:defRPr>
      </a:lvl4pPr>
      <a:lvl5pPr marL="1485901" algn="l" defTabSz="742950" rtl="0" eaLnBrk="1" latinLnBrk="1" hangingPunct="1">
        <a:defRPr sz="1463" kern="1200">
          <a:solidFill>
            <a:schemeClr val="tx1"/>
          </a:solidFill>
          <a:latin typeface="+mn-lt"/>
          <a:ea typeface="+mn-ea"/>
          <a:cs typeface="+mn-cs"/>
        </a:defRPr>
      </a:lvl5pPr>
      <a:lvl6pPr marL="1857375" algn="l" defTabSz="742950" rtl="0" eaLnBrk="1" latinLnBrk="1" hangingPunct="1">
        <a:defRPr sz="1463" kern="1200">
          <a:solidFill>
            <a:schemeClr val="tx1"/>
          </a:solidFill>
          <a:latin typeface="+mn-lt"/>
          <a:ea typeface="+mn-ea"/>
          <a:cs typeface="+mn-cs"/>
        </a:defRPr>
      </a:lvl6pPr>
      <a:lvl7pPr marL="2228852" algn="l" defTabSz="742950" rtl="0" eaLnBrk="1" latinLnBrk="1" hangingPunct="1">
        <a:defRPr sz="1463" kern="1200">
          <a:solidFill>
            <a:schemeClr val="tx1"/>
          </a:solidFill>
          <a:latin typeface="+mn-lt"/>
          <a:ea typeface="+mn-ea"/>
          <a:cs typeface="+mn-cs"/>
        </a:defRPr>
      </a:lvl7pPr>
      <a:lvl8pPr marL="2600325" algn="l" defTabSz="742950" rtl="0" eaLnBrk="1" latinLnBrk="1" hangingPunct="1">
        <a:defRPr sz="1463" kern="1200">
          <a:solidFill>
            <a:schemeClr val="tx1"/>
          </a:solidFill>
          <a:latin typeface="+mn-lt"/>
          <a:ea typeface="+mn-ea"/>
          <a:cs typeface="+mn-cs"/>
        </a:defRPr>
      </a:lvl8pPr>
      <a:lvl9pPr marL="2971799" algn="l" defTabSz="742950" rtl="0" eaLnBrk="1" latinLnBrk="1" hangingPunct="1">
        <a:defRPr sz="1463"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직사각형 1"/>
          <p:cNvSpPr/>
          <p:nvPr userDrawn="1"/>
        </p:nvSpPr>
        <p:spPr>
          <a:xfrm>
            <a:off x="5176502" y="125610"/>
            <a:ext cx="1811643" cy="276965"/>
          </a:xfrm>
          <a:prstGeom prst="rect">
            <a:avLst/>
          </a:prstGeom>
          <a:ln>
            <a:solidFill>
              <a:schemeClr val="bg1">
                <a:lumMod val="85000"/>
              </a:schemeClr>
            </a:solidFill>
          </a:ln>
        </p:spPr>
        <p:txBody>
          <a:bodyPr wrap="none" lIns="91405" tIns="45703" rIns="91405" bIns="45703">
            <a:spAutoFit/>
          </a:bodyPr>
          <a:lstStyle/>
          <a:p>
            <a:pPr algn="ctr">
              <a:spcBef>
                <a:spcPct val="50000"/>
              </a:spcBef>
              <a:defRPr/>
            </a:pPr>
            <a:r>
              <a:rPr lang="en-US" altLang="ko-KR" sz="1200" dirty="0">
                <a:solidFill>
                  <a:srgbClr val="FFFFFF">
                    <a:lumMod val="75000"/>
                  </a:srgbClr>
                </a:solidFill>
                <a:latin typeface="Arial" pitchFamily="34" charset="0"/>
                <a:cs typeface="Arial" pitchFamily="34" charset="0"/>
              </a:rPr>
              <a:t>LGE Internal Use Only</a:t>
            </a:r>
            <a:endParaRPr lang="ko-KR" altLang="en-US" sz="1200" dirty="0">
              <a:solidFill>
                <a:srgbClr val="FFFFFF">
                  <a:lumMod val="75000"/>
                </a:srgbClr>
              </a:solidFill>
              <a:latin typeface="Arial" pitchFamily="34" charset="0"/>
              <a:cs typeface="Arial" pitchFamily="34" charset="0"/>
            </a:endParaRPr>
          </a:p>
        </p:txBody>
      </p:sp>
    </p:spTree>
    <p:extLst>
      <p:ext uri="{BB962C8B-B14F-4D97-AF65-F5344CB8AC3E}">
        <p14:creationId xmlns:p14="http://schemas.microsoft.com/office/powerpoint/2010/main" val="1507012571"/>
      </p:ext>
    </p:extLst>
  </p:cSld>
  <p:clrMap bg1="lt1" tx1="dk1" bg2="lt2" tx2="dk2" accent1="accent1" accent2="accent2" accent3="accent3" accent4="accent4" accent5="accent5" accent6="accent6" hlink="hlink" folHlink="folHlink"/>
  <p:sldLayoutIdLst>
    <p:sldLayoutId id="2147483966" r:id="rId1"/>
    <p:sldLayoutId id="2147483968" r:id="rId2"/>
  </p:sldLayoutIdLst>
  <p:hf hdr="0" dt="0"/>
  <p:txStyles>
    <p:titleStyle>
      <a:lvl1pPr algn="l" defTabSz="1222375" rtl="0" eaLnBrk="0" fontAlgn="base" latinLnBrk="1" hangingPunct="0">
        <a:spcBef>
          <a:spcPct val="0"/>
        </a:spcBef>
        <a:spcAft>
          <a:spcPct val="0"/>
        </a:spcAft>
        <a:defRPr kumimoji="1" sz="2000" b="1">
          <a:solidFill>
            <a:schemeClr val="tx2"/>
          </a:solidFill>
          <a:latin typeface="+mj-lt"/>
          <a:ea typeface="+mj-ea"/>
          <a:cs typeface="+mj-cs"/>
        </a:defRPr>
      </a:lvl1pPr>
      <a:lvl2pPr algn="l" defTabSz="122237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2pPr>
      <a:lvl3pPr algn="l" defTabSz="122237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3pPr>
      <a:lvl4pPr algn="l" defTabSz="122237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4pPr>
      <a:lvl5pPr algn="l" defTabSz="122237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5pPr>
      <a:lvl6pPr marL="342082" algn="l" rtl="0" fontAlgn="base" latinLnBrk="1">
        <a:spcBef>
          <a:spcPct val="0"/>
        </a:spcBef>
        <a:spcAft>
          <a:spcPct val="0"/>
        </a:spcAft>
        <a:defRPr kumimoji="1" sz="1500" b="1">
          <a:solidFill>
            <a:schemeClr val="tx2"/>
          </a:solidFill>
          <a:latin typeface="굴림" pitchFamily="50" charset="-127"/>
          <a:ea typeface="굴림" pitchFamily="50" charset="-127"/>
        </a:defRPr>
      </a:lvl6pPr>
      <a:lvl7pPr marL="684163" algn="l" rtl="0" fontAlgn="base" latinLnBrk="1">
        <a:spcBef>
          <a:spcPct val="0"/>
        </a:spcBef>
        <a:spcAft>
          <a:spcPct val="0"/>
        </a:spcAft>
        <a:defRPr kumimoji="1" sz="1500" b="1">
          <a:solidFill>
            <a:schemeClr val="tx2"/>
          </a:solidFill>
          <a:latin typeface="굴림" pitchFamily="50" charset="-127"/>
          <a:ea typeface="굴림" pitchFamily="50" charset="-127"/>
        </a:defRPr>
      </a:lvl7pPr>
      <a:lvl8pPr marL="1026243" algn="l" rtl="0" fontAlgn="base" latinLnBrk="1">
        <a:spcBef>
          <a:spcPct val="0"/>
        </a:spcBef>
        <a:spcAft>
          <a:spcPct val="0"/>
        </a:spcAft>
        <a:defRPr kumimoji="1" sz="1500" b="1">
          <a:solidFill>
            <a:schemeClr val="tx2"/>
          </a:solidFill>
          <a:latin typeface="굴림" pitchFamily="50" charset="-127"/>
          <a:ea typeface="굴림" pitchFamily="50" charset="-127"/>
        </a:defRPr>
      </a:lvl8pPr>
      <a:lvl9pPr marL="1368325" algn="l" rtl="0" fontAlgn="base" latinLnBrk="1">
        <a:spcBef>
          <a:spcPct val="0"/>
        </a:spcBef>
        <a:spcAft>
          <a:spcPct val="0"/>
        </a:spcAft>
        <a:defRPr kumimoji="1" sz="1500" b="1">
          <a:solidFill>
            <a:schemeClr val="tx2"/>
          </a:solidFill>
          <a:latin typeface="굴림" pitchFamily="50" charset="-127"/>
          <a:ea typeface="굴림" pitchFamily="50" charset="-127"/>
        </a:defRPr>
      </a:lvl9pPr>
    </p:titleStyle>
    <p:bodyStyle>
      <a:lvl1pPr marL="339725" indent="-339725" algn="l" defTabSz="1222375" rtl="0" eaLnBrk="0" fontAlgn="base" latinLnBrk="1" hangingPunct="0">
        <a:spcBef>
          <a:spcPct val="20000"/>
        </a:spcBef>
        <a:spcAft>
          <a:spcPct val="0"/>
        </a:spcAft>
        <a:defRPr kumimoji="1" sz="1600">
          <a:solidFill>
            <a:schemeClr val="tx1"/>
          </a:solidFill>
          <a:latin typeface="+mn-lt"/>
          <a:ea typeface="+mn-ea"/>
          <a:cs typeface="+mn-cs"/>
        </a:defRPr>
      </a:lvl1pPr>
      <a:lvl2pPr marL="739775" indent="-280988" algn="l" defTabSz="1222375" rtl="0" eaLnBrk="0" fontAlgn="base" latinLnBrk="1" hangingPunct="0">
        <a:spcBef>
          <a:spcPct val="20000"/>
        </a:spcBef>
        <a:spcAft>
          <a:spcPct val="0"/>
        </a:spcAft>
        <a:buChar char="–"/>
        <a:defRPr kumimoji="1" sz="1600">
          <a:solidFill>
            <a:schemeClr val="tx1"/>
          </a:solidFill>
          <a:latin typeface="+mn-lt"/>
          <a:ea typeface="+mn-ea"/>
        </a:defRPr>
      </a:lvl2pPr>
      <a:lvl3pPr marL="1139825" indent="-225425" algn="l" defTabSz="1222375" rtl="0" eaLnBrk="0" fontAlgn="base" latinLnBrk="1" hangingPunct="0">
        <a:spcBef>
          <a:spcPct val="20000"/>
        </a:spcBef>
        <a:spcAft>
          <a:spcPct val="0"/>
        </a:spcAft>
        <a:buChar char="•"/>
        <a:defRPr kumimoji="1" sz="1600">
          <a:solidFill>
            <a:schemeClr val="tx1"/>
          </a:solidFill>
          <a:latin typeface="+mn-lt"/>
          <a:ea typeface="+mn-ea"/>
        </a:defRPr>
      </a:lvl3pPr>
      <a:lvl4pPr marL="1597025" indent="-227013" algn="l" defTabSz="1222375" rtl="0" eaLnBrk="0" fontAlgn="base" latinLnBrk="1" hangingPunct="0">
        <a:spcBef>
          <a:spcPct val="20000"/>
        </a:spcBef>
        <a:spcAft>
          <a:spcPct val="0"/>
        </a:spcAft>
        <a:buChar char="–"/>
        <a:defRPr kumimoji="1" sz="1600">
          <a:solidFill>
            <a:schemeClr val="tx1"/>
          </a:solidFill>
          <a:latin typeface="+mn-lt"/>
          <a:ea typeface="+mn-ea"/>
        </a:defRPr>
      </a:lvl4pPr>
      <a:lvl5pPr marL="2052638" indent="-223838" algn="l" defTabSz="1222375" rtl="0" eaLnBrk="0" fontAlgn="base" latinLnBrk="1" hangingPunct="0">
        <a:spcBef>
          <a:spcPct val="20000"/>
        </a:spcBef>
        <a:spcAft>
          <a:spcPct val="0"/>
        </a:spcAft>
        <a:buChar char="»"/>
        <a:defRPr kumimoji="1" sz="1600">
          <a:solidFill>
            <a:schemeClr val="tx1"/>
          </a:solidFill>
          <a:latin typeface="+mn-lt"/>
          <a:ea typeface="+mn-ea"/>
        </a:defRPr>
      </a:lvl5pPr>
      <a:lvl6pPr marL="1881446" indent="-171040" algn="l" rtl="0" fontAlgn="base" latinLnBrk="1">
        <a:spcBef>
          <a:spcPct val="20000"/>
        </a:spcBef>
        <a:spcAft>
          <a:spcPct val="0"/>
        </a:spcAft>
        <a:buChar char="»"/>
        <a:defRPr kumimoji="1" sz="1200">
          <a:solidFill>
            <a:schemeClr val="tx1"/>
          </a:solidFill>
          <a:latin typeface="+mn-lt"/>
          <a:ea typeface="+mn-ea"/>
        </a:defRPr>
      </a:lvl6pPr>
      <a:lvl7pPr marL="2223528" indent="-171040" algn="l" rtl="0" fontAlgn="base" latinLnBrk="1">
        <a:spcBef>
          <a:spcPct val="20000"/>
        </a:spcBef>
        <a:spcAft>
          <a:spcPct val="0"/>
        </a:spcAft>
        <a:buChar char="»"/>
        <a:defRPr kumimoji="1" sz="1200">
          <a:solidFill>
            <a:schemeClr val="tx1"/>
          </a:solidFill>
          <a:latin typeface="+mn-lt"/>
          <a:ea typeface="+mn-ea"/>
        </a:defRPr>
      </a:lvl7pPr>
      <a:lvl8pPr marL="2565609" indent="-171040" algn="l" rtl="0" fontAlgn="base" latinLnBrk="1">
        <a:spcBef>
          <a:spcPct val="20000"/>
        </a:spcBef>
        <a:spcAft>
          <a:spcPct val="0"/>
        </a:spcAft>
        <a:buChar char="»"/>
        <a:defRPr kumimoji="1" sz="1200">
          <a:solidFill>
            <a:schemeClr val="tx1"/>
          </a:solidFill>
          <a:latin typeface="+mn-lt"/>
          <a:ea typeface="+mn-ea"/>
        </a:defRPr>
      </a:lvl8pPr>
      <a:lvl9pPr marL="2907690" indent="-171040"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684163" rtl="0" eaLnBrk="1" latinLnBrk="1" hangingPunct="1">
        <a:defRPr sz="1300" kern="1200">
          <a:solidFill>
            <a:schemeClr val="tx1"/>
          </a:solidFill>
          <a:latin typeface="+mn-lt"/>
          <a:ea typeface="+mn-ea"/>
          <a:cs typeface="+mn-cs"/>
        </a:defRPr>
      </a:lvl1pPr>
      <a:lvl2pPr marL="342082" algn="l" defTabSz="684163" rtl="0" eaLnBrk="1" latinLnBrk="1" hangingPunct="1">
        <a:defRPr sz="1300" kern="1200">
          <a:solidFill>
            <a:schemeClr val="tx1"/>
          </a:solidFill>
          <a:latin typeface="+mn-lt"/>
          <a:ea typeface="+mn-ea"/>
          <a:cs typeface="+mn-cs"/>
        </a:defRPr>
      </a:lvl2pPr>
      <a:lvl3pPr marL="684163" algn="l" defTabSz="684163" rtl="0" eaLnBrk="1" latinLnBrk="1" hangingPunct="1">
        <a:defRPr sz="1300" kern="1200">
          <a:solidFill>
            <a:schemeClr val="tx1"/>
          </a:solidFill>
          <a:latin typeface="+mn-lt"/>
          <a:ea typeface="+mn-ea"/>
          <a:cs typeface="+mn-cs"/>
        </a:defRPr>
      </a:lvl3pPr>
      <a:lvl4pPr marL="1026243" algn="l" defTabSz="684163" rtl="0" eaLnBrk="1" latinLnBrk="1" hangingPunct="1">
        <a:defRPr sz="1300" kern="1200">
          <a:solidFill>
            <a:schemeClr val="tx1"/>
          </a:solidFill>
          <a:latin typeface="+mn-lt"/>
          <a:ea typeface="+mn-ea"/>
          <a:cs typeface="+mn-cs"/>
        </a:defRPr>
      </a:lvl4pPr>
      <a:lvl5pPr marL="1368325" algn="l" defTabSz="684163" rtl="0" eaLnBrk="1" latinLnBrk="1" hangingPunct="1">
        <a:defRPr sz="1300" kern="1200">
          <a:solidFill>
            <a:schemeClr val="tx1"/>
          </a:solidFill>
          <a:latin typeface="+mn-lt"/>
          <a:ea typeface="+mn-ea"/>
          <a:cs typeface="+mn-cs"/>
        </a:defRPr>
      </a:lvl5pPr>
      <a:lvl6pPr marL="1710406" algn="l" defTabSz="684163" rtl="0" eaLnBrk="1" latinLnBrk="1" hangingPunct="1">
        <a:defRPr sz="1300" kern="1200">
          <a:solidFill>
            <a:schemeClr val="tx1"/>
          </a:solidFill>
          <a:latin typeface="+mn-lt"/>
          <a:ea typeface="+mn-ea"/>
          <a:cs typeface="+mn-cs"/>
        </a:defRPr>
      </a:lvl6pPr>
      <a:lvl7pPr marL="2052487" algn="l" defTabSz="684163" rtl="0" eaLnBrk="1" latinLnBrk="1" hangingPunct="1">
        <a:defRPr sz="1300" kern="1200">
          <a:solidFill>
            <a:schemeClr val="tx1"/>
          </a:solidFill>
          <a:latin typeface="+mn-lt"/>
          <a:ea typeface="+mn-ea"/>
          <a:cs typeface="+mn-cs"/>
        </a:defRPr>
      </a:lvl7pPr>
      <a:lvl8pPr marL="2394568" algn="l" defTabSz="684163" rtl="0" eaLnBrk="1" latinLnBrk="1" hangingPunct="1">
        <a:defRPr sz="1300" kern="1200">
          <a:solidFill>
            <a:schemeClr val="tx1"/>
          </a:solidFill>
          <a:latin typeface="+mn-lt"/>
          <a:ea typeface="+mn-ea"/>
          <a:cs typeface="+mn-cs"/>
        </a:defRPr>
      </a:lvl8pPr>
      <a:lvl9pPr marL="2736649" algn="l" defTabSz="684163" rtl="0" eaLnBrk="1" latinLnBrk="1"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09" r:id="rId1"/>
  </p:sldLayoutIdLst>
  <p:timing>
    <p:tnLst>
      <p:par>
        <p:cTn id="1" dur="indefinite" restart="never" nodeType="tmRoot"/>
      </p:par>
    </p:tnLst>
  </p:timing>
  <p:hf hdr="0" ftr="0" dt="0"/>
  <p:txStyles>
    <p:titleStyle>
      <a:lvl1pPr algn="ctr" rtl="0" eaLnBrk="0" fontAlgn="base" latinLnBrk="1" hangingPunct="0">
        <a:spcBef>
          <a:spcPct val="0"/>
        </a:spcBef>
        <a:spcAft>
          <a:spcPct val="0"/>
        </a:spcAft>
        <a:defRPr sz="4401" kern="1200">
          <a:solidFill>
            <a:schemeClr val="tx1"/>
          </a:solidFill>
          <a:latin typeface="+mj-lt"/>
          <a:ea typeface="+mj-ea"/>
          <a:cs typeface="+mj-cs"/>
        </a:defRPr>
      </a:lvl1pPr>
      <a:lvl2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5pPr>
      <a:lvl6pPr marL="457212" algn="ctr" rtl="0" fontAlgn="base" latinLnBrk="1">
        <a:spcBef>
          <a:spcPct val="0"/>
        </a:spcBef>
        <a:spcAft>
          <a:spcPct val="0"/>
        </a:spcAft>
        <a:defRPr sz="4401">
          <a:solidFill>
            <a:schemeClr val="tx1"/>
          </a:solidFill>
          <a:latin typeface="맑은 고딕" pitchFamily="50" charset="-127"/>
          <a:ea typeface="맑은 고딕" pitchFamily="50" charset="-127"/>
        </a:defRPr>
      </a:lvl6pPr>
      <a:lvl7pPr marL="914423" algn="ctr" rtl="0" fontAlgn="base" latinLnBrk="1">
        <a:spcBef>
          <a:spcPct val="0"/>
        </a:spcBef>
        <a:spcAft>
          <a:spcPct val="0"/>
        </a:spcAft>
        <a:defRPr sz="4401">
          <a:solidFill>
            <a:schemeClr val="tx1"/>
          </a:solidFill>
          <a:latin typeface="맑은 고딕" pitchFamily="50" charset="-127"/>
          <a:ea typeface="맑은 고딕" pitchFamily="50" charset="-127"/>
        </a:defRPr>
      </a:lvl7pPr>
      <a:lvl8pPr marL="1371634" algn="ctr" rtl="0" fontAlgn="base" latinLnBrk="1">
        <a:spcBef>
          <a:spcPct val="0"/>
        </a:spcBef>
        <a:spcAft>
          <a:spcPct val="0"/>
        </a:spcAft>
        <a:defRPr sz="4401">
          <a:solidFill>
            <a:schemeClr val="tx1"/>
          </a:solidFill>
          <a:latin typeface="맑은 고딕" pitchFamily="50" charset="-127"/>
          <a:ea typeface="맑은 고딕" pitchFamily="50" charset="-127"/>
        </a:defRPr>
      </a:lvl8pPr>
      <a:lvl9pPr marL="1828846" algn="ctr" rtl="0" fontAlgn="base" latinLnBrk="1">
        <a:spcBef>
          <a:spcPct val="0"/>
        </a:spcBef>
        <a:spcAft>
          <a:spcPct val="0"/>
        </a:spcAft>
        <a:defRPr sz="4401">
          <a:solidFill>
            <a:schemeClr val="tx1"/>
          </a:solidFill>
          <a:latin typeface="맑은 고딕" pitchFamily="50" charset="-127"/>
          <a:ea typeface="맑은 고딕" pitchFamily="50" charset="-127"/>
        </a:defRPr>
      </a:lvl9pPr>
    </p:titleStyle>
    <p:bodyStyle>
      <a:lvl1pPr marL="342908" indent="-342908"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69" indent="-285757"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28" indent="-228606"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40"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52"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sldGuideLst>
    </p:ext>
  </p:extLst>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8692264"/>
      </p:ext>
    </p:extLst>
  </p:cSld>
  <p:clrMap bg1="lt1" tx1="dk1" bg2="lt2" tx2="dk2" accent1="accent1" accent2="accent2" accent3="accent3" accent4="accent4" accent5="accent5" accent6="accent6" hlink="hlink" folHlink="folHlink"/>
  <p:sldLayoutIdLst>
    <p:sldLayoutId id="2147483974" r:id="rId1"/>
  </p:sldLayoutIdLst>
  <p:hf hdr="0" dt="0"/>
  <p:txStyles>
    <p:titleStyle>
      <a:lvl1pPr algn="l" defTabSz="1128374" rtl="0" eaLnBrk="0" fontAlgn="base" latinLnBrk="1" hangingPunct="0">
        <a:spcBef>
          <a:spcPct val="0"/>
        </a:spcBef>
        <a:spcAft>
          <a:spcPct val="0"/>
        </a:spcAft>
        <a:defRPr kumimoji="1" sz="1846" b="1">
          <a:solidFill>
            <a:schemeClr val="tx2"/>
          </a:solidFill>
          <a:latin typeface="+mj-lt"/>
          <a:ea typeface="+mj-ea"/>
          <a:cs typeface="+mj-cs"/>
        </a:defRPr>
      </a:lvl1pPr>
      <a:lvl2pPr algn="l" defTabSz="1128374" rtl="0" eaLnBrk="0" fontAlgn="base" latinLnBrk="1" hangingPunct="0">
        <a:spcBef>
          <a:spcPct val="0"/>
        </a:spcBef>
        <a:spcAft>
          <a:spcPct val="0"/>
        </a:spcAft>
        <a:defRPr kumimoji="1" sz="1846" b="1">
          <a:solidFill>
            <a:schemeClr val="tx2"/>
          </a:solidFill>
          <a:latin typeface="굴림" pitchFamily="50" charset="-127"/>
          <a:ea typeface="굴림" pitchFamily="50" charset="-127"/>
        </a:defRPr>
      </a:lvl2pPr>
      <a:lvl3pPr algn="l" defTabSz="1128374" rtl="0" eaLnBrk="0" fontAlgn="base" latinLnBrk="1" hangingPunct="0">
        <a:spcBef>
          <a:spcPct val="0"/>
        </a:spcBef>
        <a:spcAft>
          <a:spcPct val="0"/>
        </a:spcAft>
        <a:defRPr kumimoji="1" sz="1846" b="1">
          <a:solidFill>
            <a:schemeClr val="tx2"/>
          </a:solidFill>
          <a:latin typeface="굴림" pitchFamily="50" charset="-127"/>
          <a:ea typeface="굴림" pitchFamily="50" charset="-127"/>
        </a:defRPr>
      </a:lvl3pPr>
      <a:lvl4pPr algn="l" defTabSz="1128374" rtl="0" eaLnBrk="0" fontAlgn="base" latinLnBrk="1" hangingPunct="0">
        <a:spcBef>
          <a:spcPct val="0"/>
        </a:spcBef>
        <a:spcAft>
          <a:spcPct val="0"/>
        </a:spcAft>
        <a:defRPr kumimoji="1" sz="1846" b="1">
          <a:solidFill>
            <a:schemeClr val="tx2"/>
          </a:solidFill>
          <a:latin typeface="굴림" pitchFamily="50" charset="-127"/>
          <a:ea typeface="굴림" pitchFamily="50" charset="-127"/>
        </a:defRPr>
      </a:lvl4pPr>
      <a:lvl5pPr algn="l" defTabSz="1128374" rtl="0" eaLnBrk="0" fontAlgn="base" latinLnBrk="1" hangingPunct="0">
        <a:spcBef>
          <a:spcPct val="0"/>
        </a:spcBef>
        <a:spcAft>
          <a:spcPct val="0"/>
        </a:spcAft>
        <a:defRPr kumimoji="1" sz="1846" b="1">
          <a:solidFill>
            <a:schemeClr val="tx2"/>
          </a:solidFill>
          <a:latin typeface="굴림" pitchFamily="50" charset="-127"/>
          <a:ea typeface="굴림" pitchFamily="50" charset="-127"/>
        </a:defRPr>
      </a:lvl5pPr>
      <a:lvl6pPr marL="315776" algn="l" rtl="0" fontAlgn="base" latinLnBrk="1">
        <a:spcBef>
          <a:spcPct val="0"/>
        </a:spcBef>
        <a:spcAft>
          <a:spcPct val="0"/>
        </a:spcAft>
        <a:defRPr kumimoji="1" sz="1385" b="1">
          <a:solidFill>
            <a:schemeClr val="tx2"/>
          </a:solidFill>
          <a:latin typeface="굴림" pitchFamily="50" charset="-127"/>
          <a:ea typeface="굴림" pitchFamily="50" charset="-127"/>
        </a:defRPr>
      </a:lvl6pPr>
      <a:lvl7pPr marL="631551" algn="l" rtl="0" fontAlgn="base" latinLnBrk="1">
        <a:spcBef>
          <a:spcPct val="0"/>
        </a:spcBef>
        <a:spcAft>
          <a:spcPct val="0"/>
        </a:spcAft>
        <a:defRPr kumimoji="1" sz="1385" b="1">
          <a:solidFill>
            <a:schemeClr val="tx2"/>
          </a:solidFill>
          <a:latin typeface="굴림" pitchFamily="50" charset="-127"/>
          <a:ea typeface="굴림" pitchFamily="50" charset="-127"/>
        </a:defRPr>
      </a:lvl7pPr>
      <a:lvl8pPr marL="947325" algn="l" rtl="0" fontAlgn="base" latinLnBrk="1">
        <a:spcBef>
          <a:spcPct val="0"/>
        </a:spcBef>
        <a:spcAft>
          <a:spcPct val="0"/>
        </a:spcAft>
        <a:defRPr kumimoji="1" sz="1385" b="1">
          <a:solidFill>
            <a:schemeClr val="tx2"/>
          </a:solidFill>
          <a:latin typeface="굴림" pitchFamily="50" charset="-127"/>
          <a:ea typeface="굴림" pitchFamily="50" charset="-127"/>
        </a:defRPr>
      </a:lvl8pPr>
      <a:lvl9pPr marL="1263101" algn="l" rtl="0" fontAlgn="base" latinLnBrk="1">
        <a:spcBef>
          <a:spcPct val="0"/>
        </a:spcBef>
        <a:spcAft>
          <a:spcPct val="0"/>
        </a:spcAft>
        <a:defRPr kumimoji="1" sz="1385" b="1">
          <a:solidFill>
            <a:schemeClr val="tx2"/>
          </a:solidFill>
          <a:latin typeface="굴림" pitchFamily="50" charset="-127"/>
          <a:ea typeface="굴림" pitchFamily="50" charset="-127"/>
        </a:defRPr>
      </a:lvl9pPr>
    </p:titleStyle>
    <p:bodyStyle>
      <a:lvl1pPr marL="313600" indent="-313600" algn="l" defTabSz="1128374" rtl="0" eaLnBrk="0" fontAlgn="base" latinLnBrk="1" hangingPunct="0">
        <a:spcBef>
          <a:spcPct val="20000"/>
        </a:spcBef>
        <a:spcAft>
          <a:spcPct val="0"/>
        </a:spcAft>
        <a:defRPr kumimoji="1" sz="1477">
          <a:solidFill>
            <a:schemeClr val="tx1"/>
          </a:solidFill>
          <a:latin typeface="+mn-lt"/>
          <a:ea typeface="+mn-ea"/>
          <a:cs typeface="+mn-cs"/>
        </a:defRPr>
      </a:lvl1pPr>
      <a:lvl2pPr marL="682886" indent="-259380" algn="l" defTabSz="1128374" rtl="0" eaLnBrk="0" fontAlgn="base" latinLnBrk="1" hangingPunct="0">
        <a:spcBef>
          <a:spcPct val="20000"/>
        </a:spcBef>
        <a:spcAft>
          <a:spcPct val="0"/>
        </a:spcAft>
        <a:buChar char="–"/>
        <a:defRPr kumimoji="1" sz="1477">
          <a:solidFill>
            <a:schemeClr val="tx1"/>
          </a:solidFill>
          <a:latin typeface="+mn-lt"/>
          <a:ea typeface="+mn-ea"/>
        </a:defRPr>
      </a:lvl2pPr>
      <a:lvl3pPr marL="1052172" indent="-208090" algn="l" defTabSz="1128374" rtl="0" eaLnBrk="0" fontAlgn="base" latinLnBrk="1" hangingPunct="0">
        <a:spcBef>
          <a:spcPct val="20000"/>
        </a:spcBef>
        <a:spcAft>
          <a:spcPct val="0"/>
        </a:spcAft>
        <a:buChar char="•"/>
        <a:defRPr kumimoji="1" sz="1477">
          <a:solidFill>
            <a:schemeClr val="tx1"/>
          </a:solidFill>
          <a:latin typeface="+mn-lt"/>
          <a:ea typeface="+mn-ea"/>
        </a:defRPr>
      </a:lvl3pPr>
      <a:lvl4pPr marL="1474214" indent="-209556" algn="l" defTabSz="1128374" rtl="0" eaLnBrk="0" fontAlgn="base" latinLnBrk="1" hangingPunct="0">
        <a:spcBef>
          <a:spcPct val="20000"/>
        </a:spcBef>
        <a:spcAft>
          <a:spcPct val="0"/>
        </a:spcAft>
        <a:buChar char="–"/>
        <a:defRPr kumimoji="1" sz="1477">
          <a:solidFill>
            <a:schemeClr val="tx1"/>
          </a:solidFill>
          <a:latin typeface="+mn-lt"/>
          <a:ea typeface="+mn-ea"/>
        </a:defRPr>
      </a:lvl4pPr>
      <a:lvl5pPr marL="1894790" indent="-206625" algn="l" defTabSz="1128374" rtl="0" eaLnBrk="0" fontAlgn="base" latinLnBrk="1" hangingPunct="0">
        <a:spcBef>
          <a:spcPct val="20000"/>
        </a:spcBef>
        <a:spcAft>
          <a:spcPct val="0"/>
        </a:spcAft>
        <a:buChar char="»"/>
        <a:defRPr kumimoji="1" sz="1477">
          <a:solidFill>
            <a:schemeClr val="tx1"/>
          </a:solidFill>
          <a:latin typeface="+mn-lt"/>
          <a:ea typeface="+mn-ea"/>
        </a:defRPr>
      </a:lvl5pPr>
      <a:lvl6pPr marL="1736763" indent="-157887" algn="l" rtl="0" fontAlgn="base" latinLnBrk="1">
        <a:spcBef>
          <a:spcPct val="20000"/>
        </a:spcBef>
        <a:spcAft>
          <a:spcPct val="0"/>
        </a:spcAft>
        <a:buChar char="»"/>
        <a:defRPr kumimoji="1" sz="1108">
          <a:solidFill>
            <a:schemeClr val="tx1"/>
          </a:solidFill>
          <a:latin typeface="+mn-lt"/>
          <a:ea typeface="+mn-ea"/>
        </a:defRPr>
      </a:lvl6pPr>
      <a:lvl7pPr marL="2052539" indent="-157887" algn="l" rtl="0" fontAlgn="base" latinLnBrk="1">
        <a:spcBef>
          <a:spcPct val="20000"/>
        </a:spcBef>
        <a:spcAft>
          <a:spcPct val="0"/>
        </a:spcAft>
        <a:buChar char="»"/>
        <a:defRPr kumimoji="1" sz="1108">
          <a:solidFill>
            <a:schemeClr val="tx1"/>
          </a:solidFill>
          <a:latin typeface="+mn-lt"/>
          <a:ea typeface="+mn-ea"/>
        </a:defRPr>
      </a:lvl7pPr>
      <a:lvl8pPr marL="2368314" indent="-157887" algn="l" rtl="0" fontAlgn="base" latinLnBrk="1">
        <a:spcBef>
          <a:spcPct val="20000"/>
        </a:spcBef>
        <a:spcAft>
          <a:spcPct val="0"/>
        </a:spcAft>
        <a:buChar char="»"/>
        <a:defRPr kumimoji="1" sz="1108">
          <a:solidFill>
            <a:schemeClr val="tx1"/>
          </a:solidFill>
          <a:latin typeface="+mn-lt"/>
          <a:ea typeface="+mn-ea"/>
        </a:defRPr>
      </a:lvl8pPr>
      <a:lvl9pPr marL="2684089" indent="-157887" algn="l" rtl="0" fontAlgn="base" latinLnBrk="1">
        <a:spcBef>
          <a:spcPct val="20000"/>
        </a:spcBef>
        <a:spcAft>
          <a:spcPct val="0"/>
        </a:spcAft>
        <a:buChar char="»"/>
        <a:defRPr kumimoji="1" sz="1108">
          <a:solidFill>
            <a:schemeClr val="tx1"/>
          </a:solidFill>
          <a:latin typeface="+mn-lt"/>
          <a:ea typeface="+mn-ea"/>
        </a:defRPr>
      </a:lvl9pPr>
    </p:bodyStyle>
    <p:otherStyle>
      <a:defPPr>
        <a:defRPr lang="ko-KR"/>
      </a:defPPr>
      <a:lvl1pPr marL="0" algn="l" defTabSz="631551" rtl="0" eaLnBrk="1" latinLnBrk="1" hangingPunct="1">
        <a:defRPr sz="1200" kern="1200">
          <a:solidFill>
            <a:schemeClr val="tx1"/>
          </a:solidFill>
          <a:latin typeface="+mn-lt"/>
          <a:ea typeface="+mn-ea"/>
          <a:cs typeface="+mn-cs"/>
        </a:defRPr>
      </a:lvl1pPr>
      <a:lvl2pPr marL="315776" algn="l" defTabSz="631551" rtl="0" eaLnBrk="1" latinLnBrk="1" hangingPunct="1">
        <a:defRPr sz="1200" kern="1200">
          <a:solidFill>
            <a:schemeClr val="tx1"/>
          </a:solidFill>
          <a:latin typeface="+mn-lt"/>
          <a:ea typeface="+mn-ea"/>
          <a:cs typeface="+mn-cs"/>
        </a:defRPr>
      </a:lvl2pPr>
      <a:lvl3pPr marL="631551" algn="l" defTabSz="631551" rtl="0" eaLnBrk="1" latinLnBrk="1" hangingPunct="1">
        <a:defRPr sz="1200" kern="1200">
          <a:solidFill>
            <a:schemeClr val="tx1"/>
          </a:solidFill>
          <a:latin typeface="+mn-lt"/>
          <a:ea typeface="+mn-ea"/>
          <a:cs typeface="+mn-cs"/>
        </a:defRPr>
      </a:lvl3pPr>
      <a:lvl4pPr marL="947325" algn="l" defTabSz="631551" rtl="0" eaLnBrk="1" latinLnBrk="1" hangingPunct="1">
        <a:defRPr sz="1200" kern="1200">
          <a:solidFill>
            <a:schemeClr val="tx1"/>
          </a:solidFill>
          <a:latin typeface="+mn-lt"/>
          <a:ea typeface="+mn-ea"/>
          <a:cs typeface="+mn-cs"/>
        </a:defRPr>
      </a:lvl4pPr>
      <a:lvl5pPr marL="1263101" algn="l" defTabSz="631551" rtl="0" eaLnBrk="1" latinLnBrk="1" hangingPunct="1">
        <a:defRPr sz="1200" kern="1200">
          <a:solidFill>
            <a:schemeClr val="tx1"/>
          </a:solidFill>
          <a:latin typeface="+mn-lt"/>
          <a:ea typeface="+mn-ea"/>
          <a:cs typeface="+mn-cs"/>
        </a:defRPr>
      </a:lvl5pPr>
      <a:lvl6pPr marL="1578876" algn="l" defTabSz="631551" rtl="0" eaLnBrk="1" latinLnBrk="1" hangingPunct="1">
        <a:defRPr sz="1200" kern="1200">
          <a:solidFill>
            <a:schemeClr val="tx1"/>
          </a:solidFill>
          <a:latin typeface="+mn-lt"/>
          <a:ea typeface="+mn-ea"/>
          <a:cs typeface="+mn-cs"/>
        </a:defRPr>
      </a:lvl6pPr>
      <a:lvl7pPr marL="1894651" algn="l" defTabSz="631551" rtl="0" eaLnBrk="1" latinLnBrk="1" hangingPunct="1">
        <a:defRPr sz="1200" kern="1200">
          <a:solidFill>
            <a:schemeClr val="tx1"/>
          </a:solidFill>
          <a:latin typeface="+mn-lt"/>
          <a:ea typeface="+mn-ea"/>
          <a:cs typeface="+mn-cs"/>
        </a:defRPr>
      </a:lvl7pPr>
      <a:lvl8pPr marL="2210426" algn="l" defTabSz="631551" rtl="0" eaLnBrk="1" latinLnBrk="1" hangingPunct="1">
        <a:defRPr sz="1200" kern="1200">
          <a:solidFill>
            <a:schemeClr val="tx1"/>
          </a:solidFill>
          <a:latin typeface="+mn-lt"/>
          <a:ea typeface="+mn-ea"/>
          <a:cs typeface="+mn-cs"/>
        </a:defRPr>
      </a:lvl8pPr>
      <a:lvl9pPr marL="2526201" algn="l" defTabSz="631551" rtl="0" eaLnBrk="1" latinLnBrk="1" hangingPunct="1">
        <a:defRPr sz="12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직사각형 1"/>
          <p:cNvSpPr/>
          <p:nvPr userDrawn="1"/>
        </p:nvSpPr>
        <p:spPr>
          <a:xfrm>
            <a:off x="5176502" y="125610"/>
            <a:ext cx="1811643" cy="276965"/>
          </a:xfrm>
          <a:prstGeom prst="rect">
            <a:avLst/>
          </a:prstGeom>
          <a:ln>
            <a:solidFill>
              <a:schemeClr val="bg1">
                <a:lumMod val="85000"/>
              </a:schemeClr>
            </a:solidFill>
          </a:ln>
        </p:spPr>
        <p:txBody>
          <a:bodyPr wrap="none" lIns="91405" tIns="45703" rIns="91405" bIns="45703">
            <a:spAutoFit/>
          </a:bodyPr>
          <a:lstStyle/>
          <a:p>
            <a:pPr algn="ctr">
              <a:spcBef>
                <a:spcPct val="50000"/>
              </a:spcBef>
              <a:defRPr/>
            </a:pPr>
            <a:r>
              <a:rPr lang="en-US" altLang="ko-KR" sz="1200" dirty="0">
                <a:solidFill>
                  <a:srgbClr val="FFFFFF">
                    <a:lumMod val="75000"/>
                  </a:srgbClr>
                </a:solidFill>
                <a:latin typeface="Arial" pitchFamily="34" charset="0"/>
                <a:cs typeface="Arial" pitchFamily="34" charset="0"/>
              </a:rPr>
              <a:t>LGE Internal Use Only</a:t>
            </a:r>
            <a:endParaRPr lang="ko-KR" altLang="en-US" sz="1200" dirty="0">
              <a:solidFill>
                <a:srgbClr val="FFFFFF">
                  <a:lumMod val="75000"/>
                </a:srgbClr>
              </a:solidFill>
              <a:latin typeface="Arial" pitchFamily="34" charset="0"/>
              <a:cs typeface="Arial" pitchFamily="34" charset="0"/>
            </a:endParaRPr>
          </a:p>
        </p:txBody>
      </p:sp>
    </p:spTree>
    <p:extLst>
      <p:ext uri="{BB962C8B-B14F-4D97-AF65-F5344CB8AC3E}">
        <p14:creationId xmlns:p14="http://schemas.microsoft.com/office/powerpoint/2010/main" val="884598180"/>
      </p:ext>
    </p:extLst>
  </p:cSld>
  <p:clrMap bg1="lt1" tx1="dk1" bg2="lt2" tx2="dk2" accent1="accent1" accent2="accent2" accent3="accent3" accent4="accent4" accent5="accent5" accent6="accent6" hlink="hlink" folHlink="folHlink"/>
  <p:sldLayoutIdLst>
    <p:sldLayoutId id="2147483980" r:id="rId1"/>
  </p:sldLayoutIdLst>
  <p:hf hdr="0" dt="0"/>
  <p:txStyles>
    <p:titleStyle>
      <a:lvl1pPr algn="l" defTabSz="1222375" rtl="0" eaLnBrk="0" fontAlgn="base" latinLnBrk="1" hangingPunct="0">
        <a:spcBef>
          <a:spcPct val="0"/>
        </a:spcBef>
        <a:spcAft>
          <a:spcPct val="0"/>
        </a:spcAft>
        <a:defRPr kumimoji="1" sz="2000" b="1">
          <a:solidFill>
            <a:schemeClr val="tx2"/>
          </a:solidFill>
          <a:latin typeface="+mj-lt"/>
          <a:ea typeface="+mj-ea"/>
          <a:cs typeface="+mj-cs"/>
        </a:defRPr>
      </a:lvl1pPr>
      <a:lvl2pPr algn="l" defTabSz="122237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2pPr>
      <a:lvl3pPr algn="l" defTabSz="122237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3pPr>
      <a:lvl4pPr algn="l" defTabSz="122237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4pPr>
      <a:lvl5pPr algn="l" defTabSz="122237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5pPr>
      <a:lvl6pPr marL="342082" algn="l" rtl="0" fontAlgn="base" latinLnBrk="1">
        <a:spcBef>
          <a:spcPct val="0"/>
        </a:spcBef>
        <a:spcAft>
          <a:spcPct val="0"/>
        </a:spcAft>
        <a:defRPr kumimoji="1" sz="1500" b="1">
          <a:solidFill>
            <a:schemeClr val="tx2"/>
          </a:solidFill>
          <a:latin typeface="굴림" pitchFamily="50" charset="-127"/>
          <a:ea typeface="굴림" pitchFamily="50" charset="-127"/>
        </a:defRPr>
      </a:lvl6pPr>
      <a:lvl7pPr marL="684163" algn="l" rtl="0" fontAlgn="base" latinLnBrk="1">
        <a:spcBef>
          <a:spcPct val="0"/>
        </a:spcBef>
        <a:spcAft>
          <a:spcPct val="0"/>
        </a:spcAft>
        <a:defRPr kumimoji="1" sz="1500" b="1">
          <a:solidFill>
            <a:schemeClr val="tx2"/>
          </a:solidFill>
          <a:latin typeface="굴림" pitchFamily="50" charset="-127"/>
          <a:ea typeface="굴림" pitchFamily="50" charset="-127"/>
        </a:defRPr>
      </a:lvl7pPr>
      <a:lvl8pPr marL="1026243" algn="l" rtl="0" fontAlgn="base" latinLnBrk="1">
        <a:spcBef>
          <a:spcPct val="0"/>
        </a:spcBef>
        <a:spcAft>
          <a:spcPct val="0"/>
        </a:spcAft>
        <a:defRPr kumimoji="1" sz="1500" b="1">
          <a:solidFill>
            <a:schemeClr val="tx2"/>
          </a:solidFill>
          <a:latin typeface="굴림" pitchFamily="50" charset="-127"/>
          <a:ea typeface="굴림" pitchFamily="50" charset="-127"/>
        </a:defRPr>
      </a:lvl8pPr>
      <a:lvl9pPr marL="1368325" algn="l" rtl="0" fontAlgn="base" latinLnBrk="1">
        <a:spcBef>
          <a:spcPct val="0"/>
        </a:spcBef>
        <a:spcAft>
          <a:spcPct val="0"/>
        </a:spcAft>
        <a:defRPr kumimoji="1" sz="1500" b="1">
          <a:solidFill>
            <a:schemeClr val="tx2"/>
          </a:solidFill>
          <a:latin typeface="굴림" pitchFamily="50" charset="-127"/>
          <a:ea typeface="굴림" pitchFamily="50" charset="-127"/>
        </a:defRPr>
      </a:lvl9pPr>
    </p:titleStyle>
    <p:bodyStyle>
      <a:lvl1pPr marL="339725" indent="-339725" algn="l" defTabSz="1222375" rtl="0" eaLnBrk="0" fontAlgn="base" latinLnBrk="1" hangingPunct="0">
        <a:spcBef>
          <a:spcPct val="20000"/>
        </a:spcBef>
        <a:spcAft>
          <a:spcPct val="0"/>
        </a:spcAft>
        <a:defRPr kumimoji="1" sz="1600">
          <a:solidFill>
            <a:schemeClr val="tx1"/>
          </a:solidFill>
          <a:latin typeface="+mn-lt"/>
          <a:ea typeface="+mn-ea"/>
          <a:cs typeface="+mn-cs"/>
        </a:defRPr>
      </a:lvl1pPr>
      <a:lvl2pPr marL="739775" indent="-280988" algn="l" defTabSz="1222375" rtl="0" eaLnBrk="0" fontAlgn="base" latinLnBrk="1" hangingPunct="0">
        <a:spcBef>
          <a:spcPct val="20000"/>
        </a:spcBef>
        <a:spcAft>
          <a:spcPct val="0"/>
        </a:spcAft>
        <a:buChar char="–"/>
        <a:defRPr kumimoji="1" sz="1600">
          <a:solidFill>
            <a:schemeClr val="tx1"/>
          </a:solidFill>
          <a:latin typeface="+mn-lt"/>
          <a:ea typeface="+mn-ea"/>
        </a:defRPr>
      </a:lvl2pPr>
      <a:lvl3pPr marL="1139825" indent="-225425" algn="l" defTabSz="1222375" rtl="0" eaLnBrk="0" fontAlgn="base" latinLnBrk="1" hangingPunct="0">
        <a:spcBef>
          <a:spcPct val="20000"/>
        </a:spcBef>
        <a:spcAft>
          <a:spcPct val="0"/>
        </a:spcAft>
        <a:buChar char="•"/>
        <a:defRPr kumimoji="1" sz="1600">
          <a:solidFill>
            <a:schemeClr val="tx1"/>
          </a:solidFill>
          <a:latin typeface="+mn-lt"/>
          <a:ea typeface="+mn-ea"/>
        </a:defRPr>
      </a:lvl3pPr>
      <a:lvl4pPr marL="1597025" indent="-227013" algn="l" defTabSz="1222375" rtl="0" eaLnBrk="0" fontAlgn="base" latinLnBrk="1" hangingPunct="0">
        <a:spcBef>
          <a:spcPct val="20000"/>
        </a:spcBef>
        <a:spcAft>
          <a:spcPct val="0"/>
        </a:spcAft>
        <a:buChar char="–"/>
        <a:defRPr kumimoji="1" sz="1600">
          <a:solidFill>
            <a:schemeClr val="tx1"/>
          </a:solidFill>
          <a:latin typeface="+mn-lt"/>
          <a:ea typeface="+mn-ea"/>
        </a:defRPr>
      </a:lvl4pPr>
      <a:lvl5pPr marL="2052638" indent="-223838" algn="l" defTabSz="1222375" rtl="0" eaLnBrk="0" fontAlgn="base" latinLnBrk="1" hangingPunct="0">
        <a:spcBef>
          <a:spcPct val="20000"/>
        </a:spcBef>
        <a:spcAft>
          <a:spcPct val="0"/>
        </a:spcAft>
        <a:buChar char="»"/>
        <a:defRPr kumimoji="1" sz="1600">
          <a:solidFill>
            <a:schemeClr val="tx1"/>
          </a:solidFill>
          <a:latin typeface="+mn-lt"/>
          <a:ea typeface="+mn-ea"/>
        </a:defRPr>
      </a:lvl5pPr>
      <a:lvl6pPr marL="1881446" indent="-171040" algn="l" rtl="0" fontAlgn="base" latinLnBrk="1">
        <a:spcBef>
          <a:spcPct val="20000"/>
        </a:spcBef>
        <a:spcAft>
          <a:spcPct val="0"/>
        </a:spcAft>
        <a:buChar char="»"/>
        <a:defRPr kumimoji="1" sz="1200">
          <a:solidFill>
            <a:schemeClr val="tx1"/>
          </a:solidFill>
          <a:latin typeface="+mn-lt"/>
          <a:ea typeface="+mn-ea"/>
        </a:defRPr>
      </a:lvl6pPr>
      <a:lvl7pPr marL="2223528" indent="-171040" algn="l" rtl="0" fontAlgn="base" latinLnBrk="1">
        <a:spcBef>
          <a:spcPct val="20000"/>
        </a:spcBef>
        <a:spcAft>
          <a:spcPct val="0"/>
        </a:spcAft>
        <a:buChar char="»"/>
        <a:defRPr kumimoji="1" sz="1200">
          <a:solidFill>
            <a:schemeClr val="tx1"/>
          </a:solidFill>
          <a:latin typeface="+mn-lt"/>
          <a:ea typeface="+mn-ea"/>
        </a:defRPr>
      </a:lvl7pPr>
      <a:lvl8pPr marL="2565609" indent="-171040" algn="l" rtl="0" fontAlgn="base" latinLnBrk="1">
        <a:spcBef>
          <a:spcPct val="20000"/>
        </a:spcBef>
        <a:spcAft>
          <a:spcPct val="0"/>
        </a:spcAft>
        <a:buChar char="»"/>
        <a:defRPr kumimoji="1" sz="1200">
          <a:solidFill>
            <a:schemeClr val="tx1"/>
          </a:solidFill>
          <a:latin typeface="+mn-lt"/>
          <a:ea typeface="+mn-ea"/>
        </a:defRPr>
      </a:lvl8pPr>
      <a:lvl9pPr marL="2907690" indent="-171040"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684163" rtl="0" eaLnBrk="1" latinLnBrk="1" hangingPunct="1">
        <a:defRPr sz="1300" kern="1200">
          <a:solidFill>
            <a:schemeClr val="tx1"/>
          </a:solidFill>
          <a:latin typeface="+mn-lt"/>
          <a:ea typeface="+mn-ea"/>
          <a:cs typeface="+mn-cs"/>
        </a:defRPr>
      </a:lvl1pPr>
      <a:lvl2pPr marL="342082" algn="l" defTabSz="684163" rtl="0" eaLnBrk="1" latinLnBrk="1" hangingPunct="1">
        <a:defRPr sz="1300" kern="1200">
          <a:solidFill>
            <a:schemeClr val="tx1"/>
          </a:solidFill>
          <a:latin typeface="+mn-lt"/>
          <a:ea typeface="+mn-ea"/>
          <a:cs typeface="+mn-cs"/>
        </a:defRPr>
      </a:lvl2pPr>
      <a:lvl3pPr marL="684163" algn="l" defTabSz="684163" rtl="0" eaLnBrk="1" latinLnBrk="1" hangingPunct="1">
        <a:defRPr sz="1300" kern="1200">
          <a:solidFill>
            <a:schemeClr val="tx1"/>
          </a:solidFill>
          <a:latin typeface="+mn-lt"/>
          <a:ea typeface="+mn-ea"/>
          <a:cs typeface="+mn-cs"/>
        </a:defRPr>
      </a:lvl3pPr>
      <a:lvl4pPr marL="1026243" algn="l" defTabSz="684163" rtl="0" eaLnBrk="1" latinLnBrk="1" hangingPunct="1">
        <a:defRPr sz="1300" kern="1200">
          <a:solidFill>
            <a:schemeClr val="tx1"/>
          </a:solidFill>
          <a:latin typeface="+mn-lt"/>
          <a:ea typeface="+mn-ea"/>
          <a:cs typeface="+mn-cs"/>
        </a:defRPr>
      </a:lvl4pPr>
      <a:lvl5pPr marL="1368325" algn="l" defTabSz="684163" rtl="0" eaLnBrk="1" latinLnBrk="1" hangingPunct="1">
        <a:defRPr sz="1300" kern="1200">
          <a:solidFill>
            <a:schemeClr val="tx1"/>
          </a:solidFill>
          <a:latin typeface="+mn-lt"/>
          <a:ea typeface="+mn-ea"/>
          <a:cs typeface="+mn-cs"/>
        </a:defRPr>
      </a:lvl5pPr>
      <a:lvl6pPr marL="1710406" algn="l" defTabSz="684163" rtl="0" eaLnBrk="1" latinLnBrk="1" hangingPunct="1">
        <a:defRPr sz="1300" kern="1200">
          <a:solidFill>
            <a:schemeClr val="tx1"/>
          </a:solidFill>
          <a:latin typeface="+mn-lt"/>
          <a:ea typeface="+mn-ea"/>
          <a:cs typeface="+mn-cs"/>
        </a:defRPr>
      </a:lvl6pPr>
      <a:lvl7pPr marL="2052487" algn="l" defTabSz="684163" rtl="0" eaLnBrk="1" latinLnBrk="1" hangingPunct="1">
        <a:defRPr sz="1300" kern="1200">
          <a:solidFill>
            <a:schemeClr val="tx1"/>
          </a:solidFill>
          <a:latin typeface="+mn-lt"/>
          <a:ea typeface="+mn-ea"/>
          <a:cs typeface="+mn-cs"/>
        </a:defRPr>
      </a:lvl7pPr>
      <a:lvl8pPr marL="2394568" algn="l" defTabSz="684163" rtl="0" eaLnBrk="1" latinLnBrk="1" hangingPunct="1">
        <a:defRPr sz="1300" kern="1200">
          <a:solidFill>
            <a:schemeClr val="tx1"/>
          </a:solidFill>
          <a:latin typeface="+mn-lt"/>
          <a:ea typeface="+mn-ea"/>
          <a:cs typeface="+mn-cs"/>
        </a:defRPr>
      </a:lvl8pPr>
      <a:lvl9pPr marL="2736649" algn="l" defTabSz="684163" rtl="0" eaLnBrk="1" latinLnBrk="1"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직사각형 1"/>
          <p:cNvSpPr/>
          <p:nvPr userDrawn="1"/>
        </p:nvSpPr>
        <p:spPr>
          <a:xfrm>
            <a:off x="5176503" y="125612"/>
            <a:ext cx="1811643" cy="276965"/>
          </a:xfrm>
          <a:prstGeom prst="rect">
            <a:avLst/>
          </a:prstGeom>
          <a:ln>
            <a:solidFill>
              <a:schemeClr val="bg1">
                <a:lumMod val="85000"/>
              </a:schemeClr>
            </a:solidFill>
          </a:ln>
        </p:spPr>
        <p:txBody>
          <a:bodyPr wrap="none" lIns="91405" tIns="45703" rIns="91405" bIns="45703">
            <a:spAutoFit/>
          </a:bodyPr>
          <a:lstStyle/>
          <a:p>
            <a:pPr algn="ctr">
              <a:spcBef>
                <a:spcPct val="50000"/>
              </a:spcBef>
              <a:defRPr/>
            </a:pPr>
            <a:r>
              <a:rPr lang="en-US" altLang="ko-KR" sz="1200">
                <a:solidFill>
                  <a:srgbClr val="FFFFFF">
                    <a:lumMod val="75000"/>
                  </a:srgbClr>
                </a:solidFill>
                <a:latin typeface="Arial" pitchFamily="34" charset="0"/>
                <a:cs typeface="Arial" pitchFamily="34" charset="0"/>
              </a:rPr>
              <a:t>LGE Internal Use Only</a:t>
            </a:r>
            <a:endParaRPr lang="ko-KR" altLang="en-US" sz="1200">
              <a:solidFill>
                <a:srgbClr val="FFFFFF">
                  <a:lumMod val="75000"/>
                </a:srgbClr>
              </a:solidFill>
              <a:latin typeface="Arial" pitchFamily="34" charset="0"/>
              <a:cs typeface="Arial" pitchFamily="34" charset="0"/>
            </a:endParaRPr>
          </a:p>
        </p:txBody>
      </p:sp>
      <p:sp>
        <p:nvSpPr>
          <p:cNvPr id="3" name="Line 39"/>
          <p:cNvSpPr>
            <a:spLocks noChangeShapeType="1"/>
          </p:cNvSpPr>
          <p:nvPr userDrawn="1"/>
        </p:nvSpPr>
        <p:spPr bwMode="auto">
          <a:xfrm>
            <a:off x="0" y="548680"/>
            <a:ext cx="12192000" cy="0"/>
          </a:xfrm>
          <a:prstGeom prst="line">
            <a:avLst/>
          </a:prstGeom>
          <a:noFill/>
          <a:ln w="9525">
            <a:solidFill>
              <a:srgbClr val="000000"/>
            </a:solidFill>
            <a:round/>
            <a:headEnd/>
            <a:tailEnd/>
          </a:ln>
        </p:spPr>
        <p:txBody>
          <a:bodyPr lIns="91369" tIns="45687" rIns="91369" bIns="45687"/>
          <a:lstStyle/>
          <a:p>
            <a:pPr>
              <a:defRPr/>
            </a:pPr>
            <a:endParaRPr lang="ko-KR" altLang="en-US" sz="2000"/>
          </a:p>
        </p:txBody>
      </p:sp>
    </p:spTree>
    <p:extLst>
      <p:ext uri="{BB962C8B-B14F-4D97-AF65-F5344CB8AC3E}">
        <p14:creationId xmlns:p14="http://schemas.microsoft.com/office/powerpoint/2010/main" val="1582595362"/>
      </p:ext>
    </p:extLst>
  </p:cSld>
  <p:clrMap bg1="lt1" tx1="dk1" bg2="lt2" tx2="dk2" accent1="accent1" accent2="accent2" accent3="accent3" accent4="accent4" accent5="accent5" accent6="accent6" hlink="hlink" folHlink="folHlink"/>
  <p:sldLayoutIdLst>
    <p:sldLayoutId id="2147483811" r:id="rId1"/>
  </p:sldLayoutIdLst>
  <p:hf hdr="0" dt="0"/>
  <p:txStyles>
    <p:titleStyle>
      <a:lvl1pPr algn="l" defTabSz="1222405" rtl="0" eaLnBrk="0" fontAlgn="base" latinLnBrk="1" hangingPunct="0">
        <a:spcBef>
          <a:spcPct val="0"/>
        </a:spcBef>
        <a:spcAft>
          <a:spcPct val="0"/>
        </a:spcAft>
        <a:defRPr kumimoji="1" sz="2000" b="1">
          <a:solidFill>
            <a:schemeClr val="tx2"/>
          </a:solidFill>
          <a:latin typeface="+mj-lt"/>
          <a:ea typeface="+mj-ea"/>
          <a:cs typeface="+mj-cs"/>
        </a:defRPr>
      </a:lvl1pPr>
      <a:lvl2pPr algn="l" defTabSz="122240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2pPr>
      <a:lvl3pPr algn="l" defTabSz="122240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3pPr>
      <a:lvl4pPr algn="l" defTabSz="122240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4pPr>
      <a:lvl5pPr algn="l" defTabSz="122240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5pPr>
      <a:lvl6pPr marL="342091" algn="l" rtl="0" fontAlgn="base" latinLnBrk="1">
        <a:spcBef>
          <a:spcPct val="0"/>
        </a:spcBef>
        <a:spcAft>
          <a:spcPct val="0"/>
        </a:spcAft>
        <a:defRPr kumimoji="1" sz="1500" b="1">
          <a:solidFill>
            <a:schemeClr val="tx2"/>
          </a:solidFill>
          <a:latin typeface="굴림" pitchFamily="50" charset="-127"/>
          <a:ea typeface="굴림" pitchFamily="50" charset="-127"/>
        </a:defRPr>
      </a:lvl6pPr>
      <a:lvl7pPr marL="684180" algn="l" rtl="0" fontAlgn="base" latinLnBrk="1">
        <a:spcBef>
          <a:spcPct val="0"/>
        </a:spcBef>
        <a:spcAft>
          <a:spcPct val="0"/>
        </a:spcAft>
        <a:defRPr kumimoji="1" sz="1500" b="1">
          <a:solidFill>
            <a:schemeClr val="tx2"/>
          </a:solidFill>
          <a:latin typeface="굴림" pitchFamily="50" charset="-127"/>
          <a:ea typeface="굴림" pitchFamily="50" charset="-127"/>
        </a:defRPr>
      </a:lvl7pPr>
      <a:lvl8pPr marL="1026269" algn="l" rtl="0" fontAlgn="base" latinLnBrk="1">
        <a:spcBef>
          <a:spcPct val="0"/>
        </a:spcBef>
        <a:spcAft>
          <a:spcPct val="0"/>
        </a:spcAft>
        <a:defRPr kumimoji="1" sz="1500" b="1">
          <a:solidFill>
            <a:schemeClr val="tx2"/>
          </a:solidFill>
          <a:latin typeface="굴림" pitchFamily="50" charset="-127"/>
          <a:ea typeface="굴림" pitchFamily="50" charset="-127"/>
        </a:defRPr>
      </a:lvl8pPr>
      <a:lvl9pPr marL="1368359" algn="l" rtl="0" fontAlgn="base" latinLnBrk="1">
        <a:spcBef>
          <a:spcPct val="0"/>
        </a:spcBef>
        <a:spcAft>
          <a:spcPct val="0"/>
        </a:spcAft>
        <a:defRPr kumimoji="1" sz="1500" b="1">
          <a:solidFill>
            <a:schemeClr val="tx2"/>
          </a:solidFill>
          <a:latin typeface="굴림" pitchFamily="50" charset="-127"/>
          <a:ea typeface="굴림" pitchFamily="50" charset="-127"/>
        </a:defRPr>
      </a:lvl9pPr>
    </p:titleStyle>
    <p:bodyStyle>
      <a:lvl1pPr marL="339734" indent="-339734" algn="l" defTabSz="1222405" rtl="0" eaLnBrk="0" fontAlgn="base" latinLnBrk="1" hangingPunct="0">
        <a:spcBef>
          <a:spcPct val="20000"/>
        </a:spcBef>
        <a:spcAft>
          <a:spcPct val="0"/>
        </a:spcAft>
        <a:defRPr kumimoji="1" sz="1600">
          <a:solidFill>
            <a:schemeClr val="tx1"/>
          </a:solidFill>
          <a:latin typeface="+mn-lt"/>
          <a:ea typeface="+mn-ea"/>
          <a:cs typeface="+mn-cs"/>
        </a:defRPr>
      </a:lvl1pPr>
      <a:lvl2pPr marL="739793" indent="-280995" algn="l" defTabSz="1222405" rtl="0" eaLnBrk="0" fontAlgn="base" latinLnBrk="1" hangingPunct="0">
        <a:spcBef>
          <a:spcPct val="20000"/>
        </a:spcBef>
        <a:spcAft>
          <a:spcPct val="0"/>
        </a:spcAft>
        <a:buChar char="–"/>
        <a:defRPr kumimoji="1" sz="1600">
          <a:solidFill>
            <a:schemeClr val="tx1"/>
          </a:solidFill>
          <a:latin typeface="+mn-lt"/>
          <a:ea typeface="+mn-ea"/>
        </a:defRPr>
      </a:lvl2pPr>
      <a:lvl3pPr marL="1139854" indent="-225431" algn="l" defTabSz="1222405" rtl="0" eaLnBrk="0" fontAlgn="base" latinLnBrk="1" hangingPunct="0">
        <a:spcBef>
          <a:spcPct val="20000"/>
        </a:spcBef>
        <a:spcAft>
          <a:spcPct val="0"/>
        </a:spcAft>
        <a:buChar char="•"/>
        <a:defRPr kumimoji="1" sz="1600">
          <a:solidFill>
            <a:schemeClr val="tx1"/>
          </a:solidFill>
          <a:latin typeface="+mn-lt"/>
          <a:ea typeface="+mn-ea"/>
        </a:defRPr>
      </a:lvl3pPr>
      <a:lvl4pPr marL="1597065" indent="-227019" algn="l" defTabSz="1222405" rtl="0" eaLnBrk="0" fontAlgn="base" latinLnBrk="1" hangingPunct="0">
        <a:spcBef>
          <a:spcPct val="20000"/>
        </a:spcBef>
        <a:spcAft>
          <a:spcPct val="0"/>
        </a:spcAft>
        <a:buChar char="–"/>
        <a:defRPr kumimoji="1" sz="1600">
          <a:solidFill>
            <a:schemeClr val="tx1"/>
          </a:solidFill>
          <a:latin typeface="+mn-lt"/>
          <a:ea typeface="+mn-ea"/>
        </a:defRPr>
      </a:lvl4pPr>
      <a:lvl5pPr marL="2052689" indent="-223844" algn="l" defTabSz="1222405" rtl="0" eaLnBrk="0" fontAlgn="base" latinLnBrk="1" hangingPunct="0">
        <a:spcBef>
          <a:spcPct val="20000"/>
        </a:spcBef>
        <a:spcAft>
          <a:spcPct val="0"/>
        </a:spcAft>
        <a:buChar char="»"/>
        <a:defRPr kumimoji="1" sz="1600">
          <a:solidFill>
            <a:schemeClr val="tx1"/>
          </a:solidFill>
          <a:latin typeface="+mn-lt"/>
          <a:ea typeface="+mn-ea"/>
        </a:defRPr>
      </a:lvl5pPr>
      <a:lvl6pPr marL="1881493" indent="-171044" algn="l" rtl="0" fontAlgn="base" latinLnBrk="1">
        <a:spcBef>
          <a:spcPct val="20000"/>
        </a:spcBef>
        <a:spcAft>
          <a:spcPct val="0"/>
        </a:spcAft>
        <a:buChar char="»"/>
        <a:defRPr kumimoji="1" sz="1200">
          <a:solidFill>
            <a:schemeClr val="tx1"/>
          </a:solidFill>
          <a:latin typeface="+mn-lt"/>
          <a:ea typeface="+mn-ea"/>
        </a:defRPr>
      </a:lvl6pPr>
      <a:lvl7pPr marL="2223583" indent="-171044" algn="l" rtl="0" fontAlgn="base" latinLnBrk="1">
        <a:spcBef>
          <a:spcPct val="20000"/>
        </a:spcBef>
        <a:spcAft>
          <a:spcPct val="0"/>
        </a:spcAft>
        <a:buChar char="»"/>
        <a:defRPr kumimoji="1" sz="1200">
          <a:solidFill>
            <a:schemeClr val="tx1"/>
          </a:solidFill>
          <a:latin typeface="+mn-lt"/>
          <a:ea typeface="+mn-ea"/>
        </a:defRPr>
      </a:lvl7pPr>
      <a:lvl8pPr marL="2565674" indent="-171044" algn="l" rtl="0" fontAlgn="base" latinLnBrk="1">
        <a:spcBef>
          <a:spcPct val="20000"/>
        </a:spcBef>
        <a:spcAft>
          <a:spcPct val="0"/>
        </a:spcAft>
        <a:buChar char="»"/>
        <a:defRPr kumimoji="1" sz="1200">
          <a:solidFill>
            <a:schemeClr val="tx1"/>
          </a:solidFill>
          <a:latin typeface="+mn-lt"/>
          <a:ea typeface="+mn-ea"/>
        </a:defRPr>
      </a:lvl8pPr>
      <a:lvl9pPr marL="2907763" indent="-171044"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684180" rtl="0" eaLnBrk="1" latinLnBrk="1" hangingPunct="1">
        <a:defRPr sz="1300" kern="1200">
          <a:solidFill>
            <a:schemeClr val="tx1"/>
          </a:solidFill>
          <a:latin typeface="+mn-lt"/>
          <a:ea typeface="+mn-ea"/>
          <a:cs typeface="+mn-cs"/>
        </a:defRPr>
      </a:lvl1pPr>
      <a:lvl2pPr marL="342091" algn="l" defTabSz="684180" rtl="0" eaLnBrk="1" latinLnBrk="1" hangingPunct="1">
        <a:defRPr sz="1300" kern="1200">
          <a:solidFill>
            <a:schemeClr val="tx1"/>
          </a:solidFill>
          <a:latin typeface="+mn-lt"/>
          <a:ea typeface="+mn-ea"/>
          <a:cs typeface="+mn-cs"/>
        </a:defRPr>
      </a:lvl2pPr>
      <a:lvl3pPr marL="684180" algn="l" defTabSz="684180" rtl="0" eaLnBrk="1" latinLnBrk="1" hangingPunct="1">
        <a:defRPr sz="1300" kern="1200">
          <a:solidFill>
            <a:schemeClr val="tx1"/>
          </a:solidFill>
          <a:latin typeface="+mn-lt"/>
          <a:ea typeface="+mn-ea"/>
          <a:cs typeface="+mn-cs"/>
        </a:defRPr>
      </a:lvl3pPr>
      <a:lvl4pPr marL="1026269" algn="l" defTabSz="684180" rtl="0" eaLnBrk="1" latinLnBrk="1" hangingPunct="1">
        <a:defRPr sz="1300" kern="1200">
          <a:solidFill>
            <a:schemeClr val="tx1"/>
          </a:solidFill>
          <a:latin typeface="+mn-lt"/>
          <a:ea typeface="+mn-ea"/>
          <a:cs typeface="+mn-cs"/>
        </a:defRPr>
      </a:lvl4pPr>
      <a:lvl5pPr marL="1368359" algn="l" defTabSz="684180" rtl="0" eaLnBrk="1" latinLnBrk="1" hangingPunct="1">
        <a:defRPr sz="1300" kern="1200">
          <a:solidFill>
            <a:schemeClr val="tx1"/>
          </a:solidFill>
          <a:latin typeface="+mn-lt"/>
          <a:ea typeface="+mn-ea"/>
          <a:cs typeface="+mn-cs"/>
        </a:defRPr>
      </a:lvl5pPr>
      <a:lvl6pPr marL="1710449" algn="l" defTabSz="684180" rtl="0" eaLnBrk="1" latinLnBrk="1" hangingPunct="1">
        <a:defRPr sz="1300" kern="1200">
          <a:solidFill>
            <a:schemeClr val="tx1"/>
          </a:solidFill>
          <a:latin typeface="+mn-lt"/>
          <a:ea typeface="+mn-ea"/>
          <a:cs typeface="+mn-cs"/>
        </a:defRPr>
      </a:lvl6pPr>
      <a:lvl7pPr marL="2052538" algn="l" defTabSz="684180" rtl="0" eaLnBrk="1" latinLnBrk="1" hangingPunct="1">
        <a:defRPr sz="1300" kern="1200">
          <a:solidFill>
            <a:schemeClr val="tx1"/>
          </a:solidFill>
          <a:latin typeface="+mn-lt"/>
          <a:ea typeface="+mn-ea"/>
          <a:cs typeface="+mn-cs"/>
        </a:defRPr>
      </a:lvl7pPr>
      <a:lvl8pPr marL="2394628" algn="l" defTabSz="684180" rtl="0" eaLnBrk="1" latinLnBrk="1" hangingPunct="1">
        <a:defRPr sz="1300" kern="1200">
          <a:solidFill>
            <a:schemeClr val="tx1"/>
          </a:solidFill>
          <a:latin typeface="+mn-lt"/>
          <a:ea typeface="+mn-ea"/>
          <a:cs typeface="+mn-cs"/>
        </a:defRPr>
      </a:lvl8pPr>
      <a:lvl9pPr marL="2736718" algn="l" defTabSz="684180" rtl="0" eaLnBrk="1" latinLnBrk="1"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Line 14"/>
          <p:cNvSpPr>
            <a:spLocks noChangeShapeType="1"/>
          </p:cNvSpPr>
          <p:nvPr/>
        </p:nvSpPr>
        <p:spPr bwMode="auto">
          <a:xfrm>
            <a:off x="0" y="534987"/>
            <a:ext cx="121920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1429" tIns="45714" rIns="91429" bIns="45714"/>
          <a:lstStyle/>
          <a:p>
            <a:pPr defTabSz="914313"/>
            <a:endParaRPr lang="ko-KR" altLang="en-US" sz="1300">
              <a:solidFill>
                <a:srgbClr val="000000"/>
              </a:solidFill>
              <a:latin typeface="Arial Narrow" panose="020B0606020202030204" pitchFamily="34" charset="0"/>
              <a:ea typeface="LG스마트체 Regular" panose="020B0600000101010101" pitchFamily="50" charset="-127"/>
            </a:endParaRPr>
          </a:p>
        </p:txBody>
      </p:sp>
      <p:sp>
        <p:nvSpPr>
          <p:cNvPr id="5" name="직사각형 4"/>
          <p:cNvSpPr/>
          <p:nvPr userDrawn="1"/>
        </p:nvSpPr>
        <p:spPr>
          <a:xfrm>
            <a:off x="5113307" y="134810"/>
            <a:ext cx="1957570" cy="285566"/>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auto">
              <a:spcBef>
                <a:spcPts val="0"/>
              </a:spcBef>
              <a:spcAft>
                <a:spcPts val="0"/>
              </a:spcAft>
            </a:pPr>
            <a:r>
              <a:rPr kumimoji="0" lang="en-US" altLang="ko-KR" sz="1300" b="0">
                <a:solidFill>
                  <a:srgbClr val="000000">
                    <a:lumMod val="65000"/>
                    <a:lumOff val="35000"/>
                  </a:srgbClr>
                </a:solidFill>
                <a:latin typeface="Arial Narrow" pitchFamily="34" charset="0"/>
              </a:rPr>
              <a:t>LGE Internal Use Only</a:t>
            </a:r>
            <a:endParaRPr kumimoji="0" lang="ko-KR" altLang="en-US" sz="1300" b="0">
              <a:solidFill>
                <a:srgbClr val="000000">
                  <a:lumMod val="65000"/>
                  <a:lumOff val="35000"/>
                </a:srgbClr>
              </a:solidFill>
              <a:latin typeface="Arial Narrow" pitchFamily="34" charset="0"/>
            </a:endParaRPr>
          </a:p>
        </p:txBody>
      </p:sp>
    </p:spTree>
    <p:extLst>
      <p:ext uri="{BB962C8B-B14F-4D97-AF65-F5344CB8AC3E}">
        <p14:creationId xmlns:p14="http://schemas.microsoft.com/office/powerpoint/2010/main" val="3679799656"/>
      </p:ext>
    </p:extLst>
  </p:cSld>
  <p:clrMap bg1="lt1" tx1="dk1" bg2="lt2" tx2="dk2" accent1="accent1" accent2="accent2" accent3="accent3" accent4="accent4" accent5="accent5" accent6="accent6" hlink="hlink" folHlink="folHlink"/>
  <p:sldLayoutIdLst>
    <p:sldLayoutId id="2147483830" r:id="rId1"/>
  </p:sldLayoutIdLst>
  <p:txStyles>
    <p:titleStyle>
      <a:lvl1pPr algn="ctr" rtl="0" eaLnBrk="0" fontAlgn="base" latinLnBrk="1" hangingPunct="0">
        <a:spcBef>
          <a:spcPct val="0"/>
        </a:spcBef>
        <a:spcAft>
          <a:spcPct val="0"/>
        </a:spcAft>
        <a:defRPr kumimoji="1" sz="4401">
          <a:solidFill>
            <a:schemeClr val="tx2"/>
          </a:solidFill>
          <a:latin typeface="+mj-lt"/>
          <a:ea typeface="+mj-ea"/>
          <a:cs typeface="+mj-cs"/>
        </a:defRPr>
      </a:lvl1pPr>
      <a:lvl2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5pPr>
      <a:lvl6pPr marL="457212" algn="ctr" rtl="0" fontAlgn="base" latinLnBrk="1">
        <a:spcBef>
          <a:spcPct val="0"/>
        </a:spcBef>
        <a:spcAft>
          <a:spcPct val="0"/>
        </a:spcAft>
        <a:defRPr kumimoji="1" sz="4401">
          <a:solidFill>
            <a:schemeClr val="tx2"/>
          </a:solidFill>
          <a:latin typeface="굴림" pitchFamily="50" charset="-127"/>
          <a:ea typeface="굴림" pitchFamily="50" charset="-127"/>
        </a:defRPr>
      </a:lvl6pPr>
      <a:lvl7pPr marL="914423" algn="ctr" rtl="0" fontAlgn="base" latinLnBrk="1">
        <a:spcBef>
          <a:spcPct val="0"/>
        </a:spcBef>
        <a:spcAft>
          <a:spcPct val="0"/>
        </a:spcAft>
        <a:defRPr kumimoji="1" sz="4401">
          <a:solidFill>
            <a:schemeClr val="tx2"/>
          </a:solidFill>
          <a:latin typeface="굴림" pitchFamily="50" charset="-127"/>
          <a:ea typeface="굴림" pitchFamily="50" charset="-127"/>
        </a:defRPr>
      </a:lvl7pPr>
      <a:lvl8pPr marL="1371634" algn="ctr" rtl="0" fontAlgn="base" latinLnBrk="1">
        <a:spcBef>
          <a:spcPct val="0"/>
        </a:spcBef>
        <a:spcAft>
          <a:spcPct val="0"/>
        </a:spcAft>
        <a:defRPr kumimoji="1" sz="4401">
          <a:solidFill>
            <a:schemeClr val="tx2"/>
          </a:solidFill>
          <a:latin typeface="굴림" pitchFamily="50" charset="-127"/>
          <a:ea typeface="굴림" pitchFamily="50" charset="-127"/>
        </a:defRPr>
      </a:lvl8pPr>
      <a:lvl9pPr marL="1828846" algn="ctr" rtl="0" fontAlgn="base" latinLnBrk="1">
        <a:spcBef>
          <a:spcPct val="0"/>
        </a:spcBef>
        <a:spcAft>
          <a:spcPct val="0"/>
        </a:spcAft>
        <a:defRPr kumimoji="1" sz="4401">
          <a:solidFill>
            <a:schemeClr val="tx2"/>
          </a:solidFill>
          <a:latin typeface="굴림" pitchFamily="50" charset="-127"/>
          <a:ea typeface="굴림" pitchFamily="50" charset="-127"/>
        </a:defRPr>
      </a:lvl9pPr>
    </p:titleStyle>
    <p:bodyStyle>
      <a:lvl1pPr marL="336559" indent="-336559"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38207" indent="-279407" algn="l" rtl="0" eaLnBrk="0" fontAlgn="base" latinLnBrk="1" hangingPunct="0">
        <a:spcBef>
          <a:spcPct val="20000"/>
        </a:spcBef>
        <a:spcAft>
          <a:spcPct val="0"/>
        </a:spcAft>
        <a:buChar char="–"/>
        <a:defRPr kumimoji="1" sz="2800">
          <a:solidFill>
            <a:schemeClr val="tx1"/>
          </a:solidFill>
          <a:latin typeface="+mn-lt"/>
          <a:ea typeface="+mn-ea"/>
        </a:defRPr>
      </a:lvl2pPr>
      <a:lvl3pPr marL="1136679" indent="-223844" algn="l" rtl="0" eaLnBrk="0" fontAlgn="base" latinLnBrk="1" hangingPunct="0">
        <a:spcBef>
          <a:spcPct val="20000"/>
        </a:spcBef>
        <a:spcAft>
          <a:spcPct val="0"/>
        </a:spcAft>
        <a:buChar char="•"/>
        <a:defRPr kumimoji="1" sz="2400">
          <a:solidFill>
            <a:schemeClr val="tx1"/>
          </a:solidFill>
          <a:latin typeface="+mn-lt"/>
          <a:ea typeface="+mn-ea"/>
        </a:defRPr>
      </a:lvl3pPr>
      <a:lvl4pPr marL="1592303" indent="-222255" algn="l" rtl="0" eaLnBrk="0" fontAlgn="base" latinLnBrk="1" hangingPunct="0">
        <a:spcBef>
          <a:spcPct val="20000"/>
        </a:spcBef>
        <a:spcAft>
          <a:spcPct val="0"/>
        </a:spcAft>
        <a:buChar char="–"/>
        <a:defRPr kumimoji="1" sz="2000">
          <a:solidFill>
            <a:schemeClr val="tx1"/>
          </a:solidFill>
          <a:latin typeface="+mn-lt"/>
          <a:ea typeface="+mn-ea"/>
        </a:defRPr>
      </a:lvl4pPr>
      <a:lvl5pPr marL="2049514" indent="-223844" algn="l" rtl="0" eaLnBrk="0" fontAlgn="base" latinLnBrk="1" hangingPunct="0">
        <a:spcBef>
          <a:spcPct val="20000"/>
        </a:spcBef>
        <a:spcAft>
          <a:spcPct val="0"/>
        </a:spcAft>
        <a:buChar char="»"/>
        <a:defRPr kumimoji="1" sz="2000">
          <a:solidFill>
            <a:schemeClr val="tx1"/>
          </a:solidFill>
          <a:latin typeface="+mn-lt"/>
          <a:ea typeface="+mn-ea"/>
        </a:defRPr>
      </a:lvl5pPr>
      <a:lvl6pPr marL="2506726" indent="-223844" algn="l" rtl="0" fontAlgn="base" latinLnBrk="1">
        <a:spcBef>
          <a:spcPct val="20000"/>
        </a:spcBef>
        <a:spcAft>
          <a:spcPct val="0"/>
        </a:spcAft>
        <a:buChar char="»"/>
        <a:defRPr kumimoji="1" sz="2000">
          <a:solidFill>
            <a:schemeClr val="tx1"/>
          </a:solidFill>
          <a:latin typeface="+mn-lt"/>
          <a:ea typeface="+mn-ea"/>
        </a:defRPr>
      </a:lvl6pPr>
      <a:lvl7pPr marL="2963937" indent="-223844" algn="l" rtl="0" fontAlgn="base" latinLnBrk="1">
        <a:spcBef>
          <a:spcPct val="20000"/>
        </a:spcBef>
        <a:spcAft>
          <a:spcPct val="0"/>
        </a:spcAft>
        <a:buChar char="»"/>
        <a:defRPr kumimoji="1" sz="2000">
          <a:solidFill>
            <a:schemeClr val="tx1"/>
          </a:solidFill>
          <a:latin typeface="+mn-lt"/>
          <a:ea typeface="+mn-ea"/>
        </a:defRPr>
      </a:lvl7pPr>
      <a:lvl8pPr marL="3421148" indent="-223844" algn="l" rtl="0" fontAlgn="base" latinLnBrk="1">
        <a:spcBef>
          <a:spcPct val="20000"/>
        </a:spcBef>
        <a:spcAft>
          <a:spcPct val="0"/>
        </a:spcAft>
        <a:buChar char="»"/>
        <a:defRPr kumimoji="1" sz="2000">
          <a:solidFill>
            <a:schemeClr val="tx1"/>
          </a:solidFill>
          <a:latin typeface="+mn-lt"/>
          <a:ea typeface="+mn-ea"/>
        </a:defRPr>
      </a:lvl8pPr>
      <a:lvl9pPr marL="3878360" indent="-223844"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39"/>
          <p:cNvSpPr>
            <a:spLocks noChangeShapeType="1"/>
          </p:cNvSpPr>
          <p:nvPr userDrawn="1"/>
        </p:nvSpPr>
        <p:spPr bwMode="auto">
          <a:xfrm>
            <a:off x="0" y="587375"/>
            <a:ext cx="12192000" cy="0"/>
          </a:xfrm>
          <a:prstGeom prst="line">
            <a:avLst/>
          </a:prstGeom>
          <a:noFill/>
          <a:ln w="9525">
            <a:solidFill>
              <a:srgbClr val="000000"/>
            </a:solidFill>
            <a:round/>
            <a:headEnd/>
            <a:tailEnd/>
          </a:ln>
        </p:spPr>
        <p:txBody>
          <a:bodyPr lIns="91369" tIns="45687" rIns="91369" bIns="45687"/>
          <a:lstStyle/>
          <a:p>
            <a:pPr>
              <a:defRPr/>
            </a:pPr>
            <a:endParaRPr lang="ko-KR" altLang="en-US">
              <a:solidFill>
                <a:prstClr val="black"/>
              </a:solidFill>
            </a:endParaRPr>
          </a:p>
        </p:txBody>
      </p:sp>
      <p:sp>
        <p:nvSpPr>
          <p:cNvPr id="5" name="직사각형 4"/>
          <p:cNvSpPr/>
          <p:nvPr userDrawn="1"/>
        </p:nvSpPr>
        <p:spPr>
          <a:xfrm>
            <a:off x="5205042" y="180980"/>
            <a:ext cx="1447810" cy="276987"/>
          </a:xfrm>
          <a:prstGeom prst="rect">
            <a:avLst/>
          </a:prstGeom>
          <a:ln>
            <a:solidFill>
              <a:schemeClr val="bg1">
                <a:lumMod val="85000"/>
              </a:schemeClr>
            </a:solidFill>
          </a:ln>
        </p:spPr>
        <p:txBody>
          <a:bodyPr wrap="none" lIns="91429" tIns="45714" rIns="91429" bIns="45714">
            <a:spAutoFit/>
          </a:bodyPr>
          <a:lstStyle/>
          <a:p>
            <a:pPr>
              <a:defRPr/>
            </a:pPr>
            <a:r>
              <a:rPr lang="en-US" altLang="ko-KR" sz="1200" b="0">
                <a:solidFill>
                  <a:prstClr val="white">
                    <a:lumMod val="75000"/>
                  </a:prstClr>
                </a:solidFill>
                <a:latin typeface="Arial Narrow" pitchFamily="34" charset="0"/>
                <a:cs typeface="Arial" pitchFamily="34" charset="0"/>
              </a:rPr>
              <a:t>LGE Internal Use Only</a:t>
            </a:r>
            <a:endParaRPr lang="ko-KR" altLang="en-US" sz="1200" b="0">
              <a:solidFill>
                <a:prstClr val="white">
                  <a:lumMod val="75000"/>
                </a:prstClr>
              </a:solidFill>
              <a:latin typeface="Arial Narrow" pitchFamily="34" charset="0"/>
              <a:cs typeface="Arial" pitchFamily="34" charset="0"/>
            </a:endParaRPr>
          </a:p>
        </p:txBody>
      </p:sp>
    </p:spTree>
    <p:extLst>
      <p:ext uri="{BB962C8B-B14F-4D97-AF65-F5344CB8AC3E}">
        <p14:creationId xmlns:p14="http://schemas.microsoft.com/office/powerpoint/2010/main" val="132938937"/>
      </p:ext>
    </p:extLst>
  </p:cSld>
  <p:clrMap bg1="lt1" tx1="dk1" bg2="lt2" tx2="dk2" accent1="accent1" accent2="accent2" accent3="accent3" accent4="accent4" accent5="accent5" accent6="accent6" hlink="hlink" folHlink="folHlink"/>
  <p:sldLayoutIdLst>
    <p:sldLayoutId id="2147483838" r:id="rId1"/>
    <p:sldLayoutId id="2147483839" r:id="rId2"/>
  </p:sldLayoutIdLst>
  <p:hf hdr="0" ftr="0" dt="0"/>
  <p:txStyles>
    <p:titleStyle>
      <a:lvl1pPr algn="ctr" rtl="0" eaLnBrk="0" fontAlgn="base" latinLnBrk="1" hangingPunct="0">
        <a:spcBef>
          <a:spcPct val="0"/>
        </a:spcBef>
        <a:spcAft>
          <a:spcPct val="0"/>
        </a:spcAft>
        <a:defRPr sz="4401" kern="1200">
          <a:solidFill>
            <a:schemeClr val="tx1"/>
          </a:solidFill>
          <a:latin typeface="+mj-lt"/>
          <a:ea typeface="+mj-ea"/>
          <a:cs typeface="+mj-cs"/>
        </a:defRPr>
      </a:lvl1pPr>
      <a:lvl2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5pPr>
      <a:lvl6pPr marL="457212" algn="ctr" rtl="0" fontAlgn="base" latinLnBrk="1">
        <a:spcBef>
          <a:spcPct val="0"/>
        </a:spcBef>
        <a:spcAft>
          <a:spcPct val="0"/>
        </a:spcAft>
        <a:defRPr sz="4401">
          <a:solidFill>
            <a:schemeClr val="tx1"/>
          </a:solidFill>
          <a:latin typeface="맑은 고딕" pitchFamily="50" charset="-127"/>
          <a:ea typeface="맑은 고딕" pitchFamily="50" charset="-127"/>
        </a:defRPr>
      </a:lvl6pPr>
      <a:lvl7pPr marL="914423" algn="ctr" rtl="0" fontAlgn="base" latinLnBrk="1">
        <a:spcBef>
          <a:spcPct val="0"/>
        </a:spcBef>
        <a:spcAft>
          <a:spcPct val="0"/>
        </a:spcAft>
        <a:defRPr sz="4401">
          <a:solidFill>
            <a:schemeClr val="tx1"/>
          </a:solidFill>
          <a:latin typeface="맑은 고딕" pitchFamily="50" charset="-127"/>
          <a:ea typeface="맑은 고딕" pitchFamily="50" charset="-127"/>
        </a:defRPr>
      </a:lvl7pPr>
      <a:lvl8pPr marL="1371634" algn="ctr" rtl="0" fontAlgn="base" latinLnBrk="1">
        <a:spcBef>
          <a:spcPct val="0"/>
        </a:spcBef>
        <a:spcAft>
          <a:spcPct val="0"/>
        </a:spcAft>
        <a:defRPr sz="4401">
          <a:solidFill>
            <a:schemeClr val="tx1"/>
          </a:solidFill>
          <a:latin typeface="맑은 고딕" pitchFamily="50" charset="-127"/>
          <a:ea typeface="맑은 고딕" pitchFamily="50" charset="-127"/>
        </a:defRPr>
      </a:lvl8pPr>
      <a:lvl9pPr marL="1828846" algn="ctr" rtl="0" fontAlgn="base" latinLnBrk="1">
        <a:spcBef>
          <a:spcPct val="0"/>
        </a:spcBef>
        <a:spcAft>
          <a:spcPct val="0"/>
        </a:spcAft>
        <a:defRPr sz="4401">
          <a:solidFill>
            <a:schemeClr val="tx1"/>
          </a:solidFill>
          <a:latin typeface="맑은 고딕" pitchFamily="50" charset="-127"/>
          <a:ea typeface="맑은 고딕" pitchFamily="50" charset="-127"/>
        </a:defRPr>
      </a:lvl9pPr>
    </p:titleStyle>
    <p:bodyStyle>
      <a:lvl1pPr marL="342908" indent="-342908"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69" indent="-285757"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28" indent="-228606"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40"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52"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39"/>
          <p:cNvSpPr>
            <a:spLocks noChangeShapeType="1"/>
          </p:cNvSpPr>
          <p:nvPr userDrawn="1"/>
        </p:nvSpPr>
        <p:spPr bwMode="auto">
          <a:xfrm>
            <a:off x="0" y="587375"/>
            <a:ext cx="12192000" cy="0"/>
          </a:xfrm>
          <a:prstGeom prst="line">
            <a:avLst/>
          </a:prstGeom>
          <a:noFill/>
          <a:ln w="9525">
            <a:solidFill>
              <a:srgbClr val="000000"/>
            </a:solidFill>
            <a:round/>
            <a:headEnd/>
            <a:tailEnd/>
          </a:ln>
        </p:spPr>
        <p:txBody>
          <a:bodyPr lIns="91369" tIns="45687" rIns="91369" bIns="45687"/>
          <a:lstStyle/>
          <a:p>
            <a:pPr>
              <a:defRPr/>
            </a:pPr>
            <a:endParaRPr lang="ko-KR" altLang="en-US">
              <a:solidFill>
                <a:prstClr val="black"/>
              </a:solidFill>
            </a:endParaRPr>
          </a:p>
        </p:txBody>
      </p:sp>
      <p:sp>
        <p:nvSpPr>
          <p:cNvPr id="5" name="직사각형 4"/>
          <p:cNvSpPr/>
          <p:nvPr userDrawn="1"/>
        </p:nvSpPr>
        <p:spPr>
          <a:xfrm>
            <a:off x="5205042" y="180980"/>
            <a:ext cx="1447810" cy="276987"/>
          </a:xfrm>
          <a:prstGeom prst="rect">
            <a:avLst/>
          </a:prstGeom>
          <a:ln>
            <a:solidFill>
              <a:schemeClr val="bg1">
                <a:lumMod val="85000"/>
              </a:schemeClr>
            </a:solidFill>
          </a:ln>
        </p:spPr>
        <p:txBody>
          <a:bodyPr wrap="none" lIns="91429" tIns="45714" rIns="91429" bIns="45714">
            <a:spAutoFit/>
          </a:bodyPr>
          <a:lstStyle/>
          <a:p>
            <a:pPr>
              <a:defRPr/>
            </a:pPr>
            <a:r>
              <a:rPr lang="en-US" altLang="ko-KR" sz="1200" b="0">
                <a:solidFill>
                  <a:prstClr val="white">
                    <a:lumMod val="75000"/>
                  </a:prstClr>
                </a:solidFill>
                <a:latin typeface="Arial Narrow" pitchFamily="34" charset="0"/>
                <a:cs typeface="Arial" pitchFamily="34" charset="0"/>
              </a:rPr>
              <a:t>LGE Internal Use Only</a:t>
            </a:r>
            <a:endParaRPr lang="ko-KR" altLang="en-US" sz="1200" b="0">
              <a:solidFill>
                <a:prstClr val="white">
                  <a:lumMod val="75000"/>
                </a:prstClr>
              </a:solidFill>
              <a:latin typeface="Arial Narrow" pitchFamily="34" charset="0"/>
              <a:cs typeface="Arial" pitchFamily="34" charset="0"/>
            </a:endParaRPr>
          </a:p>
        </p:txBody>
      </p:sp>
    </p:spTree>
    <p:extLst>
      <p:ext uri="{BB962C8B-B14F-4D97-AF65-F5344CB8AC3E}">
        <p14:creationId xmlns:p14="http://schemas.microsoft.com/office/powerpoint/2010/main" val="1716067551"/>
      </p:ext>
    </p:extLst>
  </p:cSld>
  <p:clrMap bg1="lt1" tx1="dk1" bg2="lt2" tx2="dk2" accent1="accent1" accent2="accent2" accent3="accent3" accent4="accent4" accent5="accent5" accent6="accent6" hlink="hlink" folHlink="folHlink"/>
  <p:sldLayoutIdLst>
    <p:sldLayoutId id="2147483842" r:id="rId1"/>
    <p:sldLayoutId id="2147483843" r:id="rId2"/>
  </p:sldLayoutIdLst>
  <p:hf hdr="0" ftr="0" dt="0"/>
  <p:txStyles>
    <p:titleStyle>
      <a:lvl1pPr algn="ctr" rtl="0" eaLnBrk="0" fontAlgn="base" latinLnBrk="1" hangingPunct="0">
        <a:spcBef>
          <a:spcPct val="0"/>
        </a:spcBef>
        <a:spcAft>
          <a:spcPct val="0"/>
        </a:spcAft>
        <a:defRPr sz="4401" kern="1200">
          <a:solidFill>
            <a:schemeClr val="tx1"/>
          </a:solidFill>
          <a:latin typeface="+mj-lt"/>
          <a:ea typeface="+mj-ea"/>
          <a:cs typeface="+mj-cs"/>
        </a:defRPr>
      </a:lvl1pPr>
      <a:lvl2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5pPr>
      <a:lvl6pPr marL="457212" algn="ctr" rtl="0" fontAlgn="base" latinLnBrk="1">
        <a:spcBef>
          <a:spcPct val="0"/>
        </a:spcBef>
        <a:spcAft>
          <a:spcPct val="0"/>
        </a:spcAft>
        <a:defRPr sz="4401">
          <a:solidFill>
            <a:schemeClr val="tx1"/>
          </a:solidFill>
          <a:latin typeface="맑은 고딕" pitchFamily="50" charset="-127"/>
          <a:ea typeface="맑은 고딕" pitchFamily="50" charset="-127"/>
        </a:defRPr>
      </a:lvl6pPr>
      <a:lvl7pPr marL="914423" algn="ctr" rtl="0" fontAlgn="base" latinLnBrk="1">
        <a:spcBef>
          <a:spcPct val="0"/>
        </a:spcBef>
        <a:spcAft>
          <a:spcPct val="0"/>
        </a:spcAft>
        <a:defRPr sz="4401">
          <a:solidFill>
            <a:schemeClr val="tx1"/>
          </a:solidFill>
          <a:latin typeface="맑은 고딕" pitchFamily="50" charset="-127"/>
          <a:ea typeface="맑은 고딕" pitchFamily="50" charset="-127"/>
        </a:defRPr>
      </a:lvl7pPr>
      <a:lvl8pPr marL="1371634" algn="ctr" rtl="0" fontAlgn="base" latinLnBrk="1">
        <a:spcBef>
          <a:spcPct val="0"/>
        </a:spcBef>
        <a:spcAft>
          <a:spcPct val="0"/>
        </a:spcAft>
        <a:defRPr sz="4401">
          <a:solidFill>
            <a:schemeClr val="tx1"/>
          </a:solidFill>
          <a:latin typeface="맑은 고딕" pitchFamily="50" charset="-127"/>
          <a:ea typeface="맑은 고딕" pitchFamily="50" charset="-127"/>
        </a:defRPr>
      </a:lvl8pPr>
      <a:lvl9pPr marL="1828846" algn="ctr" rtl="0" fontAlgn="base" latinLnBrk="1">
        <a:spcBef>
          <a:spcPct val="0"/>
        </a:spcBef>
        <a:spcAft>
          <a:spcPct val="0"/>
        </a:spcAft>
        <a:defRPr sz="4401">
          <a:solidFill>
            <a:schemeClr val="tx1"/>
          </a:solidFill>
          <a:latin typeface="맑은 고딕" pitchFamily="50" charset="-127"/>
          <a:ea typeface="맑은 고딕" pitchFamily="50" charset="-127"/>
        </a:defRPr>
      </a:lvl9pPr>
    </p:titleStyle>
    <p:bodyStyle>
      <a:lvl1pPr marL="342908" indent="-342908"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69" indent="-285757"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28" indent="-228606"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40"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52"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39"/>
          <p:cNvSpPr>
            <a:spLocks noChangeShapeType="1"/>
          </p:cNvSpPr>
          <p:nvPr userDrawn="1"/>
        </p:nvSpPr>
        <p:spPr bwMode="auto">
          <a:xfrm>
            <a:off x="0" y="587375"/>
            <a:ext cx="12192000" cy="0"/>
          </a:xfrm>
          <a:prstGeom prst="line">
            <a:avLst/>
          </a:prstGeom>
          <a:noFill/>
          <a:ln w="9525">
            <a:solidFill>
              <a:srgbClr val="000000"/>
            </a:solidFill>
            <a:round/>
            <a:headEnd/>
            <a:tailEnd/>
          </a:ln>
        </p:spPr>
        <p:txBody>
          <a:bodyPr lIns="91369" tIns="45687" rIns="91369" bIns="45687"/>
          <a:lstStyle/>
          <a:p>
            <a:pPr>
              <a:defRPr/>
            </a:pPr>
            <a:endParaRPr lang="ko-KR" altLang="en-US">
              <a:solidFill>
                <a:prstClr val="black"/>
              </a:solidFill>
            </a:endParaRPr>
          </a:p>
        </p:txBody>
      </p:sp>
      <p:sp>
        <p:nvSpPr>
          <p:cNvPr id="5" name="직사각형 4"/>
          <p:cNvSpPr/>
          <p:nvPr userDrawn="1"/>
        </p:nvSpPr>
        <p:spPr>
          <a:xfrm>
            <a:off x="5205042" y="180980"/>
            <a:ext cx="1447810" cy="276987"/>
          </a:xfrm>
          <a:prstGeom prst="rect">
            <a:avLst/>
          </a:prstGeom>
          <a:ln>
            <a:solidFill>
              <a:schemeClr val="bg1">
                <a:lumMod val="85000"/>
              </a:schemeClr>
            </a:solidFill>
          </a:ln>
        </p:spPr>
        <p:txBody>
          <a:bodyPr wrap="none" lIns="91429" tIns="45714" rIns="91429" bIns="45714">
            <a:spAutoFit/>
          </a:bodyPr>
          <a:lstStyle/>
          <a:p>
            <a:pPr>
              <a:defRPr/>
            </a:pPr>
            <a:r>
              <a:rPr lang="en-US" altLang="ko-KR" sz="1200" b="0">
                <a:solidFill>
                  <a:prstClr val="white">
                    <a:lumMod val="75000"/>
                  </a:prstClr>
                </a:solidFill>
                <a:latin typeface="Arial Narrow" pitchFamily="34" charset="0"/>
                <a:cs typeface="Arial" pitchFamily="34" charset="0"/>
              </a:rPr>
              <a:t>LGE Internal Use Only</a:t>
            </a:r>
            <a:endParaRPr lang="ko-KR" altLang="en-US" sz="1200" b="0">
              <a:solidFill>
                <a:prstClr val="white">
                  <a:lumMod val="75000"/>
                </a:prstClr>
              </a:solidFill>
              <a:latin typeface="Arial Narrow" pitchFamily="34" charset="0"/>
              <a:cs typeface="Arial" pitchFamily="34" charset="0"/>
            </a:endParaRPr>
          </a:p>
        </p:txBody>
      </p:sp>
    </p:spTree>
    <p:extLst>
      <p:ext uri="{BB962C8B-B14F-4D97-AF65-F5344CB8AC3E}">
        <p14:creationId xmlns:p14="http://schemas.microsoft.com/office/powerpoint/2010/main" val="1136660489"/>
      </p:ext>
    </p:extLst>
  </p:cSld>
  <p:clrMap bg1="lt1" tx1="dk1" bg2="lt2" tx2="dk2" accent1="accent1" accent2="accent2" accent3="accent3" accent4="accent4" accent5="accent5" accent6="accent6" hlink="hlink" folHlink="folHlink"/>
  <p:sldLayoutIdLst>
    <p:sldLayoutId id="2147483847" r:id="rId1"/>
  </p:sldLayoutIdLst>
  <p:hf hdr="0" ftr="0" dt="0"/>
  <p:txStyles>
    <p:titleStyle>
      <a:lvl1pPr algn="ctr" rtl="0" eaLnBrk="0" fontAlgn="base" latinLnBrk="1" hangingPunct="0">
        <a:spcBef>
          <a:spcPct val="0"/>
        </a:spcBef>
        <a:spcAft>
          <a:spcPct val="0"/>
        </a:spcAft>
        <a:defRPr sz="4401" kern="1200">
          <a:solidFill>
            <a:schemeClr val="tx1"/>
          </a:solidFill>
          <a:latin typeface="+mj-lt"/>
          <a:ea typeface="+mj-ea"/>
          <a:cs typeface="+mj-cs"/>
        </a:defRPr>
      </a:lvl1pPr>
      <a:lvl2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1">
          <a:solidFill>
            <a:schemeClr val="tx1"/>
          </a:solidFill>
          <a:latin typeface="맑은 고딕" pitchFamily="50" charset="-127"/>
          <a:ea typeface="맑은 고딕" pitchFamily="50" charset="-127"/>
        </a:defRPr>
      </a:lvl5pPr>
      <a:lvl6pPr marL="457212" algn="ctr" rtl="0" fontAlgn="base" latinLnBrk="1">
        <a:spcBef>
          <a:spcPct val="0"/>
        </a:spcBef>
        <a:spcAft>
          <a:spcPct val="0"/>
        </a:spcAft>
        <a:defRPr sz="4401">
          <a:solidFill>
            <a:schemeClr val="tx1"/>
          </a:solidFill>
          <a:latin typeface="맑은 고딕" pitchFamily="50" charset="-127"/>
          <a:ea typeface="맑은 고딕" pitchFamily="50" charset="-127"/>
        </a:defRPr>
      </a:lvl6pPr>
      <a:lvl7pPr marL="914423" algn="ctr" rtl="0" fontAlgn="base" latinLnBrk="1">
        <a:spcBef>
          <a:spcPct val="0"/>
        </a:spcBef>
        <a:spcAft>
          <a:spcPct val="0"/>
        </a:spcAft>
        <a:defRPr sz="4401">
          <a:solidFill>
            <a:schemeClr val="tx1"/>
          </a:solidFill>
          <a:latin typeface="맑은 고딕" pitchFamily="50" charset="-127"/>
          <a:ea typeface="맑은 고딕" pitchFamily="50" charset="-127"/>
        </a:defRPr>
      </a:lvl7pPr>
      <a:lvl8pPr marL="1371634" algn="ctr" rtl="0" fontAlgn="base" latinLnBrk="1">
        <a:spcBef>
          <a:spcPct val="0"/>
        </a:spcBef>
        <a:spcAft>
          <a:spcPct val="0"/>
        </a:spcAft>
        <a:defRPr sz="4401">
          <a:solidFill>
            <a:schemeClr val="tx1"/>
          </a:solidFill>
          <a:latin typeface="맑은 고딕" pitchFamily="50" charset="-127"/>
          <a:ea typeface="맑은 고딕" pitchFamily="50" charset="-127"/>
        </a:defRPr>
      </a:lvl8pPr>
      <a:lvl9pPr marL="1828846" algn="ctr" rtl="0" fontAlgn="base" latinLnBrk="1">
        <a:spcBef>
          <a:spcPct val="0"/>
        </a:spcBef>
        <a:spcAft>
          <a:spcPct val="0"/>
        </a:spcAft>
        <a:defRPr sz="4401">
          <a:solidFill>
            <a:schemeClr val="tx1"/>
          </a:solidFill>
          <a:latin typeface="맑은 고딕" pitchFamily="50" charset="-127"/>
          <a:ea typeface="맑은 고딕" pitchFamily="50" charset="-127"/>
        </a:defRPr>
      </a:lvl9pPr>
    </p:titleStyle>
    <p:bodyStyle>
      <a:lvl1pPr marL="342908" indent="-342908"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69" indent="-285757"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28" indent="-228606"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40"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52" indent="-228606"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Line 14"/>
          <p:cNvSpPr>
            <a:spLocks noChangeShapeType="1"/>
          </p:cNvSpPr>
          <p:nvPr/>
        </p:nvSpPr>
        <p:spPr bwMode="auto">
          <a:xfrm>
            <a:off x="0" y="534987"/>
            <a:ext cx="12192000"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lIns="91429" tIns="45714" rIns="91429" bIns="45714"/>
          <a:lstStyle/>
          <a:p>
            <a:pPr defTabSz="914313"/>
            <a:endParaRPr lang="ko-KR" altLang="en-US" sz="1300">
              <a:solidFill>
                <a:srgbClr val="000000"/>
              </a:solidFill>
              <a:latin typeface="Arial Narrow" panose="020B0606020202030204" pitchFamily="34" charset="0"/>
              <a:ea typeface="LG스마트체 Regular" panose="020B0600000101010101" pitchFamily="50" charset="-127"/>
            </a:endParaRPr>
          </a:p>
        </p:txBody>
      </p:sp>
      <p:sp>
        <p:nvSpPr>
          <p:cNvPr id="5" name="직사각형 4"/>
          <p:cNvSpPr/>
          <p:nvPr userDrawn="1"/>
        </p:nvSpPr>
        <p:spPr>
          <a:xfrm>
            <a:off x="5113307" y="134810"/>
            <a:ext cx="1957570" cy="285566"/>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auto">
              <a:spcBef>
                <a:spcPts val="0"/>
              </a:spcBef>
              <a:spcAft>
                <a:spcPts val="0"/>
              </a:spcAft>
            </a:pPr>
            <a:r>
              <a:rPr kumimoji="0" lang="en-US" altLang="ko-KR" sz="1300" b="0">
                <a:solidFill>
                  <a:srgbClr val="000000">
                    <a:lumMod val="65000"/>
                    <a:lumOff val="35000"/>
                  </a:srgbClr>
                </a:solidFill>
                <a:latin typeface="Arial Narrow" pitchFamily="34" charset="0"/>
              </a:rPr>
              <a:t>LGE Internal Use Only</a:t>
            </a:r>
            <a:endParaRPr kumimoji="0" lang="ko-KR" altLang="en-US" sz="1300" b="0">
              <a:solidFill>
                <a:srgbClr val="000000">
                  <a:lumMod val="65000"/>
                  <a:lumOff val="35000"/>
                </a:srgbClr>
              </a:solidFill>
              <a:latin typeface="Arial Narrow" pitchFamily="34" charset="0"/>
            </a:endParaRPr>
          </a:p>
        </p:txBody>
      </p:sp>
    </p:spTree>
    <p:extLst>
      <p:ext uri="{BB962C8B-B14F-4D97-AF65-F5344CB8AC3E}">
        <p14:creationId xmlns:p14="http://schemas.microsoft.com/office/powerpoint/2010/main" val="3400643541"/>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Lst>
  <p:txStyles>
    <p:titleStyle>
      <a:lvl1pPr algn="ctr" rtl="0" eaLnBrk="0" fontAlgn="base" latinLnBrk="1" hangingPunct="0">
        <a:spcBef>
          <a:spcPct val="0"/>
        </a:spcBef>
        <a:spcAft>
          <a:spcPct val="0"/>
        </a:spcAft>
        <a:defRPr kumimoji="1" sz="4401">
          <a:solidFill>
            <a:schemeClr val="tx2"/>
          </a:solidFill>
          <a:latin typeface="+mj-lt"/>
          <a:ea typeface="+mj-ea"/>
          <a:cs typeface="+mj-cs"/>
        </a:defRPr>
      </a:lvl1pPr>
      <a:lvl2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1">
          <a:solidFill>
            <a:schemeClr val="tx2"/>
          </a:solidFill>
          <a:latin typeface="굴림" pitchFamily="50" charset="-127"/>
          <a:ea typeface="굴림" pitchFamily="50" charset="-127"/>
        </a:defRPr>
      </a:lvl5pPr>
      <a:lvl6pPr marL="457212" algn="ctr" rtl="0" fontAlgn="base" latinLnBrk="1">
        <a:spcBef>
          <a:spcPct val="0"/>
        </a:spcBef>
        <a:spcAft>
          <a:spcPct val="0"/>
        </a:spcAft>
        <a:defRPr kumimoji="1" sz="4401">
          <a:solidFill>
            <a:schemeClr val="tx2"/>
          </a:solidFill>
          <a:latin typeface="굴림" pitchFamily="50" charset="-127"/>
          <a:ea typeface="굴림" pitchFamily="50" charset="-127"/>
        </a:defRPr>
      </a:lvl6pPr>
      <a:lvl7pPr marL="914423" algn="ctr" rtl="0" fontAlgn="base" latinLnBrk="1">
        <a:spcBef>
          <a:spcPct val="0"/>
        </a:spcBef>
        <a:spcAft>
          <a:spcPct val="0"/>
        </a:spcAft>
        <a:defRPr kumimoji="1" sz="4401">
          <a:solidFill>
            <a:schemeClr val="tx2"/>
          </a:solidFill>
          <a:latin typeface="굴림" pitchFamily="50" charset="-127"/>
          <a:ea typeface="굴림" pitchFamily="50" charset="-127"/>
        </a:defRPr>
      </a:lvl7pPr>
      <a:lvl8pPr marL="1371634" algn="ctr" rtl="0" fontAlgn="base" latinLnBrk="1">
        <a:spcBef>
          <a:spcPct val="0"/>
        </a:spcBef>
        <a:spcAft>
          <a:spcPct val="0"/>
        </a:spcAft>
        <a:defRPr kumimoji="1" sz="4401">
          <a:solidFill>
            <a:schemeClr val="tx2"/>
          </a:solidFill>
          <a:latin typeface="굴림" pitchFamily="50" charset="-127"/>
          <a:ea typeface="굴림" pitchFamily="50" charset="-127"/>
        </a:defRPr>
      </a:lvl8pPr>
      <a:lvl9pPr marL="1828846" algn="ctr" rtl="0" fontAlgn="base" latinLnBrk="1">
        <a:spcBef>
          <a:spcPct val="0"/>
        </a:spcBef>
        <a:spcAft>
          <a:spcPct val="0"/>
        </a:spcAft>
        <a:defRPr kumimoji="1" sz="4401">
          <a:solidFill>
            <a:schemeClr val="tx2"/>
          </a:solidFill>
          <a:latin typeface="굴림" pitchFamily="50" charset="-127"/>
          <a:ea typeface="굴림" pitchFamily="50" charset="-127"/>
        </a:defRPr>
      </a:lvl9pPr>
    </p:titleStyle>
    <p:bodyStyle>
      <a:lvl1pPr marL="336559" indent="-336559"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38207" indent="-279407" algn="l" rtl="0" eaLnBrk="0" fontAlgn="base" latinLnBrk="1" hangingPunct="0">
        <a:spcBef>
          <a:spcPct val="20000"/>
        </a:spcBef>
        <a:spcAft>
          <a:spcPct val="0"/>
        </a:spcAft>
        <a:buChar char="–"/>
        <a:defRPr kumimoji="1" sz="2800">
          <a:solidFill>
            <a:schemeClr val="tx1"/>
          </a:solidFill>
          <a:latin typeface="+mn-lt"/>
          <a:ea typeface="+mn-ea"/>
        </a:defRPr>
      </a:lvl2pPr>
      <a:lvl3pPr marL="1136679" indent="-223844" algn="l" rtl="0" eaLnBrk="0" fontAlgn="base" latinLnBrk="1" hangingPunct="0">
        <a:spcBef>
          <a:spcPct val="20000"/>
        </a:spcBef>
        <a:spcAft>
          <a:spcPct val="0"/>
        </a:spcAft>
        <a:buChar char="•"/>
        <a:defRPr kumimoji="1" sz="2400">
          <a:solidFill>
            <a:schemeClr val="tx1"/>
          </a:solidFill>
          <a:latin typeface="+mn-lt"/>
          <a:ea typeface="+mn-ea"/>
        </a:defRPr>
      </a:lvl3pPr>
      <a:lvl4pPr marL="1592303" indent="-222255" algn="l" rtl="0" eaLnBrk="0" fontAlgn="base" latinLnBrk="1" hangingPunct="0">
        <a:spcBef>
          <a:spcPct val="20000"/>
        </a:spcBef>
        <a:spcAft>
          <a:spcPct val="0"/>
        </a:spcAft>
        <a:buChar char="–"/>
        <a:defRPr kumimoji="1" sz="2000">
          <a:solidFill>
            <a:schemeClr val="tx1"/>
          </a:solidFill>
          <a:latin typeface="+mn-lt"/>
          <a:ea typeface="+mn-ea"/>
        </a:defRPr>
      </a:lvl4pPr>
      <a:lvl5pPr marL="2049514" indent="-223844" algn="l" rtl="0" eaLnBrk="0" fontAlgn="base" latinLnBrk="1" hangingPunct="0">
        <a:spcBef>
          <a:spcPct val="20000"/>
        </a:spcBef>
        <a:spcAft>
          <a:spcPct val="0"/>
        </a:spcAft>
        <a:buChar char="»"/>
        <a:defRPr kumimoji="1" sz="2000">
          <a:solidFill>
            <a:schemeClr val="tx1"/>
          </a:solidFill>
          <a:latin typeface="+mn-lt"/>
          <a:ea typeface="+mn-ea"/>
        </a:defRPr>
      </a:lvl5pPr>
      <a:lvl6pPr marL="2506726" indent="-223844" algn="l" rtl="0" fontAlgn="base" latinLnBrk="1">
        <a:spcBef>
          <a:spcPct val="20000"/>
        </a:spcBef>
        <a:spcAft>
          <a:spcPct val="0"/>
        </a:spcAft>
        <a:buChar char="»"/>
        <a:defRPr kumimoji="1" sz="2000">
          <a:solidFill>
            <a:schemeClr val="tx1"/>
          </a:solidFill>
          <a:latin typeface="+mn-lt"/>
          <a:ea typeface="+mn-ea"/>
        </a:defRPr>
      </a:lvl6pPr>
      <a:lvl7pPr marL="2963937" indent="-223844" algn="l" rtl="0" fontAlgn="base" latinLnBrk="1">
        <a:spcBef>
          <a:spcPct val="20000"/>
        </a:spcBef>
        <a:spcAft>
          <a:spcPct val="0"/>
        </a:spcAft>
        <a:buChar char="»"/>
        <a:defRPr kumimoji="1" sz="2000">
          <a:solidFill>
            <a:schemeClr val="tx1"/>
          </a:solidFill>
          <a:latin typeface="+mn-lt"/>
          <a:ea typeface="+mn-ea"/>
        </a:defRPr>
      </a:lvl7pPr>
      <a:lvl8pPr marL="3421148" indent="-223844" algn="l" rtl="0" fontAlgn="base" latinLnBrk="1">
        <a:spcBef>
          <a:spcPct val="20000"/>
        </a:spcBef>
        <a:spcAft>
          <a:spcPct val="0"/>
        </a:spcAft>
        <a:buChar char="»"/>
        <a:defRPr kumimoji="1" sz="2000">
          <a:solidFill>
            <a:schemeClr val="tx1"/>
          </a:solidFill>
          <a:latin typeface="+mn-lt"/>
          <a:ea typeface="+mn-ea"/>
        </a:defRPr>
      </a:lvl8pPr>
      <a:lvl9pPr marL="3878360" indent="-223844"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046373"/>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Lst>
  <p:hf hdr="0" dt="0"/>
  <p:txStyles>
    <p:titleStyle>
      <a:lvl1pPr algn="l" defTabSz="1222405" rtl="0" eaLnBrk="0" fontAlgn="base" latinLnBrk="1" hangingPunct="0">
        <a:spcBef>
          <a:spcPct val="0"/>
        </a:spcBef>
        <a:spcAft>
          <a:spcPct val="0"/>
        </a:spcAft>
        <a:defRPr kumimoji="1" sz="2000" b="1">
          <a:solidFill>
            <a:schemeClr val="tx2"/>
          </a:solidFill>
          <a:latin typeface="+mj-lt"/>
          <a:ea typeface="+mj-ea"/>
          <a:cs typeface="+mj-cs"/>
        </a:defRPr>
      </a:lvl1pPr>
      <a:lvl2pPr algn="l" defTabSz="122240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2pPr>
      <a:lvl3pPr algn="l" defTabSz="122240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3pPr>
      <a:lvl4pPr algn="l" defTabSz="122240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4pPr>
      <a:lvl5pPr algn="l" defTabSz="1222405" rtl="0" eaLnBrk="0" fontAlgn="base" latinLnBrk="1" hangingPunct="0">
        <a:spcBef>
          <a:spcPct val="0"/>
        </a:spcBef>
        <a:spcAft>
          <a:spcPct val="0"/>
        </a:spcAft>
        <a:defRPr kumimoji="1" sz="2000" b="1">
          <a:solidFill>
            <a:schemeClr val="tx2"/>
          </a:solidFill>
          <a:latin typeface="굴림" pitchFamily="50" charset="-127"/>
          <a:ea typeface="굴림" pitchFamily="50" charset="-127"/>
        </a:defRPr>
      </a:lvl5pPr>
      <a:lvl6pPr marL="342091" algn="l" rtl="0" fontAlgn="base" latinLnBrk="1">
        <a:spcBef>
          <a:spcPct val="0"/>
        </a:spcBef>
        <a:spcAft>
          <a:spcPct val="0"/>
        </a:spcAft>
        <a:defRPr kumimoji="1" sz="1500" b="1">
          <a:solidFill>
            <a:schemeClr val="tx2"/>
          </a:solidFill>
          <a:latin typeface="굴림" pitchFamily="50" charset="-127"/>
          <a:ea typeface="굴림" pitchFamily="50" charset="-127"/>
        </a:defRPr>
      </a:lvl6pPr>
      <a:lvl7pPr marL="684180" algn="l" rtl="0" fontAlgn="base" latinLnBrk="1">
        <a:spcBef>
          <a:spcPct val="0"/>
        </a:spcBef>
        <a:spcAft>
          <a:spcPct val="0"/>
        </a:spcAft>
        <a:defRPr kumimoji="1" sz="1500" b="1">
          <a:solidFill>
            <a:schemeClr val="tx2"/>
          </a:solidFill>
          <a:latin typeface="굴림" pitchFamily="50" charset="-127"/>
          <a:ea typeface="굴림" pitchFamily="50" charset="-127"/>
        </a:defRPr>
      </a:lvl7pPr>
      <a:lvl8pPr marL="1026269" algn="l" rtl="0" fontAlgn="base" latinLnBrk="1">
        <a:spcBef>
          <a:spcPct val="0"/>
        </a:spcBef>
        <a:spcAft>
          <a:spcPct val="0"/>
        </a:spcAft>
        <a:defRPr kumimoji="1" sz="1500" b="1">
          <a:solidFill>
            <a:schemeClr val="tx2"/>
          </a:solidFill>
          <a:latin typeface="굴림" pitchFamily="50" charset="-127"/>
          <a:ea typeface="굴림" pitchFamily="50" charset="-127"/>
        </a:defRPr>
      </a:lvl8pPr>
      <a:lvl9pPr marL="1368359" algn="l" rtl="0" fontAlgn="base" latinLnBrk="1">
        <a:spcBef>
          <a:spcPct val="0"/>
        </a:spcBef>
        <a:spcAft>
          <a:spcPct val="0"/>
        </a:spcAft>
        <a:defRPr kumimoji="1" sz="1500" b="1">
          <a:solidFill>
            <a:schemeClr val="tx2"/>
          </a:solidFill>
          <a:latin typeface="굴림" pitchFamily="50" charset="-127"/>
          <a:ea typeface="굴림" pitchFamily="50" charset="-127"/>
        </a:defRPr>
      </a:lvl9pPr>
    </p:titleStyle>
    <p:bodyStyle>
      <a:lvl1pPr marL="339734" indent="-339734" algn="l" defTabSz="1222405" rtl="0" eaLnBrk="0" fontAlgn="base" latinLnBrk="1" hangingPunct="0">
        <a:spcBef>
          <a:spcPct val="20000"/>
        </a:spcBef>
        <a:spcAft>
          <a:spcPct val="0"/>
        </a:spcAft>
        <a:defRPr kumimoji="1" sz="1600">
          <a:solidFill>
            <a:schemeClr val="tx1"/>
          </a:solidFill>
          <a:latin typeface="+mn-lt"/>
          <a:ea typeface="+mn-ea"/>
          <a:cs typeface="+mn-cs"/>
        </a:defRPr>
      </a:lvl1pPr>
      <a:lvl2pPr marL="739793" indent="-280995" algn="l" defTabSz="1222405" rtl="0" eaLnBrk="0" fontAlgn="base" latinLnBrk="1" hangingPunct="0">
        <a:spcBef>
          <a:spcPct val="20000"/>
        </a:spcBef>
        <a:spcAft>
          <a:spcPct val="0"/>
        </a:spcAft>
        <a:buChar char="–"/>
        <a:defRPr kumimoji="1" sz="1600">
          <a:solidFill>
            <a:schemeClr val="tx1"/>
          </a:solidFill>
          <a:latin typeface="+mn-lt"/>
          <a:ea typeface="+mn-ea"/>
        </a:defRPr>
      </a:lvl2pPr>
      <a:lvl3pPr marL="1139854" indent="-225431" algn="l" defTabSz="1222405" rtl="0" eaLnBrk="0" fontAlgn="base" latinLnBrk="1" hangingPunct="0">
        <a:spcBef>
          <a:spcPct val="20000"/>
        </a:spcBef>
        <a:spcAft>
          <a:spcPct val="0"/>
        </a:spcAft>
        <a:buChar char="•"/>
        <a:defRPr kumimoji="1" sz="1600">
          <a:solidFill>
            <a:schemeClr val="tx1"/>
          </a:solidFill>
          <a:latin typeface="+mn-lt"/>
          <a:ea typeface="+mn-ea"/>
        </a:defRPr>
      </a:lvl3pPr>
      <a:lvl4pPr marL="1597065" indent="-227019" algn="l" defTabSz="1222405" rtl="0" eaLnBrk="0" fontAlgn="base" latinLnBrk="1" hangingPunct="0">
        <a:spcBef>
          <a:spcPct val="20000"/>
        </a:spcBef>
        <a:spcAft>
          <a:spcPct val="0"/>
        </a:spcAft>
        <a:buChar char="–"/>
        <a:defRPr kumimoji="1" sz="1600">
          <a:solidFill>
            <a:schemeClr val="tx1"/>
          </a:solidFill>
          <a:latin typeface="+mn-lt"/>
          <a:ea typeface="+mn-ea"/>
        </a:defRPr>
      </a:lvl4pPr>
      <a:lvl5pPr marL="2052689" indent="-223844" algn="l" defTabSz="1222405" rtl="0" eaLnBrk="0" fontAlgn="base" latinLnBrk="1" hangingPunct="0">
        <a:spcBef>
          <a:spcPct val="20000"/>
        </a:spcBef>
        <a:spcAft>
          <a:spcPct val="0"/>
        </a:spcAft>
        <a:buChar char="»"/>
        <a:defRPr kumimoji="1" sz="1600">
          <a:solidFill>
            <a:schemeClr val="tx1"/>
          </a:solidFill>
          <a:latin typeface="+mn-lt"/>
          <a:ea typeface="+mn-ea"/>
        </a:defRPr>
      </a:lvl5pPr>
      <a:lvl6pPr marL="1881493" indent="-171044" algn="l" rtl="0" fontAlgn="base" latinLnBrk="1">
        <a:spcBef>
          <a:spcPct val="20000"/>
        </a:spcBef>
        <a:spcAft>
          <a:spcPct val="0"/>
        </a:spcAft>
        <a:buChar char="»"/>
        <a:defRPr kumimoji="1" sz="1200">
          <a:solidFill>
            <a:schemeClr val="tx1"/>
          </a:solidFill>
          <a:latin typeface="+mn-lt"/>
          <a:ea typeface="+mn-ea"/>
        </a:defRPr>
      </a:lvl6pPr>
      <a:lvl7pPr marL="2223583" indent="-171044" algn="l" rtl="0" fontAlgn="base" latinLnBrk="1">
        <a:spcBef>
          <a:spcPct val="20000"/>
        </a:spcBef>
        <a:spcAft>
          <a:spcPct val="0"/>
        </a:spcAft>
        <a:buChar char="»"/>
        <a:defRPr kumimoji="1" sz="1200">
          <a:solidFill>
            <a:schemeClr val="tx1"/>
          </a:solidFill>
          <a:latin typeface="+mn-lt"/>
          <a:ea typeface="+mn-ea"/>
        </a:defRPr>
      </a:lvl7pPr>
      <a:lvl8pPr marL="2565674" indent="-171044" algn="l" rtl="0" fontAlgn="base" latinLnBrk="1">
        <a:spcBef>
          <a:spcPct val="20000"/>
        </a:spcBef>
        <a:spcAft>
          <a:spcPct val="0"/>
        </a:spcAft>
        <a:buChar char="»"/>
        <a:defRPr kumimoji="1" sz="1200">
          <a:solidFill>
            <a:schemeClr val="tx1"/>
          </a:solidFill>
          <a:latin typeface="+mn-lt"/>
          <a:ea typeface="+mn-ea"/>
        </a:defRPr>
      </a:lvl8pPr>
      <a:lvl9pPr marL="2907763" indent="-171044" algn="l" rtl="0" fontAlgn="base" latinLnBrk="1">
        <a:spcBef>
          <a:spcPct val="20000"/>
        </a:spcBef>
        <a:spcAft>
          <a:spcPct val="0"/>
        </a:spcAft>
        <a:buChar char="»"/>
        <a:defRPr kumimoji="1" sz="1200">
          <a:solidFill>
            <a:schemeClr val="tx1"/>
          </a:solidFill>
          <a:latin typeface="+mn-lt"/>
          <a:ea typeface="+mn-ea"/>
        </a:defRPr>
      </a:lvl9pPr>
    </p:bodyStyle>
    <p:otherStyle>
      <a:defPPr>
        <a:defRPr lang="ko-KR"/>
      </a:defPPr>
      <a:lvl1pPr marL="0" algn="l" defTabSz="684180" rtl="0" eaLnBrk="1" latinLnBrk="1" hangingPunct="1">
        <a:defRPr sz="1300" kern="1200">
          <a:solidFill>
            <a:schemeClr val="tx1"/>
          </a:solidFill>
          <a:latin typeface="+mn-lt"/>
          <a:ea typeface="+mn-ea"/>
          <a:cs typeface="+mn-cs"/>
        </a:defRPr>
      </a:lvl1pPr>
      <a:lvl2pPr marL="342091" algn="l" defTabSz="684180" rtl="0" eaLnBrk="1" latinLnBrk="1" hangingPunct="1">
        <a:defRPr sz="1300" kern="1200">
          <a:solidFill>
            <a:schemeClr val="tx1"/>
          </a:solidFill>
          <a:latin typeface="+mn-lt"/>
          <a:ea typeface="+mn-ea"/>
          <a:cs typeface="+mn-cs"/>
        </a:defRPr>
      </a:lvl2pPr>
      <a:lvl3pPr marL="684180" algn="l" defTabSz="684180" rtl="0" eaLnBrk="1" latinLnBrk="1" hangingPunct="1">
        <a:defRPr sz="1300" kern="1200">
          <a:solidFill>
            <a:schemeClr val="tx1"/>
          </a:solidFill>
          <a:latin typeface="+mn-lt"/>
          <a:ea typeface="+mn-ea"/>
          <a:cs typeface="+mn-cs"/>
        </a:defRPr>
      </a:lvl3pPr>
      <a:lvl4pPr marL="1026269" algn="l" defTabSz="684180" rtl="0" eaLnBrk="1" latinLnBrk="1" hangingPunct="1">
        <a:defRPr sz="1300" kern="1200">
          <a:solidFill>
            <a:schemeClr val="tx1"/>
          </a:solidFill>
          <a:latin typeface="+mn-lt"/>
          <a:ea typeface="+mn-ea"/>
          <a:cs typeface="+mn-cs"/>
        </a:defRPr>
      </a:lvl4pPr>
      <a:lvl5pPr marL="1368359" algn="l" defTabSz="684180" rtl="0" eaLnBrk="1" latinLnBrk="1" hangingPunct="1">
        <a:defRPr sz="1300" kern="1200">
          <a:solidFill>
            <a:schemeClr val="tx1"/>
          </a:solidFill>
          <a:latin typeface="+mn-lt"/>
          <a:ea typeface="+mn-ea"/>
          <a:cs typeface="+mn-cs"/>
        </a:defRPr>
      </a:lvl5pPr>
      <a:lvl6pPr marL="1710449" algn="l" defTabSz="684180" rtl="0" eaLnBrk="1" latinLnBrk="1" hangingPunct="1">
        <a:defRPr sz="1300" kern="1200">
          <a:solidFill>
            <a:schemeClr val="tx1"/>
          </a:solidFill>
          <a:latin typeface="+mn-lt"/>
          <a:ea typeface="+mn-ea"/>
          <a:cs typeface="+mn-cs"/>
        </a:defRPr>
      </a:lvl6pPr>
      <a:lvl7pPr marL="2052538" algn="l" defTabSz="684180" rtl="0" eaLnBrk="1" latinLnBrk="1" hangingPunct="1">
        <a:defRPr sz="1300" kern="1200">
          <a:solidFill>
            <a:schemeClr val="tx1"/>
          </a:solidFill>
          <a:latin typeface="+mn-lt"/>
          <a:ea typeface="+mn-ea"/>
          <a:cs typeface="+mn-cs"/>
        </a:defRPr>
      </a:lvl7pPr>
      <a:lvl8pPr marL="2394628" algn="l" defTabSz="684180" rtl="0" eaLnBrk="1" latinLnBrk="1" hangingPunct="1">
        <a:defRPr sz="1300" kern="1200">
          <a:solidFill>
            <a:schemeClr val="tx1"/>
          </a:solidFill>
          <a:latin typeface="+mn-lt"/>
          <a:ea typeface="+mn-ea"/>
          <a:cs typeface="+mn-cs"/>
        </a:defRPr>
      </a:lvl8pPr>
      <a:lvl9pPr marL="2736718" algn="l" defTabSz="684180" rtl="0" eaLnBrk="1" latinLnBrk="1"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5622328" y="5307385"/>
            <a:ext cx="94737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eaLnBrk="1" hangingPunct="1">
              <a:buFont typeface="Wingdings" pitchFamily="2" charset="2"/>
              <a:buNone/>
            </a:pPr>
            <a:r>
              <a:rPr lang="en-US" altLang="ko-KR" sz="1400" dirty="0" smtClean="0">
                <a:solidFill>
                  <a:srgbClr val="000000"/>
                </a:solidFill>
                <a:latin typeface="LG Smart UI SemiBold" panose="020B0700000101010101" pitchFamily="50" charset="-127"/>
                <a:ea typeface="LG Smart UI SemiBold" panose="020B0700000101010101" pitchFamily="50" charset="-127"/>
              </a:rPr>
              <a:t>17/10/2023</a:t>
            </a:r>
            <a:endParaRPr lang="ko-KR" altLang="en-US" sz="1400" dirty="0">
              <a:solidFill>
                <a:srgbClr val="000000"/>
              </a:solidFill>
              <a:latin typeface="LG Smart UI SemiBold" panose="020B0700000101010101" pitchFamily="50" charset="-127"/>
              <a:ea typeface="LG Smart UI SemiBold" panose="020B0700000101010101" pitchFamily="50" charset="-127"/>
            </a:endParaRPr>
          </a:p>
        </p:txBody>
      </p:sp>
      <p:sp>
        <p:nvSpPr>
          <p:cNvPr id="3" name="Text Box 4"/>
          <p:cNvSpPr txBox="1">
            <a:spLocks noChangeArrowheads="1"/>
          </p:cNvSpPr>
          <p:nvPr/>
        </p:nvSpPr>
        <p:spPr bwMode="auto">
          <a:xfrm>
            <a:off x="4663235" y="5696327"/>
            <a:ext cx="28655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eaLnBrk="1" hangingPunct="1"/>
            <a:r>
              <a:rPr lang="en-US" altLang="ko-KR" sz="1400" dirty="0" smtClean="0">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rPr>
              <a:t>Software Engineering Team - LGEDV</a:t>
            </a:r>
            <a:endParaRPr lang="ko-KR" altLang="en-US" sz="1400" dirty="0">
              <a:solidFill>
                <a:srgbClr val="000000"/>
              </a:solidFill>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4" name="Rectangle 2"/>
          <p:cNvSpPr>
            <a:spLocks noChangeArrowheads="1"/>
          </p:cNvSpPr>
          <p:nvPr/>
        </p:nvSpPr>
        <p:spPr bwMode="blackGray">
          <a:xfrm>
            <a:off x="3401939" y="1505108"/>
            <a:ext cx="5388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lvl1pPr>
              <a:defRPr kumimoji="1" sz="1400" b="1">
                <a:solidFill>
                  <a:schemeClr val="tx1"/>
                </a:solidFill>
                <a:latin typeface="Arial" charset="0"/>
                <a:ea typeface="돋움" pitchFamily="50" charset="-127"/>
              </a:defRPr>
            </a:lvl1pPr>
            <a:lvl2pPr marL="742950" indent="-285750">
              <a:defRPr kumimoji="1" sz="1400" b="1">
                <a:solidFill>
                  <a:schemeClr val="tx1"/>
                </a:solidFill>
                <a:latin typeface="Arial" charset="0"/>
                <a:ea typeface="돋움" pitchFamily="50" charset="-127"/>
              </a:defRPr>
            </a:lvl2pPr>
            <a:lvl3pPr marL="1143000" indent="-228600">
              <a:defRPr kumimoji="1" sz="1400" b="1">
                <a:solidFill>
                  <a:schemeClr val="tx1"/>
                </a:solidFill>
                <a:latin typeface="Arial" charset="0"/>
                <a:ea typeface="돋움" pitchFamily="50" charset="-127"/>
              </a:defRPr>
            </a:lvl3pPr>
            <a:lvl4pPr marL="1600200" indent="-228600">
              <a:defRPr kumimoji="1" sz="1400" b="1">
                <a:solidFill>
                  <a:schemeClr val="tx1"/>
                </a:solidFill>
                <a:latin typeface="Arial" charset="0"/>
                <a:ea typeface="돋움" pitchFamily="50" charset="-127"/>
              </a:defRPr>
            </a:lvl4pPr>
            <a:lvl5pPr marL="2057400" indent="-228600">
              <a:defRPr kumimoji="1" sz="1400" b="1">
                <a:solidFill>
                  <a:schemeClr val="tx1"/>
                </a:solidFill>
                <a:latin typeface="Arial" charset="0"/>
                <a:ea typeface="돋움" pitchFamily="50" charset="-127"/>
              </a:defRPr>
            </a:lvl5pPr>
            <a:lvl6pPr marL="2514600" indent="-228600" eaLnBrk="0" fontAlgn="base" hangingPunct="0">
              <a:lnSpc>
                <a:spcPct val="150000"/>
              </a:lnSpc>
              <a:spcBef>
                <a:spcPct val="0"/>
              </a:spcBef>
              <a:spcAft>
                <a:spcPct val="0"/>
              </a:spcAft>
              <a:defRPr kumimoji="1" sz="1400" b="1">
                <a:solidFill>
                  <a:schemeClr val="tx1"/>
                </a:solidFill>
                <a:latin typeface="Arial" charset="0"/>
                <a:ea typeface="돋움" pitchFamily="50" charset="-127"/>
              </a:defRPr>
            </a:lvl6pPr>
            <a:lvl7pPr marL="2971800" indent="-228600" eaLnBrk="0" fontAlgn="base" hangingPunct="0">
              <a:lnSpc>
                <a:spcPct val="150000"/>
              </a:lnSpc>
              <a:spcBef>
                <a:spcPct val="0"/>
              </a:spcBef>
              <a:spcAft>
                <a:spcPct val="0"/>
              </a:spcAft>
              <a:defRPr kumimoji="1" sz="1400" b="1">
                <a:solidFill>
                  <a:schemeClr val="tx1"/>
                </a:solidFill>
                <a:latin typeface="Arial" charset="0"/>
                <a:ea typeface="돋움" pitchFamily="50" charset="-127"/>
              </a:defRPr>
            </a:lvl7pPr>
            <a:lvl8pPr marL="3429000" indent="-228600" eaLnBrk="0" fontAlgn="base" hangingPunct="0">
              <a:lnSpc>
                <a:spcPct val="150000"/>
              </a:lnSpc>
              <a:spcBef>
                <a:spcPct val="0"/>
              </a:spcBef>
              <a:spcAft>
                <a:spcPct val="0"/>
              </a:spcAft>
              <a:defRPr kumimoji="1" sz="1400" b="1">
                <a:solidFill>
                  <a:schemeClr val="tx1"/>
                </a:solidFill>
                <a:latin typeface="Arial" charset="0"/>
                <a:ea typeface="돋움" pitchFamily="50" charset="-127"/>
              </a:defRPr>
            </a:lvl8pPr>
            <a:lvl9pPr marL="3886200" indent="-228600" eaLnBrk="0" fontAlgn="base" hangingPunct="0">
              <a:lnSpc>
                <a:spcPct val="150000"/>
              </a:lnSpc>
              <a:spcBef>
                <a:spcPct val="0"/>
              </a:spcBef>
              <a:spcAft>
                <a:spcPct val="0"/>
              </a:spcAft>
              <a:defRPr kumimoji="1" sz="1400" b="1">
                <a:solidFill>
                  <a:schemeClr val="tx1"/>
                </a:solidFill>
                <a:latin typeface="Arial" charset="0"/>
                <a:ea typeface="돋움" pitchFamily="50" charset="-127"/>
              </a:defRPr>
            </a:lvl9pPr>
          </a:lstStyle>
          <a:p>
            <a:pPr algn="ctr">
              <a:spcBef>
                <a:spcPct val="50000"/>
              </a:spcBef>
            </a:pPr>
            <a:r>
              <a:rPr lang="en-US" altLang="ko-KR" sz="2400" dirty="0" smtClean="0">
                <a:solidFill>
                  <a:prstClr val="black"/>
                </a:solidFill>
                <a:latin typeface="LG Smart UI SemiBold" panose="020B0700000101010101" pitchFamily="50" charset="-127"/>
                <a:ea typeface="LG Smart UI SemiBold" panose="020B0700000101010101" pitchFamily="50" charset="-127"/>
                <a:cs typeface="Arial" panose="020B0604020202020204" pitchFamily="34" charset="0"/>
              </a:rPr>
              <a:t>NAD Manager – NAD Proxy </a:t>
            </a:r>
            <a:r>
              <a:rPr lang="en-US" altLang="ko-KR" sz="2400" dirty="0" err="1" smtClean="0">
                <a:solidFill>
                  <a:prstClr val="black"/>
                </a:solidFill>
                <a:latin typeface="LG Smart UI SemiBold" panose="020B0700000101010101" pitchFamily="50" charset="-127"/>
                <a:ea typeface="LG Smart UI SemiBold" panose="020B0700000101010101" pitchFamily="50" charset="-127"/>
                <a:cs typeface="Arial" panose="020B0604020202020204" pitchFamily="34" charset="0"/>
              </a:rPr>
              <a:t>Archtecture</a:t>
            </a:r>
            <a:endParaRPr lang="ko-KR" altLang="en-US" sz="2400" dirty="0">
              <a:solidFill>
                <a:prstClr val="black"/>
              </a:solidFill>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5" name="Line 6"/>
          <p:cNvSpPr>
            <a:spLocks noChangeShapeType="1"/>
          </p:cNvSpPr>
          <p:nvPr/>
        </p:nvSpPr>
        <p:spPr bwMode="auto">
          <a:xfrm>
            <a:off x="2567608" y="2042242"/>
            <a:ext cx="712879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lIns="91429" tIns="45715" rIns="91429" bIns="45715"/>
          <a:lstStyle/>
          <a:p>
            <a:pPr algn="ctr" eaLnBrk="0" latinLnBrk="0" hangingPunct="0">
              <a:lnSpc>
                <a:spcPct val="150000"/>
              </a:lnSpc>
              <a:defRPr/>
            </a:pPr>
            <a:endParaRPr kumimoji="0" lang="ko-KR" altLang="en-US" sz="1300" b="0" kern="0">
              <a:solidFill>
                <a:srgbClr val="000000"/>
              </a:solidFill>
              <a:latin typeface="Arial Narrow" panose="020B0606020202030204" pitchFamily="34" charset="0"/>
              <a:ea typeface="LG스마트체 Regular" panose="020B0600000101010101" pitchFamily="50" charset="-127"/>
              <a:cs typeface="Arial" panose="020B0604020202020204" pitchFamily="34" charset="0"/>
            </a:endParaRPr>
          </a:p>
        </p:txBody>
      </p:sp>
      <p:pic>
        <p:nvPicPr>
          <p:cNvPr id="7" name="Picture 11" descr="D:\조직문화\로고\LGE_CI_LOGO\누끼 컷\LGE_Logo_3D_Tagli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48528" y="6152545"/>
            <a:ext cx="1044905" cy="506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3275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234423"/>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lang="en-US" sz="1400" dirty="0" smtClean="0">
                <a:solidFill>
                  <a:prstClr val="black"/>
                </a:solidFill>
                <a:latin typeface="LG Smart UI SemiBold" panose="020B0700000101010101" pitchFamily="50" charset="-127"/>
                <a:ea typeface="LG Smart UI SemiBold" panose="020B0700000101010101" pitchFamily="50" charset="-127"/>
              </a:rPr>
              <a:t>Send coding data</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646331"/>
          </a:xfrm>
          <a:prstGeom prst="rect">
            <a:avLst/>
          </a:prstGeom>
          <a:noFill/>
        </p:spPr>
        <p:txBody>
          <a:bodyPr wrap="square" rtlCol="0">
            <a:spAutoFit/>
          </a:bodyPr>
          <a:lstStyle/>
          <a:p>
            <a:pPr>
              <a:defRPr/>
            </a:pP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2. </a:t>
            </a: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Use case</a:t>
            </a:r>
            <a:endParaRPr lang="en-US" sz="1800" dirty="0">
              <a:solidFill>
                <a:prstClr val="black"/>
              </a:solidFill>
              <a:latin typeface="LG Smart UI SemiBold" panose="020B0700000101010101" pitchFamily="50" charset="-127"/>
              <a:ea typeface="LG Smart UI SemiBold" panose="020B0700000101010101"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955540" y="1318448"/>
            <a:ext cx="7092788" cy="4990872"/>
          </a:xfrm>
          <a:prstGeom prst="rect">
            <a:avLst/>
          </a:prstGeom>
        </p:spPr>
      </p:pic>
    </p:spTree>
    <p:extLst>
      <p:ext uri="{BB962C8B-B14F-4D97-AF65-F5344CB8AC3E}">
        <p14:creationId xmlns:p14="http://schemas.microsoft.com/office/powerpoint/2010/main" val="3104777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258532"/>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lang="en-US" sz="1400" dirty="0" smtClean="0">
                <a:solidFill>
                  <a:prstClr val="black"/>
                </a:solidFill>
                <a:latin typeface="LG Smart UI SemiBold" panose="020B0700000101010101" pitchFamily="50" charset="-127"/>
                <a:ea typeface="LG Smart UI SemiBold" panose="020B0700000101010101" pitchFamily="50" charset="-127"/>
              </a:rPr>
              <a:t>Send Provisioning data</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646331"/>
          </a:xfrm>
          <a:prstGeom prst="rect">
            <a:avLst/>
          </a:prstGeom>
          <a:noFill/>
        </p:spPr>
        <p:txBody>
          <a:bodyPr wrap="square" rtlCol="0">
            <a:spAutoFit/>
          </a:bodyPr>
          <a:lstStyle/>
          <a:p>
            <a:pPr>
              <a:defRPr/>
            </a:pP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2. </a:t>
            </a: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Use case</a:t>
            </a:r>
            <a:endParaRPr lang="en-US" sz="1800" dirty="0">
              <a:solidFill>
                <a:prstClr val="black"/>
              </a:solidFill>
              <a:latin typeface="LG Smart UI SemiBold" panose="020B0700000101010101" pitchFamily="50" charset="-127"/>
              <a:ea typeface="LG Smart UI SemiBold" panose="020B0700000101010101"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387588" y="1016732"/>
            <a:ext cx="7128792" cy="5616624"/>
          </a:xfrm>
          <a:prstGeom prst="rect">
            <a:avLst/>
          </a:prstGeom>
        </p:spPr>
      </p:pic>
    </p:spTree>
    <p:extLst>
      <p:ext uri="{BB962C8B-B14F-4D97-AF65-F5344CB8AC3E}">
        <p14:creationId xmlns:p14="http://schemas.microsoft.com/office/powerpoint/2010/main" val="580410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234423"/>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lang="en-US" sz="1400" dirty="0" smtClean="0">
                <a:solidFill>
                  <a:prstClr val="black"/>
                </a:solidFill>
                <a:latin typeface="LG Smart UI SemiBold" panose="020B0700000101010101" pitchFamily="50" charset="-127"/>
                <a:ea typeface="LG Smart UI SemiBold" panose="020B0700000101010101" pitchFamily="50" charset="-127"/>
              </a:rPr>
              <a:t>Send Diagnostic request</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646331"/>
          </a:xfrm>
          <a:prstGeom prst="rect">
            <a:avLst/>
          </a:prstGeom>
          <a:noFill/>
        </p:spPr>
        <p:txBody>
          <a:bodyPr wrap="square" rtlCol="0">
            <a:spAutoFit/>
          </a:bodyPr>
          <a:lstStyle/>
          <a:p>
            <a:pPr>
              <a:defRPr/>
            </a:pP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2. </a:t>
            </a: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Use case</a:t>
            </a:r>
            <a:endParaRPr lang="en-US" sz="1800" dirty="0">
              <a:solidFill>
                <a:prstClr val="black"/>
              </a:solidFill>
              <a:latin typeface="LG Smart UI SemiBold" panose="020B0700000101010101" pitchFamily="50" charset="-127"/>
              <a:ea typeface="LG Smart UI SemiBold" panose="020B0700000101010101"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459596" y="1016732"/>
            <a:ext cx="6876764" cy="5688632"/>
          </a:xfrm>
          <a:prstGeom prst="rect">
            <a:avLst/>
          </a:prstGeom>
        </p:spPr>
      </p:pic>
    </p:spTree>
    <p:extLst>
      <p:ext uri="{BB962C8B-B14F-4D97-AF65-F5344CB8AC3E}">
        <p14:creationId xmlns:p14="http://schemas.microsoft.com/office/powerpoint/2010/main" val="1341871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258532"/>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lang="en-US" sz="1400" dirty="0" smtClean="0">
                <a:solidFill>
                  <a:prstClr val="black"/>
                </a:solidFill>
                <a:latin typeface="LG Smart UI SemiBold" panose="020B0700000101010101" pitchFamily="50" charset="-127"/>
                <a:ea typeface="LG Smart UI SemiBold" panose="020B0700000101010101" pitchFamily="50" charset="-127"/>
              </a:rPr>
              <a:t>Send </a:t>
            </a:r>
            <a:r>
              <a:rPr lang="en-US" sz="1400" dirty="0" err="1" smtClean="0">
                <a:solidFill>
                  <a:prstClr val="black"/>
                </a:solidFill>
                <a:latin typeface="LG Smart UI SemiBold" panose="020B0700000101010101" pitchFamily="50" charset="-127"/>
                <a:ea typeface="LG Smart UI SemiBold" panose="020B0700000101010101" pitchFamily="50" charset="-127"/>
              </a:rPr>
              <a:t>ECall</a:t>
            </a:r>
            <a:r>
              <a:rPr lang="en-US" sz="1400" dirty="0" smtClean="0">
                <a:solidFill>
                  <a:prstClr val="black"/>
                </a:solidFill>
                <a:latin typeface="LG Smart UI SemiBold" panose="020B0700000101010101" pitchFamily="50" charset="-127"/>
                <a:ea typeface="LG Smart UI SemiBold" panose="020B0700000101010101" pitchFamily="50" charset="-127"/>
              </a:rPr>
              <a:t> request</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646331"/>
          </a:xfrm>
          <a:prstGeom prst="rect">
            <a:avLst/>
          </a:prstGeom>
          <a:noFill/>
        </p:spPr>
        <p:txBody>
          <a:bodyPr wrap="square" rtlCol="0">
            <a:spAutoFit/>
          </a:bodyPr>
          <a:lstStyle/>
          <a:p>
            <a:pPr>
              <a:defRPr/>
            </a:pP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2. </a:t>
            </a: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Use case</a:t>
            </a:r>
            <a:endParaRPr lang="en-US" sz="1800" dirty="0">
              <a:solidFill>
                <a:prstClr val="black"/>
              </a:solidFill>
              <a:latin typeface="LG Smart UI SemiBold" panose="020B0700000101010101" pitchFamily="50" charset="-127"/>
              <a:ea typeface="LG Smart UI SemiBold" panose="020B0700000101010101"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711624" y="920505"/>
            <a:ext cx="6516724" cy="5544616"/>
          </a:xfrm>
          <a:prstGeom prst="rect">
            <a:avLst/>
          </a:prstGeom>
        </p:spPr>
      </p:pic>
    </p:spTree>
    <p:extLst>
      <p:ext uri="{BB962C8B-B14F-4D97-AF65-F5344CB8AC3E}">
        <p14:creationId xmlns:p14="http://schemas.microsoft.com/office/powerpoint/2010/main" val="2355860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258532"/>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lang="en-US" sz="1400" dirty="0" smtClean="0">
                <a:solidFill>
                  <a:prstClr val="black"/>
                </a:solidFill>
                <a:latin typeface="LG Smart UI SemiBold" panose="020B0700000101010101" pitchFamily="50" charset="-127"/>
                <a:ea typeface="LG Smart UI SemiBold" panose="020B0700000101010101" pitchFamily="50" charset="-127"/>
              </a:rPr>
              <a:t>Send LPA request</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646331"/>
          </a:xfrm>
          <a:prstGeom prst="rect">
            <a:avLst/>
          </a:prstGeom>
          <a:noFill/>
        </p:spPr>
        <p:txBody>
          <a:bodyPr wrap="square" rtlCol="0">
            <a:spAutoFit/>
          </a:bodyPr>
          <a:lstStyle/>
          <a:p>
            <a:pPr>
              <a:defRPr/>
            </a:pP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2. </a:t>
            </a: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Use case</a:t>
            </a:r>
            <a:endParaRPr lang="en-US" sz="1800" dirty="0">
              <a:solidFill>
                <a:prstClr val="black"/>
              </a:solidFill>
              <a:latin typeface="LG Smart UI SemiBold" panose="020B0700000101010101" pitchFamily="50" charset="-127"/>
              <a:ea typeface="LG Smart UI SemiBold" panose="020B0700000101010101"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675620" y="548680"/>
            <a:ext cx="6804756" cy="6192688"/>
          </a:xfrm>
          <a:prstGeom prst="rect">
            <a:avLst/>
          </a:prstGeom>
        </p:spPr>
      </p:pic>
    </p:spTree>
    <p:extLst>
      <p:ext uri="{BB962C8B-B14F-4D97-AF65-F5344CB8AC3E}">
        <p14:creationId xmlns:p14="http://schemas.microsoft.com/office/powerpoint/2010/main" val="2287238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4653582"/>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High-level Functional Requirement</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3. Architectural Drivers</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aphicFrame>
        <p:nvGraphicFramePr>
          <p:cNvPr id="3" name="Table 2"/>
          <p:cNvGraphicFramePr>
            <a:graphicFrameLocks noGrp="1"/>
          </p:cNvGraphicFramePr>
          <p:nvPr>
            <p:extLst>
              <p:ext uri="{D42A27DB-BD31-4B8C-83A1-F6EECF244321}">
                <p14:modId xmlns:p14="http://schemas.microsoft.com/office/powerpoint/2010/main" val="3411907187"/>
              </p:ext>
            </p:extLst>
          </p:nvPr>
        </p:nvGraphicFramePr>
        <p:xfrm>
          <a:off x="1235460" y="908720"/>
          <a:ext cx="8316924" cy="5832650"/>
        </p:xfrm>
        <a:graphic>
          <a:graphicData uri="http://schemas.openxmlformats.org/drawingml/2006/table">
            <a:tbl>
              <a:tblPr firstRow="1" firstCol="1" bandRow="1">
                <a:tableStyleId>{5C22544A-7EE6-4342-B048-85BDC9FD1C3A}</a:tableStyleId>
              </a:tblPr>
              <a:tblGrid>
                <a:gridCol w="944009">
                  <a:extLst>
                    <a:ext uri="{9D8B030D-6E8A-4147-A177-3AD203B41FA5}">
                      <a16:colId xmlns:a16="http://schemas.microsoft.com/office/drawing/2014/main" val="1672725684"/>
                    </a:ext>
                  </a:extLst>
                </a:gridCol>
                <a:gridCol w="4279835">
                  <a:extLst>
                    <a:ext uri="{9D8B030D-6E8A-4147-A177-3AD203B41FA5}">
                      <a16:colId xmlns:a16="http://schemas.microsoft.com/office/drawing/2014/main" val="1704593703"/>
                    </a:ext>
                  </a:extLst>
                </a:gridCol>
                <a:gridCol w="1397713">
                  <a:extLst>
                    <a:ext uri="{9D8B030D-6E8A-4147-A177-3AD203B41FA5}">
                      <a16:colId xmlns:a16="http://schemas.microsoft.com/office/drawing/2014/main" val="877593959"/>
                    </a:ext>
                  </a:extLst>
                </a:gridCol>
                <a:gridCol w="1695367">
                  <a:extLst>
                    <a:ext uri="{9D8B030D-6E8A-4147-A177-3AD203B41FA5}">
                      <a16:colId xmlns:a16="http://schemas.microsoft.com/office/drawing/2014/main" val="3230572433"/>
                    </a:ext>
                  </a:extLst>
                </a:gridCol>
              </a:tblGrid>
              <a:tr h="265121">
                <a:tc>
                  <a:txBody>
                    <a:bodyPr/>
                    <a:lstStyle/>
                    <a:p>
                      <a:pPr marL="0" marR="0" algn="just">
                        <a:spcBef>
                          <a:spcPts val="200"/>
                        </a:spcBef>
                        <a:spcAft>
                          <a:spcPts val="200"/>
                        </a:spcAft>
                      </a:pPr>
                      <a:r>
                        <a:rPr lang="en-US" sz="600" dirty="0">
                          <a:effectLst/>
                        </a:rPr>
                        <a:t>Req. ID</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solidFill>
                      <a:schemeClr val="tx1">
                        <a:lumMod val="50000"/>
                        <a:lumOff val="50000"/>
                      </a:schemeClr>
                    </a:solidFill>
                  </a:tcPr>
                </a:tc>
                <a:tc>
                  <a:txBody>
                    <a:bodyPr/>
                    <a:lstStyle/>
                    <a:p>
                      <a:pPr marL="0" marR="0" algn="just">
                        <a:spcBef>
                          <a:spcPts val="200"/>
                        </a:spcBef>
                        <a:spcAft>
                          <a:spcPts val="200"/>
                        </a:spcAft>
                      </a:pPr>
                      <a:r>
                        <a:rPr lang="en-US" sz="600" dirty="0">
                          <a:effectLst/>
                        </a:rPr>
                        <a:t>Descriptions</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solidFill>
                      <a:schemeClr val="tx1">
                        <a:lumMod val="50000"/>
                        <a:lumOff val="50000"/>
                      </a:schemeClr>
                    </a:solidFill>
                  </a:tcPr>
                </a:tc>
                <a:tc>
                  <a:txBody>
                    <a:bodyPr/>
                    <a:lstStyle/>
                    <a:p>
                      <a:pPr marL="0" marR="0" algn="just">
                        <a:spcBef>
                          <a:spcPts val="200"/>
                        </a:spcBef>
                        <a:spcAft>
                          <a:spcPts val="200"/>
                        </a:spcAft>
                      </a:pPr>
                      <a:r>
                        <a:rPr lang="en-US" sz="600" dirty="0">
                          <a:effectLst/>
                        </a:rPr>
                        <a:t>Related Domain</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solidFill>
                      <a:schemeClr val="tx1">
                        <a:lumMod val="50000"/>
                        <a:lumOff val="50000"/>
                      </a:schemeClr>
                    </a:solidFill>
                  </a:tcPr>
                </a:tc>
                <a:tc>
                  <a:txBody>
                    <a:bodyPr/>
                    <a:lstStyle/>
                    <a:p>
                      <a:pPr marL="0" marR="0" algn="just">
                        <a:spcBef>
                          <a:spcPts val="200"/>
                        </a:spcBef>
                        <a:spcAft>
                          <a:spcPts val="200"/>
                        </a:spcAft>
                      </a:pPr>
                      <a:r>
                        <a:rPr lang="en-US" sz="600" dirty="0">
                          <a:effectLst/>
                        </a:rPr>
                        <a:t>Source</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solidFill>
                      <a:schemeClr val="tx1">
                        <a:lumMod val="50000"/>
                        <a:lumOff val="50000"/>
                      </a:schemeClr>
                    </a:solidFill>
                  </a:tcPr>
                </a:tc>
                <a:extLst>
                  <a:ext uri="{0D108BD9-81ED-4DB2-BD59-A6C34878D82A}">
                    <a16:rowId xmlns:a16="http://schemas.microsoft.com/office/drawing/2014/main" val="2232374335"/>
                  </a:ext>
                </a:extLst>
              </a:tr>
              <a:tr h="530240">
                <a:tc>
                  <a:txBody>
                    <a:bodyPr/>
                    <a:lstStyle/>
                    <a:p>
                      <a:pPr marL="0" marR="0" algn="just">
                        <a:spcBef>
                          <a:spcPts val="200"/>
                        </a:spcBef>
                        <a:spcAft>
                          <a:spcPts val="200"/>
                        </a:spcAft>
                      </a:pPr>
                      <a:r>
                        <a:rPr lang="en-US" sz="600" dirty="0">
                          <a:effectLst/>
                        </a:rPr>
                        <a:t>REQ-FR-NMP-01</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kumimoji="1" lang="en-US" sz="1100" b="1" i="0" u="none" strike="noStrike" kern="1200" cap="none" spc="0" normalizeH="0" baseline="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Coding parameters for non-BAM components such as </a:t>
                      </a:r>
                      <a:r>
                        <a:rPr kumimoji="1" lang="en-US" sz="1100" b="1" i="0" u="none" strike="noStrike" kern="1200" cap="none" spc="0" normalizeH="0" baseline="0" dirty="0" err="1">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WiFi</a:t>
                      </a:r>
                      <a:r>
                        <a:rPr kumimoji="1" lang="en-US" sz="1100" b="1" i="0" u="none" strike="noStrike" kern="1200" cap="none" spc="0" normalizeH="0" baseline="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en-US" sz="1100" b="1" i="0" u="none" strike="noStrike" kern="1200" cap="none" spc="0" normalizeH="0" baseline="0" dirty="0" err="1">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eCall</a:t>
                      </a:r>
                      <a:r>
                        <a:rPr kumimoji="1" lang="en-US" sz="1100" b="1" i="0" u="none" strike="noStrike" kern="1200" cap="none" spc="0" normalizeH="0" baseline="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GNSS must be processed from BAM and forward to NAD. Coding parameters then be applied on relevant applications on NAD.</a:t>
                      </a:r>
                    </a:p>
                  </a:txBody>
                  <a:tcPr marL="16482" marR="16482" marT="0" marB="0" anchor="ctr"/>
                </a:tc>
                <a:tc>
                  <a:txBody>
                    <a:bodyPr/>
                    <a:lstStyle/>
                    <a:p>
                      <a:pPr marL="0" marR="0" algn="just">
                        <a:spcBef>
                          <a:spcPts val="200"/>
                        </a:spcBef>
                        <a:spcAft>
                          <a:spcPts val="200"/>
                        </a:spcAft>
                      </a:pPr>
                      <a:r>
                        <a:rPr kumimoji="1" lang="en-US" sz="1100" b="1" i="0" u="none" strike="noStrike" kern="1200" cap="none" spc="0" normalizeH="0" baseline="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Coding</a:t>
                      </a:r>
                    </a:p>
                  </a:txBody>
                  <a:tcPr marL="16482" marR="16482" marT="0" marB="0" anchor="ctr"/>
                </a:tc>
                <a:tc>
                  <a:txBody>
                    <a:bodyPr/>
                    <a:lstStyle/>
                    <a:p>
                      <a:pPr marL="0" marR="0" algn="just">
                        <a:spcBef>
                          <a:spcPts val="200"/>
                        </a:spcBef>
                        <a:spcAft>
                          <a:spcPts val="200"/>
                        </a:spcAft>
                      </a:pPr>
                      <a:r>
                        <a:rPr kumimoji="1" lang="en-US" sz="1100" b="1" i="0" u="none" strike="noStrike" kern="1200" cap="none" spc="0" normalizeH="0" baseline="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BMW requirement </a:t>
                      </a:r>
                    </a:p>
                  </a:txBody>
                  <a:tcPr marL="16482" marR="16482" marT="0" marB="0" anchor="ctr"/>
                </a:tc>
                <a:extLst>
                  <a:ext uri="{0D108BD9-81ED-4DB2-BD59-A6C34878D82A}">
                    <a16:rowId xmlns:a16="http://schemas.microsoft.com/office/drawing/2014/main" val="240172393"/>
                  </a:ext>
                </a:extLst>
              </a:tr>
              <a:tr h="1237228">
                <a:tc>
                  <a:txBody>
                    <a:bodyPr/>
                    <a:lstStyle/>
                    <a:p>
                      <a:pPr marL="0" marR="0" algn="just">
                        <a:spcBef>
                          <a:spcPts val="200"/>
                        </a:spcBef>
                        <a:spcAft>
                          <a:spcPts val="200"/>
                        </a:spcAft>
                      </a:pPr>
                      <a:r>
                        <a:rPr lang="en-US" sz="600" dirty="0">
                          <a:effectLst/>
                        </a:rPr>
                        <a:t>REQ-FR-NMP-02</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dirty="0">
                          <a:effectLst/>
                        </a:rPr>
                        <a:t>System must support following diagnostic jobs:</a:t>
                      </a:r>
                    </a:p>
                    <a:p>
                      <a:pPr marL="0" marR="0" algn="just">
                        <a:spcBef>
                          <a:spcPts val="200"/>
                        </a:spcBef>
                        <a:spcAft>
                          <a:spcPts val="200"/>
                        </a:spcAft>
                      </a:pPr>
                      <a:r>
                        <a:rPr lang="en-US" sz="600" dirty="0">
                          <a:effectLst/>
                        </a:rPr>
                        <a:t>All BMW SIM communication and status checks (LPA functionality).</a:t>
                      </a:r>
                    </a:p>
                    <a:p>
                      <a:pPr marL="0" marR="0" algn="just">
                        <a:spcBef>
                          <a:spcPts val="200"/>
                        </a:spcBef>
                        <a:spcAft>
                          <a:spcPts val="200"/>
                        </a:spcAft>
                      </a:pPr>
                      <a:r>
                        <a:rPr lang="en-US" sz="600" dirty="0">
                          <a:effectLst/>
                        </a:rPr>
                        <a:t>GNSS diagnose job requests are processed and forwarded to GNSS chipset or positioning engines.</a:t>
                      </a:r>
                    </a:p>
                    <a:p>
                      <a:pPr marL="0" marR="0" algn="just">
                        <a:spcBef>
                          <a:spcPts val="200"/>
                        </a:spcBef>
                        <a:spcAft>
                          <a:spcPts val="200"/>
                        </a:spcAft>
                      </a:pPr>
                      <a:r>
                        <a:rPr lang="en-US" sz="600" dirty="0">
                          <a:effectLst/>
                        </a:rPr>
                        <a:t>All provisioning related Jobs in V2X.</a:t>
                      </a:r>
                    </a:p>
                    <a:p>
                      <a:pPr marL="0" marR="0" algn="just">
                        <a:spcBef>
                          <a:spcPts val="200"/>
                        </a:spcBef>
                        <a:spcAft>
                          <a:spcPts val="200"/>
                        </a:spcAft>
                      </a:pPr>
                      <a:r>
                        <a:rPr lang="en-US" sz="600" dirty="0">
                          <a:effectLst/>
                        </a:rPr>
                        <a:t>All E-Call related Jobs to check E-Call status.</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dirty="0">
                          <a:effectLst/>
                        </a:rPr>
                        <a:t>Diagnostic, provisioning, E-call,V2X,GNSS, LPA.</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dirty="0">
                          <a:effectLst/>
                        </a:rPr>
                        <a:t>BMW requirement</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extLst>
                  <a:ext uri="{0D108BD9-81ED-4DB2-BD59-A6C34878D82A}">
                    <a16:rowId xmlns:a16="http://schemas.microsoft.com/office/drawing/2014/main" val="4121283874"/>
                  </a:ext>
                </a:extLst>
              </a:tr>
              <a:tr h="839548">
                <a:tc>
                  <a:txBody>
                    <a:bodyPr/>
                    <a:lstStyle/>
                    <a:p>
                      <a:pPr marL="0" marR="0" algn="just">
                        <a:spcBef>
                          <a:spcPts val="200"/>
                        </a:spcBef>
                        <a:spcAft>
                          <a:spcPts val="200"/>
                        </a:spcAft>
                      </a:pPr>
                      <a:r>
                        <a:rPr lang="en-US" sz="600">
                          <a:effectLst/>
                        </a:rPr>
                        <a:t>REQ-FR-NMP-03</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dirty="0">
                          <a:effectLst/>
                        </a:rPr>
                        <a:t>Be sure that provisioning sections are requested to BMW </a:t>
                      </a:r>
                      <a:r>
                        <a:rPr lang="en-US" sz="600" dirty="0" err="1">
                          <a:effectLst/>
                        </a:rPr>
                        <a:t>provisioningd</a:t>
                      </a:r>
                      <a:r>
                        <a:rPr lang="en-US" sz="600" dirty="0">
                          <a:effectLst/>
                        </a:rPr>
                        <a:t> to be included on the provisioning/DAS file. Provisioning non-BAM module is only responsible for forwarding the data from BAM provisioning.</a:t>
                      </a:r>
                    </a:p>
                    <a:p>
                      <a:pPr marL="0" marR="0" algn="just">
                        <a:spcBef>
                          <a:spcPts val="200"/>
                        </a:spcBef>
                        <a:spcAft>
                          <a:spcPts val="200"/>
                        </a:spcAft>
                      </a:pPr>
                      <a:r>
                        <a:rPr lang="en-US" sz="600" dirty="0">
                          <a:effectLst/>
                        </a:rPr>
                        <a:t> </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dirty="0">
                          <a:effectLst/>
                        </a:rPr>
                        <a:t>Provisioning</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a:effectLst/>
                        </a:rPr>
                        <a:t>BMW requirement</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extLst>
                  <a:ext uri="{0D108BD9-81ED-4DB2-BD59-A6C34878D82A}">
                    <a16:rowId xmlns:a16="http://schemas.microsoft.com/office/drawing/2014/main" val="4049489783"/>
                  </a:ext>
                </a:extLst>
              </a:tr>
              <a:tr h="397680">
                <a:tc>
                  <a:txBody>
                    <a:bodyPr/>
                    <a:lstStyle/>
                    <a:p>
                      <a:pPr marL="0" marR="0" algn="just">
                        <a:spcBef>
                          <a:spcPts val="200"/>
                        </a:spcBef>
                        <a:spcAft>
                          <a:spcPts val="200"/>
                        </a:spcAft>
                      </a:pPr>
                      <a:r>
                        <a:rPr lang="en-US" sz="600">
                          <a:effectLst/>
                        </a:rPr>
                        <a:t>REQ-FR-NMP-04</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dirty="0">
                          <a:effectLst/>
                        </a:rPr>
                        <a:t>Covers the functionality of polling the SM-DS server in order to retrieve SIM Subscription Management events to be executed by the LPA</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a:effectLst/>
                        </a:rPr>
                        <a:t>LPA</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a:effectLst/>
                        </a:rPr>
                        <a:t>BMW requirement</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extLst>
                  <a:ext uri="{0D108BD9-81ED-4DB2-BD59-A6C34878D82A}">
                    <a16:rowId xmlns:a16="http://schemas.microsoft.com/office/drawing/2014/main" val="2861568129"/>
                  </a:ext>
                </a:extLst>
              </a:tr>
              <a:tr h="397680">
                <a:tc>
                  <a:txBody>
                    <a:bodyPr/>
                    <a:lstStyle/>
                    <a:p>
                      <a:pPr marL="0" marR="0" algn="just">
                        <a:spcBef>
                          <a:spcPts val="200"/>
                        </a:spcBef>
                        <a:spcAft>
                          <a:spcPts val="200"/>
                        </a:spcAft>
                      </a:pPr>
                      <a:r>
                        <a:rPr lang="en-US" sz="600">
                          <a:effectLst/>
                        </a:rPr>
                        <a:t>REQ-FR-NMP-05</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dirty="0">
                          <a:effectLst/>
                        </a:rPr>
                        <a:t>Covers the functionality of downloading a SIM profile from a SM-DP+ according to BMW process specification</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dirty="0">
                          <a:effectLst/>
                        </a:rPr>
                        <a:t>LPA</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a:effectLst/>
                        </a:rPr>
                        <a:t>BMW requirement</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extLst>
                  <a:ext uri="{0D108BD9-81ED-4DB2-BD59-A6C34878D82A}">
                    <a16:rowId xmlns:a16="http://schemas.microsoft.com/office/drawing/2014/main" val="3101601000"/>
                  </a:ext>
                </a:extLst>
              </a:tr>
              <a:tr h="839548">
                <a:tc>
                  <a:txBody>
                    <a:bodyPr/>
                    <a:lstStyle/>
                    <a:p>
                      <a:pPr marL="0" marR="0" algn="just">
                        <a:spcBef>
                          <a:spcPts val="200"/>
                        </a:spcBef>
                        <a:spcAft>
                          <a:spcPts val="200"/>
                        </a:spcAft>
                      </a:pPr>
                      <a:r>
                        <a:rPr lang="en-US" sz="600">
                          <a:effectLst/>
                        </a:rPr>
                        <a:t>REQ-FR-NMP-06</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a:effectLst/>
                        </a:rPr>
                        <a:t>Functional automatic and manual eCall trigger type of data transmission can be configured via provisioning value. Initial data is collected and sent out via MCP and SMS data update can be requested.</a:t>
                      </a:r>
                    </a:p>
                    <a:p>
                      <a:pPr marL="0" marR="0" algn="just">
                        <a:spcBef>
                          <a:spcPts val="200"/>
                        </a:spcBef>
                        <a:spcAft>
                          <a:spcPts val="200"/>
                        </a:spcAft>
                      </a:pPr>
                      <a:r>
                        <a:rPr lang="en-US" sz="600">
                          <a:effectLst/>
                        </a:rPr>
                        <a:t> </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dirty="0">
                          <a:effectLst/>
                        </a:rPr>
                        <a:t>E-Call</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a:effectLst/>
                        </a:rPr>
                        <a:t>BMW requirement</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extLst>
                  <a:ext uri="{0D108BD9-81ED-4DB2-BD59-A6C34878D82A}">
                    <a16:rowId xmlns:a16="http://schemas.microsoft.com/office/drawing/2014/main" val="3987189831"/>
                  </a:ext>
                </a:extLst>
              </a:tr>
              <a:tr h="265121">
                <a:tc>
                  <a:txBody>
                    <a:bodyPr/>
                    <a:lstStyle/>
                    <a:p>
                      <a:pPr marL="0" marR="0" algn="just">
                        <a:spcBef>
                          <a:spcPts val="200"/>
                        </a:spcBef>
                        <a:spcAft>
                          <a:spcPts val="200"/>
                        </a:spcAft>
                      </a:pPr>
                      <a:r>
                        <a:rPr lang="en-US" sz="600">
                          <a:effectLst/>
                        </a:rPr>
                        <a:t>REQ-FR-NMP-07</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a:effectLst/>
                        </a:rPr>
                        <a:t>BMW ECall Receiving data from a BMW backend system.</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dirty="0">
                          <a:effectLst/>
                        </a:rPr>
                        <a:t>E-Call</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a:effectLst/>
                        </a:rPr>
                        <a:t>BMW requirement</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extLst>
                  <a:ext uri="{0D108BD9-81ED-4DB2-BD59-A6C34878D82A}">
                    <a16:rowId xmlns:a16="http://schemas.microsoft.com/office/drawing/2014/main" val="2022497351"/>
                  </a:ext>
                </a:extLst>
              </a:tr>
              <a:tr h="265121">
                <a:tc>
                  <a:txBody>
                    <a:bodyPr/>
                    <a:lstStyle/>
                    <a:p>
                      <a:pPr marL="0" marR="0" algn="just">
                        <a:spcBef>
                          <a:spcPts val="200"/>
                        </a:spcBef>
                        <a:spcAft>
                          <a:spcPts val="200"/>
                        </a:spcAft>
                      </a:pPr>
                      <a:r>
                        <a:rPr lang="en-US" sz="600">
                          <a:effectLst/>
                        </a:rPr>
                        <a:t>REQ-FR-NMP-08</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a:effectLst/>
                        </a:rPr>
                        <a:t>BMW ECall Sending update data to a BMW backend system when CRQM timer expired.</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a:effectLst/>
                        </a:rPr>
                        <a:t>E-Call</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a:effectLst/>
                        </a:rPr>
                        <a:t>BMW requirement</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extLst>
                  <a:ext uri="{0D108BD9-81ED-4DB2-BD59-A6C34878D82A}">
                    <a16:rowId xmlns:a16="http://schemas.microsoft.com/office/drawing/2014/main" val="2442431388"/>
                  </a:ext>
                </a:extLst>
              </a:tr>
              <a:tr h="265121">
                <a:tc>
                  <a:txBody>
                    <a:bodyPr/>
                    <a:lstStyle/>
                    <a:p>
                      <a:pPr marL="0" marR="0" algn="just">
                        <a:spcBef>
                          <a:spcPts val="200"/>
                        </a:spcBef>
                        <a:spcAft>
                          <a:spcPts val="200"/>
                        </a:spcAft>
                      </a:pPr>
                      <a:r>
                        <a:rPr lang="en-US" sz="600">
                          <a:effectLst/>
                        </a:rPr>
                        <a:t>REQ-FR-NMP-09</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a:effectLst/>
                        </a:rPr>
                        <a:t>BMW ECall Sending startEcall event data to a BMW backend system.</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a:effectLst/>
                        </a:rPr>
                        <a:t>E-Call</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dirty="0">
                          <a:effectLst/>
                        </a:rPr>
                        <a:t>BMW requirement</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extLst>
                  <a:ext uri="{0D108BD9-81ED-4DB2-BD59-A6C34878D82A}">
                    <a16:rowId xmlns:a16="http://schemas.microsoft.com/office/drawing/2014/main" val="3416677682"/>
                  </a:ext>
                </a:extLst>
              </a:tr>
              <a:tr h="265121">
                <a:tc>
                  <a:txBody>
                    <a:bodyPr/>
                    <a:lstStyle/>
                    <a:p>
                      <a:pPr marL="0" marR="0" algn="just">
                        <a:spcBef>
                          <a:spcPts val="200"/>
                        </a:spcBef>
                        <a:spcAft>
                          <a:spcPts val="200"/>
                        </a:spcAft>
                      </a:pPr>
                      <a:r>
                        <a:rPr lang="en-US" sz="600">
                          <a:effectLst/>
                        </a:rPr>
                        <a:t>REQ-FR-NMP-10</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a:effectLst/>
                        </a:rPr>
                        <a:t>If backend sends trigger update request, eCall app will send update Event to backend.</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a:effectLst/>
                        </a:rPr>
                        <a:t>E-Call</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dirty="0">
                          <a:effectLst/>
                        </a:rPr>
                        <a:t>BMW requirement</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extLst>
                  <a:ext uri="{0D108BD9-81ED-4DB2-BD59-A6C34878D82A}">
                    <a16:rowId xmlns:a16="http://schemas.microsoft.com/office/drawing/2014/main" val="3768741475"/>
                  </a:ext>
                </a:extLst>
              </a:tr>
              <a:tr h="265121">
                <a:tc>
                  <a:txBody>
                    <a:bodyPr/>
                    <a:lstStyle/>
                    <a:p>
                      <a:pPr marL="0" marR="0" algn="just">
                        <a:spcBef>
                          <a:spcPts val="200"/>
                        </a:spcBef>
                        <a:spcAft>
                          <a:spcPts val="200"/>
                        </a:spcAft>
                      </a:pPr>
                      <a:r>
                        <a:rPr lang="en-US" sz="600">
                          <a:effectLst/>
                        </a:rPr>
                        <a:t>REQ-FR-NMP-11</a:t>
                      </a:r>
                      <a:endParaRPr lang="en-US" sz="60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dirty="0">
                          <a:effectLst/>
                        </a:rPr>
                        <a:t>BMW </a:t>
                      </a:r>
                      <a:r>
                        <a:rPr lang="en-US" sz="600" dirty="0" err="1">
                          <a:effectLst/>
                        </a:rPr>
                        <a:t>ECall</a:t>
                      </a:r>
                      <a:r>
                        <a:rPr lang="en-US" sz="600" dirty="0">
                          <a:effectLst/>
                        </a:rPr>
                        <a:t> Sending update data to a BMW backend system within CRQM Timer</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dirty="0">
                          <a:effectLst/>
                        </a:rPr>
                        <a:t>E-Call</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tc>
                  <a:txBody>
                    <a:bodyPr/>
                    <a:lstStyle/>
                    <a:p>
                      <a:pPr marL="0" marR="0" algn="just">
                        <a:spcBef>
                          <a:spcPts val="200"/>
                        </a:spcBef>
                        <a:spcAft>
                          <a:spcPts val="200"/>
                        </a:spcAft>
                      </a:pPr>
                      <a:r>
                        <a:rPr lang="en-US" sz="600" dirty="0">
                          <a:effectLst/>
                        </a:rPr>
                        <a:t>BMW requirement</a:t>
                      </a:r>
                      <a:endParaRPr lang="en-US" sz="600" dirty="0">
                        <a:solidFill>
                          <a:srgbClr val="000000"/>
                        </a:solidFill>
                        <a:effectLst/>
                        <a:latin typeface="Trebuchet MS" panose="020B0603020202020204" pitchFamily="34" charset="0"/>
                        <a:ea typeface="Gulim"/>
                        <a:cs typeface="Courier New" panose="02070309020205020404" pitchFamily="49" charset="0"/>
                      </a:endParaRPr>
                    </a:p>
                  </a:txBody>
                  <a:tcPr marL="16482" marR="16482" marT="0" marB="0" anchor="ctr"/>
                </a:tc>
                <a:extLst>
                  <a:ext uri="{0D108BD9-81ED-4DB2-BD59-A6C34878D82A}">
                    <a16:rowId xmlns:a16="http://schemas.microsoft.com/office/drawing/2014/main" val="2575633054"/>
                  </a:ext>
                </a:extLst>
              </a:tr>
            </a:tbl>
          </a:graphicData>
        </a:graphic>
      </p:graphicFrame>
    </p:spTree>
    <p:extLst>
      <p:ext uri="{BB962C8B-B14F-4D97-AF65-F5344CB8AC3E}">
        <p14:creationId xmlns:p14="http://schemas.microsoft.com/office/powerpoint/2010/main" val="3920484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extLst>
              <p:ext uri="{D42A27DB-BD31-4B8C-83A1-F6EECF244321}">
                <p14:modId xmlns:p14="http://schemas.microsoft.com/office/powerpoint/2010/main" val="3983656064"/>
              </p:ext>
            </p:extLst>
          </p:nvPr>
        </p:nvGraphicFramePr>
        <p:xfrm>
          <a:off x="695400" y="1052736"/>
          <a:ext cx="11017224" cy="4226560"/>
        </p:xfrm>
        <a:graphic>
          <a:graphicData uri="http://schemas.openxmlformats.org/drawingml/2006/table">
            <a:tbl>
              <a:tblPr firstRow="1" bandRow="1">
                <a:tableStyleId>{073A0DAA-6AF3-43AB-8588-CEC1D06C72B9}</a:tableStyleId>
              </a:tblPr>
              <a:tblGrid>
                <a:gridCol w="891435">
                  <a:extLst>
                    <a:ext uri="{9D8B030D-6E8A-4147-A177-3AD203B41FA5}">
                      <a16:colId xmlns:a16="http://schemas.microsoft.com/office/drawing/2014/main" val="1197659203"/>
                    </a:ext>
                  </a:extLst>
                </a:gridCol>
                <a:gridCol w="7677517">
                  <a:extLst>
                    <a:ext uri="{9D8B030D-6E8A-4147-A177-3AD203B41FA5}">
                      <a16:colId xmlns:a16="http://schemas.microsoft.com/office/drawing/2014/main" val="2602705436"/>
                    </a:ext>
                  </a:extLst>
                </a:gridCol>
                <a:gridCol w="1188132">
                  <a:extLst>
                    <a:ext uri="{9D8B030D-6E8A-4147-A177-3AD203B41FA5}">
                      <a16:colId xmlns:a16="http://schemas.microsoft.com/office/drawing/2014/main" val="2737605240"/>
                    </a:ext>
                  </a:extLst>
                </a:gridCol>
                <a:gridCol w="1260140">
                  <a:extLst>
                    <a:ext uri="{9D8B030D-6E8A-4147-A177-3AD203B41FA5}">
                      <a16:colId xmlns:a16="http://schemas.microsoft.com/office/drawing/2014/main" val="1629548476"/>
                    </a:ext>
                  </a:extLst>
                </a:gridCol>
              </a:tblGrid>
              <a:tr h="252028">
                <a:tc>
                  <a:txBody>
                    <a:bodyPr/>
                    <a:lstStyle/>
                    <a:p>
                      <a:pPr algn="ctr"/>
                      <a:r>
                        <a:rPr lang="en-US" sz="1200" dirty="0" smtClean="0">
                          <a:solidFill>
                            <a:schemeClr val="tx1"/>
                          </a:solidFill>
                          <a:latin typeface="LG Smart UI SemiBold" panose="020B0700000101010101" pitchFamily="50" charset="-127"/>
                          <a:ea typeface="LG Smart UI SemiBold" panose="020B0700000101010101" pitchFamily="50" charset="-127"/>
                        </a:rPr>
                        <a:t>Req.</a:t>
                      </a:r>
                      <a:r>
                        <a:rPr lang="en-US" sz="1200" baseline="0" dirty="0" smtClean="0">
                          <a:solidFill>
                            <a:schemeClr val="tx1"/>
                          </a:solidFill>
                          <a:latin typeface="LG Smart UI SemiBold" panose="020B0700000101010101" pitchFamily="50" charset="-127"/>
                          <a:ea typeface="LG Smart UI SemiBold" panose="020B0700000101010101" pitchFamily="50" charset="-127"/>
                        </a:rPr>
                        <a:t> ID</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solidFill>
                            <a:schemeClr val="tx1"/>
                          </a:solidFill>
                          <a:latin typeface="LG Smart UI SemiBold" panose="020B0700000101010101" pitchFamily="50" charset="-127"/>
                          <a:ea typeface="LG Smart UI SemiBold" panose="020B0700000101010101" pitchFamily="50" charset="-127"/>
                        </a:rPr>
                        <a:t>Description</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solidFill>
                            <a:schemeClr val="tx1"/>
                          </a:solidFill>
                          <a:latin typeface="LG Smart UI SemiBold" panose="020B0700000101010101" pitchFamily="50" charset="-127"/>
                          <a:ea typeface="LG Smart UI SemiBold" panose="020B0700000101010101" pitchFamily="50" charset="-127"/>
                        </a:rPr>
                        <a:t>Domain</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solidFill>
                            <a:schemeClr val="tx1"/>
                          </a:solidFill>
                          <a:latin typeface="LG Smart UI SemiBold" panose="020B0700000101010101" pitchFamily="50" charset="-127"/>
                          <a:ea typeface="LG Smart UI SemiBold" panose="020B0700000101010101" pitchFamily="50" charset="-127"/>
                        </a:rPr>
                        <a:t>Source</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2402582"/>
                  </a:ext>
                </a:extLst>
              </a:tr>
              <a:tr h="252028">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kumimoji="1" lang="en-US" sz="1200" b="1" i="0" u="none" strike="noStrike" kern="1200" cap="none" spc="0" normalizeH="0" baseline="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REQ-FR-NMP-01</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kumimoji="1" lang="en-US" sz="1200" b="1" i="0" u="none" strike="noStrike" kern="1200" cap="none" spc="0" normalizeH="0" baseline="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Coding parameters for non-BAM components such as </a:t>
                      </a:r>
                      <a:r>
                        <a:rPr kumimoji="1" lang="en-US" sz="1200" b="1" i="0" u="none" strike="noStrike" kern="1200" cap="none" spc="0" normalizeH="0" baseline="0" dirty="0" err="1"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WiFi</a:t>
                      </a:r>
                      <a:r>
                        <a:rPr kumimoji="1" lang="en-US" sz="1200" b="1" i="0" u="none" strike="noStrike" kern="1200" cap="none" spc="0" normalizeH="0" baseline="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t>
                      </a:r>
                      <a:r>
                        <a:rPr kumimoji="1" lang="en-US" sz="1200" b="1" i="0" u="none" strike="noStrike" kern="1200" cap="none" spc="0" normalizeH="0" baseline="0" dirty="0" err="1"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eCall</a:t>
                      </a:r>
                      <a:r>
                        <a:rPr kumimoji="1" lang="en-US" sz="1200" b="1" i="0" u="none" strike="noStrike" kern="1200" cap="none" spc="0" normalizeH="0" baseline="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GNSS must be processed from BAM and forward to NAD. Coding parameters then be applied on relevant applications on NAD.</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LG Smart UI SemiBold" panose="020B0700000101010101" pitchFamily="50" charset="-127"/>
                          <a:ea typeface="LG Smart UI SemiBold" panose="020B0700000101010101" pitchFamily="50" charset="-127"/>
                        </a:rPr>
                        <a:t>Coding</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LG Smart UI SemiBold" panose="020B0700000101010101" pitchFamily="50" charset="-127"/>
                          <a:ea typeface="LG Smart UI SemiBold" panose="020B0700000101010101" pitchFamily="50" charset="-127"/>
                        </a:rPr>
                        <a:t>BMW</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6971679"/>
                  </a:ext>
                </a:extLst>
              </a:tr>
              <a:tr h="252028">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800" dirty="0" smtClean="0">
                          <a:effectLst/>
                        </a:rPr>
                        <a:t>REQ-FR-NMP-02</a:t>
                      </a:r>
                      <a:endParaRPr lang="en-US" sz="800" dirty="0" smtClean="0">
                        <a:solidFill>
                          <a:srgbClr val="000000"/>
                        </a:solidFill>
                        <a:effectLst/>
                        <a:latin typeface="Trebuchet MS" panose="020B0603020202020204" pitchFamily="34" charset="0"/>
                        <a:ea typeface="Gulim"/>
                        <a:cs typeface="Courier New" panose="02070309020205020404" pitchFamily="49" charset="0"/>
                      </a:endParaRPr>
                    </a:p>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200"/>
                        </a:spcBef>
                        <a:spcAft>
                          <a:spcPts val="200"/>
                        </a:spcAft>
                      </a:pPr>
                      <a:r>
                        <a:rPr kumimoji="1" lang="en-US" sz="1200" b="1" i="0" u="none" strike="noStrike" kern="1200" cap="none" spc="0" normalizeH="0" baseline="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System must support following diagnostic jobs:</a:t>
                      </a:r>
                    </a:p>
                    <a:p>
                      <a:pPr marL="0" marR="0" algn="just">
                        <a:spcBef>
                          <a:spcPts val="200"/>
                        </a:spcBef>
                        <a:spcAft>
                          <a:spcPts val="200"/>
                        </a:spcAft>
                      </a:pPr>
                      <a:r>
                        <a:rPr kumimoji="1" lang="en-US" sz="1200" b="1" i="0" u="none" strike="noStrike" kern="1200" cap="none" spc="0" normalizeH="0" baseline="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All BMW SIM communication and status checks (LPA functionality).</a:t>
                      </a:r>
                    </a:p>
                    <a:p>
                      <a:pPr marL="0" marR="0" algn="just">
                        <a:spcBef>
                          <a:spcPts val="200"/>
                        </a:spcBef>
                        <a:spcAft>
                          <a:spcPts val="200"/>
                        </a:spcAft>
                      </a:pPr>
                      <a:r>
                        <a:rPr kumimoji="1" lang="en-US" sz="1200" b="1" i="0" u="none" strike="noStrike" kern="1200" cap="none" spc="0" normalizeH="0" baseline="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GNSS diagnose job requests are processed and forwarded to GNSS chipset or positioning engines.</a:t>
                      </a:r>
                    </a:p>
                    <a:p>
                      <a:pPr marL="0" marR="0" algn="just">
                        <a:spcBef>
                          <a:spcPts val="200"/>
                        </a:spcBef>
                        <a:spcAft>
                          <a:spcPts val="200"/>
                        </a:spcAft>
                      </a:pPr>
                      <a:r>
                        <a:rPr kumimoji="1" lang="en-US" sz="1200" b="1" i="0" u="none" strike="noStrike" kern="1200" cap="none" spc="0" normalizeH="0" baseline="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All provisioning related Jobs in V2X.</a:t>
                      </a:r>
                    </a:p>
                    <a:p>
                      <a:pPr marL="0" marR="0" algn="just">
                        <a:spcBef>
                          <a:spcPts val="200"/>
                        </a:spcBef>
                        <a:spcAft>
                          <a:spcPts val="200"/>
                        </a:spcAft>
                      </a:pPr>
                      <a:r>
                        <a:rPr kumimoji="1" lang="en-US" sz="1200" b="1" i="0" u="none" strike="noStrike" kern="1200" cap="none" spc="0" normalizeH="0" baseline="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All E-Call related Jobs to check E-Call status</a:t>
                      </a:r>
                      <a:endParaRPr kumimoji="1" lang="en-US" sz="1200" b="1" i="0" u="none" strike="noStrike" kern="1200" cap="none" spc="0" normalizeH="0" baseline="0" dirty="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800" dirty="0" smtClean="0">
                          <a:effectLst/>
                        </a:rPr>
                        <a:t>Diagnostic, provisioning, E-call,V2X,GNSS, LPA.</a:t>
                      </a:r>
                      <a:endParaRPr lang="en-US" sz="800" dirty="0" smtClean="0">
                        <a:solidFill>
                          <a:srgbClr val="000000"/>
                        </a:solidFill>
                        <a:effectLst/>
                        <a:latin typeface="Trebuchet MS" panose="020B0603020202020204" pitchFamily="34" charset="0"/>
                        <a:ea typeface="Gulim"/>
                        <a:cs typeface="Courier New" panose="02070309020205020404" pitchFamily="49" charset="0"/>
                      </a:endParaRPr>
                    </a:p>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0588773"/>
                  </a:ext>
                </a:extLst>
              </a:tr>
              <a:tr h="252028">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1200" smtClean="0">
                          <a:effectLst/>
                        </a:rPr>
                        <a:t>REQ-FR-NMP-03</a:t>
                      </a:r>
                      <a:endParaRPr lang="en-US" sz="1200" smtClean="0">
                        <a:solidFill>
                          <a:srgbClr val="000000"/>
                        </a:solidFill>
                        <a:effectLst/>
                        <a:latin typeface="Trebuchet MS" panose="020B0603020202020204" pitchFamily="34" charset="0"/>
                        <a:ea typeface="Gulim"/>
                        <a:cs typeface="Courier New" panose="02070309020205020404" pitchFamily="49" charset="0"/>
                      </a:endParaRPr>
                    </a:p>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800" dirty="0" smtClean="0">
                          <a:effectLst/>
                        </a:rPr>
                        <a:t>Be sure that provisioning sections are requested to BMW </a:t>
                      </a:r>
                      <a:r>
                        <a:rPr lang="en-US" sz="800" dirty="0" err="1" smtClean="0">
                          <a:effectLst/>
                        </a:rPr>
                        <a:t>provisioningd</a:t>
                      </a:r>
                      <a:r>
                        <a:rPr lang="en-US" sz="800" dirty="0" smtClean="0">
                          <a:effectLst/>
                        </a:rPr>
                        <a:t> to be included on the provisioning/DAS file. Provisioning non-BAM module is only responsible for forwarding the data from BAM provisioning.</a:t>
                      </a:r>
                    </a:p>
                    <a:p>
                      <a:pPr marL="0" marR="0" indent="0" algn="l" defTabSz="914423" rtl="0" eaLnBrk="1" fontAlgn="auto" latinLnBrk="1" hangingPunct="1">
                        <a:lnSpc>
                          <a:spcPct val="100000"/>
                        </a:lnSpc>
                        <a:spcBef>
                          <a:spcPts val="0"/>
                        </a:spcBef>
                        <a:spcAft>
                          <a:spcPts val="0"/>
                        </a:spcAft>
                        <a:buClrTx/>
                        <a:buSzTx/>
                        <a:buFontTx/>
                        <a:buNone/>
                        <a:tabLst/>
                        <a:defRPr/>
                      </a:pPr>
                      <a:endParaRPr lang="en-US" sz="1200" dirty="0" smtClean="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r>
                        <a:rPr lang="en-US" sz="800" dirty="0" smtClean="0">
                          <a:effectLst/>
                        </a:rPr>
                        <a:t>Provisioning</a:t>
                      </a:r>
                      <a:endParaRPr lang="en-US" sz="800" dirty="0" smtClean="0">
                        <a:solidFill>
                          <a:srgbClr val="000000"/>
                        </a:solidFill>
                        <a:effectLst/>
                        <a:latin typeface="Trebuchet MS" panose="020B0603020202020204" pitchFamily="34" charset="0"/>
                        <a:ea typeface="Gulim"/>
                        <a:cs typeface="Courier New" panose="02070309020205020404" pitchFamily="49" charset="0"/>
                      </a:endParaRPr>
                    </a:p>
                    <a:p>
                      <a:pPr marL="0" marR="0" indent="0" algn="l" defTabSz="914423" rtl="0" eaLnBrk="1" fontAlgn="auto" latinLnBrk="1" hangingPunct="1">
                        <a:lnSpc>
                          <a:spcPct val="100000"/>
                        </a:lnSpc>
                        <a:spcBef>
                          <a:spcPts val="0"/>
                        </a:spcBef>
                        <a:spcAft>
                          <a:spcPts val="0"/>
                        </a:spcAft>
                        <a:buClrTx/>
                        <a:buSzTx/>
                        <a:buFontTx/>
                        <a:buNone/>
                        <a:tabLst/>
                        <a:defRPr/>
                      </a:pPr>
                      <a:endParaRPr lang="en-US" sz="1200" dirty="0" smtClean="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LG Smart UI SemiBold" panose="020B0700000101010101" pitchFamily="50" charset="-127"/>
                          <a:ea typeface="LG Smart UI SemiBold" panose="020B0700000101010101" pitchFamily="50" charset="-127"/>
                        </a:rPr>
                        <a:t>BMW</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3877356"/>
                  </a:ext>
                </a:extLst>
              </a:tr>
              <a:tr h="252028">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9004871"/>
                  </a:ext>
                </a:extLst>
              </a:tr>
              <a:tr h="252028">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8857693"/>
                  </a:ext>
                </a:extLst>
              </a:tr>
              <a:tr h="252028">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endParaRPr lang="en-US" sz="1200" dirty="0" smtClean="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408335"/>
                  </a:ext>
                </a:extLst>
              </a:tr>
              <a:tr h="252028">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endParaRPr lang="en-US" sz="1200" dirty="0" smtClean="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1607461"/>
                  </a:ext>
                </a:extLst>
              </a:tr>
              <a:tr h="252028">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endParaRPr lang="en-US" sz="1200" dirty="0" smtClean="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5632771"/>
                  </a:ext>
                </a:extLst>
              </a:tr>
              <a:tr h="252028">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endParaRPr lang="en-US" sz="1200" dirty="0" smtClean="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endParaRPr lang="en-US" sz="1200" dirty="0" smtClean="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endParaRPr lang="en-US" sz="1200" dirty="0" smtClean="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4226714"/>
                  </a:ext>
                </a:extLst>
              </a:tr>
            </a:tbl>
          </a:graphicData>
        </a:graphic>
      </p:graphicFrame>
    </p:spTree>
    <p:extLst>
      <p:ext uri="{BB962C8B-B14F-4D97-AF65-F5344CB8AC3E}">
        <p14:creationId xmlns:p14="http://schemas.microsoft.com/office/powerpoint/2010/main" val="2268201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3985706"/>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Quality Attribute</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defRPr/>
            </a:pP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Quality Attribute Scenario</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Appendix part</a:t>
            </a:r>
            <a:endParaRPr kumimoji="1" lang="en-US" altLang="ko-KR" sz="1400" b="1" i="0" u="none" strike="noStrike" kern="1200" cap="none" spc="0" normalizeH="0" baseline="0" noProof="0" dirty="0" smtClean="0">
              <a:ln>
                <a:noFill/>
              </a:ln>
              <a:solidFill>
                <a:srgbClr val="00B05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3. Architectural Drivers</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aphicFrame>
        <p:nvGraphicFramePr>
          <p:cNvPr id="2" name="표 1"/>
          <p:cNvGraphicFramePr>
            <a:graphicFrameLocks noGrp="1"/>
          </p:cNvGraphicFramePr>
          <p:nvPr>
            <p:extLst>
              <p:ext uri="{D42A27DB-BD31-4B8C-83A1-F6EECF244321}">
                <p14:modId xmlns:p14="http://schemas.microsoft.com/office/powerpoint/2010/main" val="3621827728"/>
              </p:ext>
            </p:extLst>
          </p:nvPr>
        </p:nvGraphicFramePr>
        <p:xfrm>
          <a:off x="695400" y="1520788"/>
          <a:ext cx="11017224" cy="2194560"/>
        </p:xfrm>
        <a:graphic>
          <a:graphicData uri="http://schemas.openxmlformats.org/drawingml/2006/table">
            <a:tbl>
              <a:tblPr firstRow="1" bandRow="1">
                <a:tableStyleId>{073A0DAA-6AF3-43AB-8588-CEC1D06C72B9}</a:tableStyleId>
              </a:tblPr>
              <a:tblGrid>
                <a:gridCol w="1404156">
                  <a:extLst>
                    <a:ext uri="{9D8B030D-6E8A-4147-A177-3AD203B41FA5}">
                      <a16:colId xmlns:a16="http://schemas.microsoft.com/office/drawing/2014/main" val="1197659203"/>
                    </a:ext>
                  </a:extLst>
                </a:gridCol>
                <a:gridCol w="6516724">
                  <a:extLst>
                    <a:ext uri="{9D8B030D-6E8A-4147-A177-3AD203B41FA5}">
                      <a16:colId xmlns:a16="http://schemas.microsoft.com/office/drawing/2014/main" val="2602705436"/>
                    </a:ext>
                  </a:extLst>
                </a:gridCol>
                <a:gridCol w="1458162">
                  <a:extLst>
                    <a:ext uri="{9D8B030D-6E8A-4147-A177-3AD203B41FA5}">
                      <a16:colId xmlns:a16="http://schemas.microsoft.com/office/drawing/2014/main" val="1629548476"/>
                    </a:ext>
                  </a:extLst>
                </a:gridCol>
                <a:gridCol w="819091">
                  <a:extLst>
                    <a:ext uri="{9D8B030D-6E8A-4147-A177-3AD203B41FA5}">
                      <a16:colId xmlns:a16="http://schemas.microsoft.com/office/drawing/2014/main" val="1474848662"/>
                    </a:ext>
                  </a:extLst>
                </a:gridCol>
                <a:gridCol w="819091">
                  <a:extLst>
                    <a:ext uri="{9D8B030D-6E8A-4147-A177-3AD203B41FA5}">
                      <a16:colId xmlns:a16="http://schemas.microsoft.com/office/drawing/2014/main" val="129830481"/>
                    </a:ext>
                  </a:extLst>
                </a:gridCol>
              </a:tblGrid>
              <a:tr h="252028">
                <a:tc>
                  <a:txBody>
                    <a:bodyPr/>
                    <a:lstStyle/>
                    <a:p>
                      <a:pPr algn="ctr"/>
                      <a:r>
                        <a:rPr lang="en-US" sz="1200" dirty="0" smtClean="0">
                          <a:solidFill>
                            <a:schemeClr val="tx1"/>
                          </a:solidFill>
                          <a:latin typeface="LG Smart UI SemiBold" panose="020B0700000101010101" pitchFamily="50" charset="-127"/>
                          <a:ea typeface="LG Smart UI SemiBold" panose="020B0700000101010101" pitchFamily="50" charset="-127"/>
                        </a:rPr>
                        <a:t>Req.</a:t>
                      </a:r>
                      <a:r>
                        <a:rPr lang="en-US" sz="1200" baseline="0" dirty="0" smtClean="0">
                          <a:solidFill>
                            <a:schemeClr val="tx1"/>
                          </a:solidFill>
                          <a:latin typeface="LG Smart UI SemiBold" panose="020B0700000101010101" pitchFamily="50" charset="-127"/>
                          <a:ea typeface="LG Smart UI SemiBold" panose="020B0700000101010101" pitchFamily="50" charset="-127"/>
                        </a:rPr>
                        <a:t> ID</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solidFill>
                            <a:schemeClr val="tx1"/>
                          </a:solidFill>
                          <a:latin typeface="LG Smart UI SemiBold" panose="020B0700000101010101" pitchFamily="50" charset="-127"/>
                          <a:ea typeface="LG Smart UI SemiBold" panose="020B0700000101010101" pitchFamily="50" charset="-127"/>
                        </a:rPr>
                        <a:t>Description</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solidFill>
                            <a:schemeClr val="tx1"/>
                          </a:solidFill>
                          <a:latin typeface="LG Smart UI SemiBold" panose="020B0700000101010101" pitchFamily="50" charset="-127"/>
                          <a:ea typeface="LG Smart UI SemiBold" panose="020B0700000101010101" pitchFamily="50" charset="-127"/>
                        </a:rPr>
                        <a:t>Attribute</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solidFill>
                            <a:schemeClr val="tx1"/>
                          </a:solidFill>
                          <a:latin typeface="LG Smart UI SemiBold" panose="020B0700000101010101" pitchFamily="50" charset="-127"/>
                          <a:ea typeface="LG Smart UI SemiBold" panose="020B0700000101010101" pitchFamily="50" charset="-127"/>
                        </a:rPr>
                        <a:t>Priority</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smtClean="0">
                          <a:solidFill>
                            <a:schemeClr val="tx1"/>
                          </a:solidFill>
                          <a:latin typeface="LG Smart UI SemiBold" panose="020B0700000101010101" pitchFamily="50" charset="-127"/>
                          <a:ea typeface="LG Smart UI SemiBold" panose="020B0700000101010101" pitchFamily="50" charset="-127"/>
                        </a:rPr>
                        <a:t>Key</a:t>
                      </a:r>
                      <a:r>
                        <a:rPr lang="en-US" sz="1200" baseline="0" dirty="0" smtClean="0">
                          <a:solidFill>
                            <a:schemeClr val="tx1"/>
                          </a:solidFill>
                          <a:latin typeface="LG Smart UI SemiBold" panose="020B0700000101010101" pitchFamily="50" charset="-127"/>
                          <a:ea typeface="LG Smart UI SemiBold" panose="020B0700000101010101" pitchFamily="50" charset="-127"/>
                        </a:rPr>
                        <a:t> QA</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2402582"/>
                  </a:ext>
                </a:extLst>
              </a:tr>
              <a:tr h="252028">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256971679"/>
                  </a:ext>
                </a:extLst>
              </a:tr>
              <a:tr h="252028">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0588773"/>
                  </a:ext>
                </a:extLst>
              </a:tr>
              <a:tr h="252028">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marL="0" marR="0" indent="0" algn="l" defTabSz="914423" rtl="0" eaLnBrk="1" fontAlgn="auto" latinLnBrk="1" hangingPunct="1">
                        <a:lnSpc>
                          <a:spcPct val="100000"/>
                        </a:lnSpc>
                        <a:spcBef>
                          <a:spcPts val="0"/>
                        </a:spcBef>
                        <a:spcAft>
                          <a:spcPts val="0"/>
                        </a:spcAft>
                        <a:buClrTx/>
                        <a:buSzTx/>
                        <a:buFontTx/>
                        <a:buNone/>
                        <a:tabLst/>
                        <a:defRPr/>
                      </a:pPr>
                      <a:endParaRPr lang="en-US" sz="1200" dirty="0" smtClean="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693877356"/>
                  </a:ext>
                </a:extLst>
              </a:tr>
              <a:tr h="252028">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9004871"/>
                  </a:ext>
                </a:extLst>
              </a:tr>
              <a:tr h="252028">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algn="ct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078857693"/>
                  </a:ext>
                </a:extLst>
              </a:tr>
              <a:tr h="252028">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23" rtl="0" eaLnBrk="1" fontAlgn="auto" latinLnBrk="1" hangingPunct="1">
                        <a:lnSpc>
                          <a:spcPct val="100000"/>
                        </a:lnSpc>
                        <a:spcBef>
                          <a:spcPts val="0"/>
                        </a:spcBef>
                        <a:spcAft>
                          <a:spcPts val="0"/>
                        </a:spcAft>
                        <a:buClrTx/>
                        <a:buSzTx/>
                        <a:buFontTx/>
                        <a:buNone/>
                        <a:tabLst/>
                        <a:defRPr/>
                      </a:pPr>
                      <a:endParaRPr lang="en-US" sz="1200" dirty="0" smtClean="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23" rtl="0" eaLnBrk="1" fontAlgn="auto" latinLnBrk="1" hangingPunct="1">
                        <a:lnSpc>
                          <a:spcPct val="100000"/>
                        </a:lnSpc>
                        <a:spcBef>
                          <a:spcPts val="0"/>
                        </a:spcBef>
                        <a:spcAft>
                          <a:spcPts val="0"/>
                        </a:spcAft>
                        <a:buClrTx/>
                        <a:buSzTx/>
                        <a:buFontTx/>
                        <a:buNone/>
                        <a:tabLst/>
                        <a:defRPr/>
                      </a:pPr>
                      <a:endParaRPr lang="en-US" sz="1200" dirty="0" smtClean="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23" rtl="0" eaLnBrk="1" fontAlgn="auto" latinLnBrk="1" hangingPunct="1">
                        <a:lnSpc>
                          <a:spcPct val="100000"/>
                        </a:lnSpc>
                        <a:spcBef>
                          <a:spcPts val="0"/>
                        </a:spcBef>
                        <a:spcAft>
                          <a:spcPts val="0"/>
                        </a:spcAft>
                        <a:buClrTx/>
                        <a:buSzTx/>
                        <a:buFontTx/>
                        <a:buNone/>
                        <a:tabLst/>
                        <a:defRPr/>
                      </a:pPr>
                      <a:endParaRPr lang="en-US" sz="1200" dirty="0" smtClean="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408335"/>
                  </a:ext>
                </a:extLst>
              </a:tr>
              <a:tr h="252028">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marL="0" marR="0" indent="0" algn="ctr" defTabSz="914423" rtl="0" eaLnBrk="1" fontAlgn="auto" latinLnBrk="1" hangingPunct="1">
                        <a:lnSpc>
                          <a:spcPct val="100000"/>
                        </a:lnSpc>
                        <a:spcBef>
                          <a:spcPts val="0"/>
                        </a:spcBef>
                        <a:spcAft>
                          <a:spcPts val="0"/>
                        </a:spcAft>
                        <a:buClrTx/>
                        <a:buSzTx/>
                        <a:buFontTx/>
                        <a:buNone/>
                        <a:tabLst/>
                        <a:defRPr/>
                      </a:pPr>
                      <a:endParaRPr lang="en-US" sz="1200" dirty="0" smtClean="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marL="0" marR="0" indent="0" algn="ctr" defTabSz="914423" rtl="0" eaLnBrk="1" fontAlgn="auto" latinLnBrk="1" hangingPunct="1">
                        <a:lnSpc>
                          <a:spcPct val="100000"/>
                        </a:lnSpc>
                        <a:spcBef>
                          <a:spcPts val="0"/>
                        </a:spcBef>
                        <a:spcAft>
                          <a:spcPts val="0"/>
                        </a:spcAft>
                        <a:buClrTx/>
                        <a:buSzTx/>
                        <a:buFontTx/>
                        <a:buNone/>
                        <a:tabLst/>
                        <a:defRPr/>
                      </a:pPr>
                      <a:endParaRPr lang="en-US" sz="1200" dirty="0" smtClean="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tc>
                  <a:txBody>
                    <a:bodyPr/>
                    <a:lstStyle/>
                    <a:p>
                      <a:pPr marL="0" marR="0" indent="0" algn="ctr" defTabSz="914423" rtl="0" eaLnBrk="1" fontAlgn="auto" latinLnBrk="1" hangingPunct="1">
                        <a:lnSpc>
                          <a:spcPct val="100000"/>
                        </a:lnSpc>
                        <a:spcBef>
                          <a:spcPts val="0"/>
                        </a:spcBef>
                        <a:spcAft>
                          <a:spcPts val="0"/>
                        </a:spcAft>
                        <a:buClrTx/>
                        <a:buSzTx/>
                        <a:buFontTx/>
                        <a:buNone/>
                        <a:tabLst/>
                        <a:defRPr/>
                      </a:pPr>
                      <a:endParaRPr lang="en-US" sz="1200" dirty="0" smtClean="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2671607461"/>
                  </a:ext>
                </a:extLst>
              </a:tr>
            </a:tbl>
          </a:graphicData>
        </a:graphic>
      </p:graphicFrame>
    </p:spTree>
    <p:extLst>
      <p:ext uri="{BB962C8B-B14F-4D97-AF65-F5344CB8AC3E}">
        <p14:creationId xmlns:p14="http://schemas.microsoft.com/office/powerpoint/2010/main" val="1193211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1400383"/>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a:lnSpc>
                <a:spcPct val="120000"/>
              </a:lnSpc>
              <a:spcBef>
                <a:spcPct val="50000"/>
              </a:spcBef>
            </a:pP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Related Quality Attribute</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smtClean="0">
              <a:solidFill>
                <a:schemeClr val="tx1"/>
              </a:solidFill>
              <a:latin typeface="LG Smart UI SemiBold" panose="020B0700000101010101" pitchFamily="50" charset="-127"/>
              <a:ea typeface="LG Smart UI SemiBold" panose="020B0700000101010101" pitchFamily="50" charset="-127"/>
            </a:endParaRPr>
          </a:p>
          <a:p>
            <a:pPr>
              <a:lnSpc>
                <a:spcPct val="120000"/>
              </a:lnSpc>
              <a:spcBef>
                <a:spcPct val="50000"/>
              </a:spcBef>
            </a:pPr>
            <a:r>
              <a:rPr kumimoji="1" lang="en-US" altLang="ko-KR" sz="1400" b="1" i="0" u="none" strike="noStrike" kern="1200" cap="none" spc="0" normalizeH="0" baseline="0" noProof="0" dirty="0" err="1"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Usecae</a:t>
            </a: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smtClean="0">
              <a:ln>
                <a:noFill/>
              </a:ln>
              <a:solidFill>
                <a:srgbClr val="FF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4.1 Architectural Decision</a:t>
            </a:r>
            <a:r>
              <a:rPr kumimoji="1" lang="en-US" altLang="ko-KR" sz="1800" b="1" i="0" u="none" strike="noStrike" kern="1200" cap="none" spc="0" normalizeH="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a:t>
            </a:r>
            <a:r>
              <a:rPr kumimoji="1" lang="en-US" altLang="ko-KR" sz="1800" b="1" i="0" u="none" strike="noStrike" kern="1200" cap="none" spc="0" normalizeH="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Performance</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graphicFrame>
        <p:nvGraphicFramePr>
          <p:cNvPr id="37" name="표 36"/>
          <p:cNvGraphicFramePr>
            <a:graphicFrameLocks noGrp="1"/>
          </p:cNvGraphicFramePr>
          <p:nvPr>
            <p:extLst>
              <p:ext uri="{D42A27DB-BD31-4B8C-83A1-F6EECF244321}">
                <p14:modId xmlns:p14="http://schemas.microsoft.com/office/powerpoint/2010/main" val="922112315"/>
              </p:ext>
            </p:extLst>
          </p:nvPr>
        </p:nvGraphicFramePr>
        <p:xfrm>
          <a:off x="695400" y="982721"/>
          <a:ext cx="8784976" cy="274320"/>
        </p:xfrm>
        <a:graphic>
          <a:graphicData uri="http://schemas.openxmlformats.org/drawingml/2006/table">
            <a:tbl>
              <a:tblPr firstRow="1" bandRow="1">
                <a:tableStyleId>{073A0DAA-6AF3-43AB-8588-CEC1D06C72B9}</a:tableStyleId>
              </a:tblPr>
              <a:tblGrid>
                <a:gridCol w="1404747">
                  <a:extLst>
                    <a:ext uri="{9D8B030D-6E8A-4147-A177-3AD203B41FA5}">
                      <a16:colId xmlns:a16="http://schemas.microsoft.com/office/drawing/2014/main" val="1957302077"/>
                    </a:ext>
                  </a:extLst>
                </a:gridCol>
                <a:gridCol w="7380229">
                  <a:extLst>
                    <a:ext uri="{9D8B030D-6E8A-4147-A177-3AD203B41FA5}">
                      <a16:colId xmlns:a16="http://schemas.microsoft.com/office/drawing/2014/main" val="508759771"/>
                    </a:ext>
                  </a:extLst>
                </a:gridCol>
              </a:tblGrid>
              <a:tr h="252028">
                <a:tc>
                  <a:txBody>
                    <a:bodyPr/>
                    <a:lstStyle/>
                    <a:p>
                      <a:r>
                        <a:rPr lang="en-US" sz="1200" dirty="0" smtClean="0">
                          <a:solidFill>
                            <a:schemeClr val="tx1"/>
                          </a:solidFill>
                          <a:latin typeface="LG Smart UI SemiBold" panose="020B0700000101010101" pitchFamily="50" charset="-127"/>
                          <a:ea typeface="LG Smart UI SemiBold" panose="020B0700000101010101" pitchFamily="50" charset="-127"/>
                        </a:rPr>
                        <a:t>REQ-QA-UCM-02</a:t>
                      </a:r>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LG Smart UI SemiBold" panose="020B0700000101010101" pitchFamily="50" charset="-127"/>
                        <a:ea typeface="LG Smart UI SemiBold" panose="020B0700000101010101" pitchFamily="50" charset="-127"/>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2399166"/>
                  </a:ext>
                </a:extLst>
              </a:tr>
            </a:tbl>
          </a:graphicData>
        </a:graphic>
      </p:graphicFrame>
    </p:spTree>
    <p:extLst>
      <p:ext uri="{BB962C8B-B14F-4D97-AF65-F5344CB8AC3E}">
        <p14:creationId xmlns:p14="http://schemas.microsoft.com/office/powerpoint/2010/main" val="1016441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5360" y="98395"/>
            <a:ext cx="5220580" cy="369332"/>
          </a:xfrm>
          <a:prstGeom prst="rect">
            <a:avLst/>
          </a:prstGeom>
          <a:noFill/>
        </p:spPr>
        <p:txBody>
          <a:bodyPr wrap="square" rtlCol="0">
            <a:spAutoFit/>
          </a:bodyPr>
          <a:lstStyle/>
          <a:p>
            <a:pPr lvl="0">
              <a:defRPr/>
            </a:pPr>
            <a:r>
              <a:rPr lang="en-US" altLang="ko-KR" sz="1800" dirty="0" smtClean="0">
                <a:solidFill>
                  <a:prstClr val="black"/>
                </a:solidFill>
                <a:latin typeface="LG Smart UI SemiBold" panose="020B0700000101010101" pitchFamily="50" charset="-127"/>
                <a:ea typeface="LG Smart UI SemiBold" panose="020B0700000101010101" pitchFamily="50" charset="-127"/>
              </a:rPr>
              <a:t>5. Verification</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Tree>
    <p:extLst>
      <p:ext uri="{BB962C8B-B14F-4D97-AF65-F5344CB8AC3E}">
        <p14:creationId xmlns:p14="http://schemas.microsoft.com/office/powerpoint/2010/main" val="163809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lang="en-US" altLang="ko-KR" sz="1800" dirty="0" smtClean="0">
                <a:solidFill>
                  <a:prstClr val="black"/>
                </a:solidFill>
                <a:latin typeface="LG Smart UI SemiBold" panose="020B0700000101010101" pitchFamily="50" charset="-127"/>
                <a:ea typeface="LG Smart UI SemiBold" panose="020B0700000101010101" pitchFamily="50" charset="-127"/>
              </a:rPr>
              <a:t>Agenda</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
        <p:nvSpPr>
          <p:cNvPr id="35" name="텍스트 개체 틀 3"/>
          <p:cNvSpPr txBox="1">
            <a:spLocks/>
          </p:cNvSpPr>
          <p:nvPr/>
        </p:nvSpPr>
        <p:spPr>
          <a:xfrm>
            <a:off x="438485" y="672117"/>
            <a:ext cx="11418155" cy="4158061"/>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Project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Overview</a:t>
            </a:r>
          </a:p>
          <a:p>
            <a:pPr lvl="0">
              <a:lnSpc>
                <a:spcPct val="120000"/>
              </a:lnSpc>
              <a:spcBef>
                <a:spcPct val="50000"/>
              </a:spcBef>
            </a:pP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Architectural </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Drivers</a:t>
            </a:r>
          </a:p>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Architectural Decision</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Performance</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Scalability</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Extensibility</a:t>
            </a: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 </a:t>
            </a: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Availability</a:t>
            </a:r>
            <a:endPar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pP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Verification</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pPr>
            <a:r>
              <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rPr>
              <a:t>Architectural </a:t>
            </a: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Representation</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Static View</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Dynamic View</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Interface</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a:p>
            <a:pPr lvl="0">
              <a:lnSpc>
                <a:spcPct val="120000"/>
              </a:lnSpc>
              <a:spcBef>
                <a:spcPct val="50000"/>
              </a:spcBef>
            </a:pPr>
            <a:r>
              <a:rPr kumimoji="1" lang="en-US" altLang="ko-KR" sz="14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Appendix</a:t>
            </a:r>
            <a:r>
              <a:rPr kumimoji="1" lang="en-US" altLang="ko-KR" sz="14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a:t>
            </a:r>
            <a: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t/>
            </a:r>
            <a:br>
              <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Tree>
    <p:extLst>
      <p:ext uri="{BB962C8B-B14F-4D97-AF65-F5344CB8AC3E}">
        <p14:creationId xmlns:p14="http://schemas.microsoft.com/office/powerpoint/2010/main" val="235909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234423"/>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Static View</a:t>
            </a:r>
            <a:endPar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6.1 Architectural</a:t>
            </a:r>
            <a:r>
              <a:rPr kumimoji="1" lang="en-US" altLang="ko-KR" sz="1800" b="1" i="0" u="none" strike="noStrike" kern="1200" cap="none" spc="0" normalizeH="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Representation</a:t>
            </a: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Static View</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Tree>
    <p:extLst>
      <p:ext uri="{BB962C8B-B14F-4D97-AF65-F5344CB8AC3E}">
        <p14:creationId xmlns:p14="http://schemas.microsoft.com/office/powerpoint/2010/main" val="323637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335360" y="98395"/>
            <a:ext cx="6588732"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6.1 Architectural</a:t>
            </a:r>
            <a:r>
              <a:rPr kumimoji="1" lang="en-US" altLang="ko-KR" sz="1800" b="1" i="0" u="none" strike="noStrike" kern="1200" cap="none" spc="0" normalizeH="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Representation</a:t>
            </a: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Static View (Decomposition)</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Tree>
    <p:extLst>
      <p:ext uri="{BB962C8B-B14F-4D97-AF65-F5344CB8AC3E}">
        <p14:creationId xmlns:p14="http://schemas.microsoft.com/office/powerpoint/2010/main" val="1262274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4395049"/>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pPr>
            <a:r>
              <a:rPr lang="en-US" altLang="ko-KR" sz="1400" dirty="0" err="1" smtClean="0">
                <a:latin typeface="LG Smart UI SemiBold" panose="020B0700000101010101" pitchFamily="50" charset="-127"/>
                <a:ea typeface="LG Smart UI SemiBold" panose="020B0700000101010101" pitchFamily="50" charset="-127"/>
                <a:cs typeface="Arial" panose="020B0604020202020204" pitchFamily="34" charset="0"/>
              </a:rPr>
              <a:t>Usecase</a:t>
            </a: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endParaRPr kumimoji="1" lang="en-US" altLang="ko-KR" sz="1400" b="1" i="0" u="none" strike="noStrike" kern="1200" cap="none" spc="0" normalizeH="0" baseline="0" noProof="0" dirty="0" smtClean="0">
              <a:ln>
                <a:noFill/>
              </a:ln>
              <a:solidFill>
                <a:srgbClr val="000000"/>
              </a:solidFill>
              <a:effectLst/>
              <a:uLnTx/>
              <a:uFillTx/>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lang="en-US" altLang="ko-KR" sz="1800" dirty="0">
                <a:solidFill>
                  <a:prstClr val="black"/>
                </a:solidFill>
                <a:latin typeface="LG Smart UI SemiBold" panose="020B0700000101010101" pitchFamily="50" charset="-127"/>
                <a:ea typeface="LG Smart UI SemiBold" panose="020B0700000101010101" pitchFamily="50" charset="-127"/>
              </a:rPr>
              <a:t>6</a:t>
            </a: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.2 Architectural</a:t>
            </a:r>
            <a:r>
              <a:rPr kumimoji="1" lang="en-US" altLang="ko-KR" sz="1800" b="1" i="0" u="none" strike="noStrike" kern="1200" cap="none" spc="0" normalizeH="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Representation</a:t>
            </a: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 - Dynamic View</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spTree>
    <p:extLst>
      <p:ext uri="{BB962C8B-B14F-4D97-AF65-F5344CB8AC3E}">
        <p14:creationId xmlns:p14="http://schemas.microsoft.com/office/powerpoint/2010/main" val="4214368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1. Project </a:t>
            </a: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Overview</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24" name="Picture 23"/>
          <p:cNvPicPr/>
          <p:nvPr/>
        </p:nvPicPr>
        <p:blipFill>
          <a:blip r:embed="rId3" cstate="print">
            <a:extLst>
              <a:ext uri="{28A0092B-C50C-407E-A947-70E740481C1C}">
                <a14:useLocalDpi xmlns:a14="http://schemas.microsoft.com/office/drawing/2010/main" val="0"/>
              </a:ext>
            </a:extLst>
          </a:blip>
          <a:stretch>
            <a:fillRect/>
          </a:stretch>
        </p:blipFill>
        <p:spPr>
          <a:xfrm>
            <a:off x="551384" y="764704"/>
            <a:ext cx="5505450" cy="4137025"/>
          </a:xfrm>
          <a:prstGeom prst="rect">
            <a:avLst/>
          </a:prstGeom>
        </p:spPr>
      </p:pic>
      <p:pic>
        <p:nvPicPr>
          <p:cNvPr id="25" name="Picture 24"/>
          <p:cNvPicPr/>
          <p:nvPr/>
        </p:nvPicPr>
        <p:blipFill>
          <a:blip r:embed="rId4" cstate="print">
            <a:extLst>
              <a:ext uri="{28A0092B-C50C-407E-A947-70E740481C1C}">
                <a14:useLocalDpi xmlns:a14="http://schemas.microsoft.com/office/drawing/2010/main" val="0"/>
              </a:ext>
            </a:extLst>
          </a:blip>
          <a:stretch>
            <a:fillRect/>
          </a:stretch>
        </p:blipFill>
        <p:spPr>
          <a:xfrm>
            <a:off x="6384032" y="908720"/>
            <a:ext cx="5479935" cy="4212468"/>
          </a:xfrm>
          <a:prstGeom prst="rect">
            <a:avLst/>
          </a:prstGeom>
        </p:spPr>
      </p:pic>
    </p:spTree>
    <p:extLst>
      <p:ext uri="{BB962C8B-B14F-4D97-AF65-F5344CB8AC3E}">
        <p14:creationId xmlns:p14="http://schemas.microsoft.com/office/powerpoint/2010/main" val="1961784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1739516" y="1124744"/>
            <a:ext cx="7956884" cy="4896544"/>
          </a:xfrm>
          <a:prstGeom prst="rect">
            <a:avLst/>
          </a:prstGeom>
        </p:spPr>
      </p:pic>
      <p:sp>
        <p:nvSpPr>
          <p:cNvPr id="3" name="Rectangle 2"/>
          <p:cNvSpPr/>
          <p:nvPr/>
        </p:nvSpPr>
        <p:spPr>
          <a:xfrm>
            <a:off x="83332" y="152636"/>
            <a:ext cx="2349810" cy="400110"/>
          </a:xfrm>
          <a:prstGeom prst="rect">
            <a:avLst/>
          </a:prstGeom>
        </p:spPr>
        <p:txBody>
          <a:bodyPr wrap="none">
            <a:spAutoFit/>
          </a:bodyPr>
          <a:lstStyle/>
          <a:p>
            <a:pPr lvl="0">
              <a:defRPr/>
            </a:pPr>
            <a:r>
              <a:rPr lang="en-US" altLang="ko-KR" dirty="0">
                <a:solidFill>
                  <a:prstClr val="black"/>
                </a:solidFill>
                <a:latin typeface="LG Smart UI SemiBold" panose="020B0700000101010101" pitchFamily="50" charset="-127"/>
                <a:ea typeface="LG Smart UI SemiBold" panose="020B0700000101010101" pitchFamily="50" charset="-127"/>
              </a:rPr>
              <a:t>1. Project Overview</a:t>
            </a:r>
            <a:endParaRPr lang="en-US" altLang="ko-KR" dirty="0">
              <a:solidFill>
                <a:prstClr val="black"/>
              </a:solidFill>
              <a:latin typeface="LG Smart UI SemiBold" panose="020B0700000101010101" pitchFamily="50" charset="-127"/>
              <a:ea typeface="LG Smart UI SemiBold" panose="020B0700000101010101" pitchFamily="50" charset="-127"/>
            </a:endParaRPr>
          </a:p>
        </p:txBody>
      </p:sp>
    </p:spTree>
    <p:extLst>
      <p:ext uri="{BB962C8B-B14F-4D97-AF65-F5344CB8AC3E}">
        <p14:creationId xmlns:p14="http://schemas.microsoft.com/office/powerpoint/2010/main" val="389491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517065"/>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System Context Diagram</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2. Project Context – System Context Diagram</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49" name="Picture 48"/>
          <p:cNvPicPr/>
          <p:nvPr/>
        </p:nvPicPr>
        <p:blipFill>
          <a:blip r:embed="rId2">
            <a:extLst>
              <a:ext uri="{28A0092B-C50C-407E-A947-70E740481C1C}">
                <a14:useLocalDpi xmlns:a14="http://schemas.microsoft.com/office/drawing/2010/main" val="0"/>
              </a:ext>
            </a:extLst>
          </a:blip>
          <a:stretch>
            <a:fillRect/>
          </a:stretch>
        </p:blipFill>
        <p:spPr>
          <a:xfrm>
            <a:off x="2099556" y="1176553"/>
            <a:ext cx="7542838" cy="4500500"/>
          </a:xfrm>
          <a:prstGeom prst="rect">
            <a:avLst/>
          </a:prstGeom>
        </p:spPr>
      </p:pic>
    </p:spTree>
    <p:extLst>
      <p:ext uri="{BB962C8B-B14F-4D97-AF65-F5344CB8AC3E}">
        <p14:creationId xmlns:p14="http://schemas.microsoft.com/office/powerpoint/2010/main" val="3210297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517065"/>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Overall </a:t>
            </a:r>
            <a: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t>Context Diagram</a:t>
            </a:r>
            <a:br>
              <a:rPr lang="en-US" altLang="ko-KR" sz="1400" dirty="0" smtClean="0">
                <a:latin typeface="LG Smart UI SemiBold" panose="020B0700000101010101" pitchFamily="50" charset="-127"/>
                <a:ea typeface="LG Smart UI SemiBold" panose="020B0700000101010101" pitchFamily="50" charset="-127"/>
                <a:cs typeface="Arial" panose="020B0604020202020204" pitchFamily="34" charset="0"/>
              </a:rPr>
            </a:b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369332"/>
          </a:xfrm>
          <a:prstGeom prst="rect">
            <a:avLst/>
          </a:prstGeom>
          <a:noFill/>
        </p:spPr>
        <p:txBody>
          <a:bodyPr wrap="square" rtlCol="0">
            <a:spAutoFit/>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2. Project Context – </a:t>
            </a: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Overall SW </a:t>
            </a: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Context Diagram</a:t>
            </a: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595500" y="1189182"/>
            <a:ext cx="8748972" cy="4688090"/>
          </a:xfrm>
          <a:prstGeom prst="rect">
            <a:avLst/>
          </a:prstGeom>
        </p:spPr>
      </p:pic>
    </p:spTree>
    <p:extLst>
      <p:ext uri="{BB962C8B-B14F-4D97-AF65-F5344CB8AC3E}">
        <p14:creationId xmlns:p14="http://schemas.microsoft.com/office/powerpoint/2010/main" val="2848920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234423"/>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lang="en-US" sz="1400" dirty="0">
                <a:solidFill>
                  <a:prstClr val="black"/>
                </a:solidFill>
                <a:latin typeface="LG Smart UI SemiBold" panose="020B0700000101010101" pitchFamily="50" charset="-127"/>
                <a:ea typeface="LG Smart UI SemiBold" panose="020B0700000101010101" pitchFamily="50" charset="-127"/>
              </a:rPr>
              <a:t>NAD SW Components</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646331"/>
          </a:xfrm>
          <a:prstGeom prst="rect">
            <a:avLst/>
          </a:prstGeom>
          <a:noFill/>
        </p:spPr>
        <p:txBody>
          <a:bodyPr wrap="square" rtlCol="0">
            <a:spAutoFit/>
          </a:bodyPr>
          <a:lstStyle/>
          <a:p>
            <a:pPr>
              <a:defRPr/>
            </a:pP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2. Project Context – </a:t>
            </a:r>
            <a:r>
              <a:rPr lang="en-US" sz="1800" dirty="0">
                <a:solidFill>
                  <a:prstClr val="black"/>
                </a:solidFill>
                <a:latin typeface="LG Smart UI SemiBold" panose="020B0700000101010101" pitchFamily="50" charset="-127"/>
                <a:ea typeface="LG Smart UI SemiBold" panose="020B0700000101010101" pitchFamily="50" charset="-127"/>
              </a:rPr>
              <a:t>NAD SW Components</a:t>
            </a:r>
          </a:p>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235460" y="1088740"/>
            <a:ext cx="7812868" cy="4685042"/>
          </a:xfrm>
          <a:prstGeom prst="rect">
            <a:avLst/>
          </a:prstGeom>
        </p:spPr>
      </p:pic>
      <p:sp>
        <p:nvSpPr>
          <p:cNvPr id="2" name="Rectangle 1"/>
          <p:cNvSpPr/>
          <p:nvPr/>
        </p:nvSpPr>
        <p:spPr>
          <a:xfrm>
            <a:off x="7248128" y="3825044"/>
            <a:ext cx="612068" cy="432048"/>
          </a:xfrm>
          <a:prstGeom prst="rect">
            <a:avLst/>
          </a:prstGeom>
          <a:noFill/>
          <a:ln w="19050">
            <a:solidFill>
              <a:schemeClr val="accent2"/>
            </a:solidFill>
          </a:ln>
        </p:spPr>
        <p:txBody>
          <a:bodyPr rtlCol="0" anchor="ctr">
            <a:sp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spTree>
    <p:extLst>
      <p:ext uri="{BB962C8B-B14F-4D97-AF65-F5344CB8AC3E}">
        <p14:creationId xmlns:p14="http://schemas.microsoft.com/office/powerpoint/2010/main" val="1939866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258532"/>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lang="en-US" sz="1400" dirty="0" smtClean="0">
                <a:solidFill>
                  <a:prstClr val="black"/>
                </a:solidFill>
                <a:latin typeface="LG Smart UI SemiBold" panose="020B0700000101010101" pitchFamily="50" charset="-127"/>
                <a:ea typeface="LG Smart UI SemiBold" panose="020B0700000101010101" pitchFamily="50" charset="-127"/>
              </a:rPr>
              <a:t>BAM </a:t>
            </a:r>
            <a:r>
              <a:rPr lang="en-US" sz="1400" dirty="0">
                <a:solidFill>
                  <a:prstClr val="black"/>
                </a:solidFill>
                <a:latin typeface="LG Smart UI SemiBold" panose="020B0700000101010101" pitchFamily="50" charset="-127"/>
                <a:ea typeface="LG Smart UI SemiBold" panose="020B0700000101010101" pitchFamily="50" charset="-127"/>
              </a:rPr>
              <a:t>SW Components</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646331"/>
          </a:xfrm>
          <a:prstGeom prst="rect">
            <a:avLst/>
          </a:prstGeom>
          <a:noFill/>
        </p:spPr>
        <p:txBody>
          <a:bodyPr wrap="square" rtlCol="0">
            <a:spAutoFit/>
          </a:bodyPr>
          <a:lstStyle/>
          <a:p>
            <a:pPr>
              <a:defRPr/>
            </a:pP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2. Project Context – </a:t>
            </a:r>
            <a:r>
              <a:rPr lang="en-US" altLang="ko-KR" sz="1800" noProof="0" dirty="0" smtClean="0">
                <a:solidFill>
                  <a:prstClr val="black"/>
                </a:solidFill>
                <a:latin typeface="LG Smart UI SemiBold" panose="020B0700000101010101" pitchFamily="50" charset="-127"/>
                <a:ea typeface="LG Smart UI SemiBold" panose="020B0700000101010101" pitchFamily="50" charset="-127"/>
              </a:rPr>
              <a:t>BAM</a:t>
            </a:r>
            <a:r>
              <a:rPr lang="en-US" sz="1800" dirty="0" smtClean="0">
                <a:solidFill>
                  <a:prstClr val="black"/>
                </a:solidFill>
                <a:latin typeface="LG Smart UI SemiBold" panose="020B0700000101010101" pitchFamily="50" charset="-127"/>
                <a:ea typeface="LG Smart UI SemiBold" panose="020B0700000101010101" pitchFamily="50" charset="-127"/>
              </a:rPr>
              <a:t> </a:t>
            </a:r>
            <a:r>
              <a:rPr lang="en-US" sz="1800" dirty="0">
                <a:solidFill>
                  <a:prstClr val="black"/>
                </a:solidFill>
                <a:latin typeface="LG Smart UI SemiBold" panose="020B0700000101010101" pitchFamily="50" charset="-127"/>
                <a:ea typeface="LG Smart UI SemiBold" panose="020B0700000101010101" pitchFamily="50" charset="-127"/>
              </a:rPr>
              <a:t>SW Components</a:t>
            </a:r>
          </a:p>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235460" y="958416"/>
            <a:ext cx="8784976" cy="5805264"/>
          </a:xfrm>
          <a:prstGeom prst="rect">
            <a:avLst/>
          </a:prstGeom>
        </p:spPr>
      </p:pic>
      <p:sp>
        <p:nvSpPr>
          <p:cNvPr id="8" name="Rectangle 7"/>
          <p:cNvSpPr/>
          <p:nvPr/>
        </p:nvSpPr>
        <p:spPr>
          <a:xfrm>
            <a:off x="7680176" y="3356992"/>
            <a:ext cx="684076" cy="216024"/>
          </a:xfrm>
          <a:prstGeom prst="rect">
            <a:avLst/>
          </a:prstGeom>
          <a:noFill/>
          <a:ln w="19050">
            <a:solidFill>
              <a:schemeClr val="accent2"/>
            </a:solidFill>
          </a:ln>
        </p:spPr>
        <p:txBody>
          <a:bodyPr rtlCol="0" anchor="ctr">
            <a:spAutoFit/>
          </a:bodyPr>
          <a:lstStyle/>
          <a:p>
            <a:pPr marL="0" marR="0" algn="ctr">
              <a:spcBef>
                <a:spcPts val="0"/>
              </a:spcBef>
              <a:spcAft>
                <a:spcPts val="0"/>
              </a:spcAft>
            </a:pPr>
            <a:endParaRPr lang="en-US" sz="1000" dirty="0">
              <a:solidFill>
                <a:srgbClr val="000000"/>
              </a:solidFill>
              <a:latin typeface="Malgun Gothic" panose="020B0503020000020004" pitchFamily="50" charset="-127"/>
              <a:ea typeface="Malgun Gothic" panose="020B0503020000020004" pitchFamily="50" charset="-127"/>
            </a:endParaRPr>
          </a:p>
        </p:txBody>
      </p:sp>
    </p:spTree>
    <p:extLst>
      <p:ext uri="{BB962C8B-B14F-4D97-AF65-F5344CB8AC3E}">
        <p14:creationId xmlns:p14="http://schemas.microsoft.com/office/powerpoint/2010/main" val="4033446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p:cNvSpPr>
          <p:nvPr/>
        </p:nvSpPr>
        <p:spPr>
          <a:xfrm>
            <a:off x="438485" y="672117"/>
            <a:ext cx="11418155" cy="234423"/>
          </a:xfrm>
          <a:prstGeom prst="rect">
            <a:avLst/>
          </a:prstGeom>
          <a:noFill/>
          <a:ln w="9525" algn="ctr">
            <a:noFill/>
            <a:miter lim="800000"/>
            <a:headEnd/>
            <a:tailEnd/>
          </a:ln>
        </p:spPr>
        <p:txBody>
          <a:bodyPr wrap="square" lIns="0" tIns="0" rIns="0" bIns="0">
            <a:spAutoFit/>
          </a:bodyPr>
          <a:lstStyle>
            <a:defPPr>
              <a:defRPr lang="ko-KR"/>
            </a:defPPr>
            <a:lvl1pPr marL="271463" indent="-271463">
              <a:lnSpc>
                <a:spcPct val="110000"/>
              </a:lnSpc>
              <a:spcBef>
                <a:spcPts val="300"/>
              </a:spcBef>
              <a:buFont typeface="함초롬돋움" panose="020B0604000101010101" pitchFamily="50" charset="-127"/>
              <a:buChar char="❑"/>
              <a:defRPr sz="1200" b="1">
                <a:solidFill>
                  <a:srgbClr val="000000"/>
                </a:solidFill>
                <a:latin typeface="Arial Narrow"/>
                <a:ea typeface="LG스마트체 Regular"/>
              </a:defRPr>
            </a:lvl1pPr>
          </a:lstStyle>
          <a:p>
            <a:pPr lvl="0">
              <a:lnSpc>
                <a:spcPct val="120000"/>
              </a:lnSpc>
              <a:spcBef>
                <a:spcPct val="50000"/>
              </a:spcBef>
              <a:defRPr/>
            </a:pPr>
            <a:r>
              <a:rPr lang="en-US" sz="1400" dirty="0" smtClean="0">
                <a:solidFill>
                  <a:prstClr val="black"/>
                </a:solidFill>
                <a:latin typeface="LG Smart UI SemiBold" panose="020B0700000101010101" pitchFamily="50" charset="-127"/>
                <a:ea typeface="LG Smart UI SemiBold" panose="020B0700000101010101" pitchFamily="50" charset="-127"/>
              </a:rPr>
              <a:t>NAD Manager and NAD Proxy communication</a:t>
            </a:r>
            <a:endParaRPr lang="en-US" altLang="ko-KR" sz="1400" dirty="0">
              <a:latin typeface="LG Smart UI SemiBold" panose="020B0700000101010101" pitchFamily="50" charset="-127"/>
              <a:ea typeface="LG Smart UI SemiBold" panose="020B0700000101010101" pitchFamily="50" charset="-127"/>
              <a:cs typeface="Arial" panose="020B0604020202020204" pitchFamily="34" charset="0"/>
            </a:endParaRPr>
          </a:p>
        </p:txBody>
      </p:sp>
      <p:sp>
        <p:nvSpPr>
          <p:cNvPr id="15" name="TextBox 14"/>
          <p:cNvSpPr txBox="1"/>
          <p:nvPr/>
        </p:nvSpPr>
        <p:spPr>
          <a:xfrm>
            <a:off x="335360" y="98395"/>
            <a:ext cx="5220580" cy="646331"/>
          </a:xfrm>
          <a:prstGeom prst="rect">
            <a:avLst/>
          </a:prstGeom>
          <a:noFill/>
        </p:spPr>
        <p:txBody>
          <a:bodyPr wrap="square" rtlCol="0">
            <a:spAutoFit/>
          </a:bodyPr>
          <a:lstStyle/>
          <a:p>
            <a:pPr>
              <a:defRPr/>
            </a:pPr>
            <a:r>
              <a:rPr kumimoji="1" lang="en-US" altLang="ko-KR" sz="1800" b="1" i="0" u="none" strike="noStrike" kern="1200" cap="none" spc="0" normalizeH="0" baseline="0" noProof="0" dirty="0" smtClean="0">
                <a:ln>
                  <a:noFill/>
                </a:ln>
                <a:solidFill>
                  <a:prstClr val="black"/>
                </a:solidFill>
                <a:effectLst/>
                <a:uLnTx/>
                <a:uFillTx/>
                <a:latin typeface="LG Smart UI SemiBold" panose="020B0700000101010101" pitchFamily="50" charset="-127"/>
                <a:ea typeface="LG Smart UI SemiBold" panose="020B0700000101010101" pitchFamily="50" charset="-127"/>
                <a:cs typeface="+mn-cs"/>
              </a:rPr>
              <a:t>2. Project Context – </a:t>
            </a:r>
            <a:r>
              <a:rPr lang="en-US" altLang="ko-KR" sz="1800" noProof="0" dirty="0" smtClean="0">
                <a:solidFill>
                  <a:prstClr val="black"/>
                </a:solidFill>
                <a:latin typeface="LG Smart UI SemiBold" panose="020B0700000101010101" pitchFamily="50" charset="-127"/>
                <a:ea typeface="LG Smart UI SemiBold" panose="020B0700000101010101" pitchFamily="50" charset="-127"/>
              </a:rPr>
              <a:t>NAD Manager vs NAD Proxy</a:t>
            </a:r>
            <a:endParaRPr lang="en-US" sz="1800" dirty="0">
              <a:solidFill>
                <a:prstClr val="black"/>
              </a:solidFill>
              <a:latin typeface="LG Smart UI SemiBold" panose="020B0700000101010101" pitchFamily="50" charset="-127"/>
              <a:ea typeface="LG Smart UI SemiBold" panose="020B0700000101010101"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en-US" altLang="ko-KR" sz="1800" b="1" i="0" u="none" strike="noStrike" kern="1200" cap="none" spc="0" normalizeH="0" baseline="0" noProof="0" dirty="0">
              <a:ln>
                <a:noFill/>
              </a:ln>
              <a:solidFill>
                <a:prstClr val="black"/>
              </a:solidFill>
              <a:effectLst/>
              <a:uLnTx/>
              <a:uFillTx/>
              <a:latin typeface="LG Smart UI SemiBold" panose="020B0700000101010101" pitchFamily="50" charset="-127"/>
              <a:ea typeface="LG Smart UI SemiBold" panose="020B0700000101010101" pitchFamily="50" charset="-127"/>
              <a:cs typeface="+mn-cs"/>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127448" y="1088740"/>
            <a:ext cx="8820980" cy="5400600"/>
          </a:xfrm>
          <a:prstGeom prst="rect">
            <a:avLst/>
          </a:prstGeom>
        </p:spPr>
      </p:pic>
    </p:spTree>
    <p:extLst>
      <p:ext uri="{BB962C8B-B14F-4D97-AF65-F5344CB8AC3E}">
        <p14:creationId xmlns:p14="http://schemas.microsoft.com/office/powerpoint/2010/main" val="15639029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4">
      <a:majorFont>
        <a:latin typeface="Arial Narrow"/>
        <a:ea typeface="LG스마트체 Bold"/>
        <a:cs typeface=""/>
      </a:majorFont>
      <a:minorFont>
        <a:latin typeface="Arial"/>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spPr>
      <a:bodyPr>
        <a:spAutoFit/>
      </a:bodyPr>
      <a:lstStyle>
        <a:defPPr marL="0" marR="0">
          <a:spcBef>
            <a:spcPts val="0"/>
          </a:spcBef>
          <a:spcAft>
            <a:spcPts val="0"/>
          </a:spcAft>
          <a:defRPr sz="1000" dirty="0">
            <a:solidFill>
              <a:srgbClr val="000000"/>
            </a:solidFill>
            <a:latin typeface="Malgun Gothic" panose="020B0503020000020004" pitchFamily="50" charset="-127"/>
            <a:ea typeface="Malgun Gothic" panose="020B0503020000020004" pitchFamily="50" charset="-127"/>
          </a:defRPr>
        </a:defPPr>
      </a:lstStyle>
    </a:spDef>
    <a:txDef>
      <a:spPr>
        <a:noFill/>
      </a:spPr>
      <a:bodyPr wrap="none" rtlCol="0">
        <a:spAutoFit/>
      </a:bodyPr>
      <a:lstStyle>
        <a:defPPr>
          <a:defRPr dirty="0" smtClean="0">
            <a:latin typeface="Arial Narrow" panose="020B0606020202030204" pitchFamily="34" charset="0"/>
            <a:ea typeface="LG스마트체 Regular" panose="020B0600000101010101" pitchFamily="50" charset="-127"/>
          </a:defRPr>
        </a:defPPr>
      </a:lstStyle>
    </a:txDef>
  </a:objectDefaults>
  <a:extraClrSchemeLst/>
</a:theme>
</file>

<file path=ppt/theme/theme10.xml><?xml version="1.0" encoding="utf-8"?>
<a:theme xmlns:a="http://schemas.openxmlformats.org/drawingml/2006/main" name="5_기본 디자인">
  <a:themeElements>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headEnd/>
          <a:tailEnd/>
        </a:ln>
      </a:spPr>
      <a:bodyPr wrap="none" lIns="0" tIns="0" rIns="0" bIns="0" anchor="t">
        <a:spAutoFit/>
      </a:bodyPr>
      <a:lstStyle>
        <a:defPPr>
          <a:buFont typeface="Wingdings" pitchFamily="2" charset="2"/>
          <a:buChar char="§"/>
          <a:defRPr sz="1200" b="1" smtClean="0">
            <a:latin typeface="Arial Narrow" panose="020B0606020202030204" pitchFamily="34" charset="0"/>
            <a:ea typeface="LG스마트체 Regular" panose="020B0600000101010101" pitchFamily="50" charset="-127"/>
            <a:cs typeface="Arial" pitchFamily="34" charset="0"/>
          </a:defRPr>
        </a:defPPr>
      </a:lstStyle>
    </a:spDef>
  </a:objectDefaults>
  <a:extraClrSchemeLst>
    <a:extraClrScheme>
      <a:clrScheme name="1_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3_기본 디자인">
  <a:themeElements>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사내문서">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noFill/>
        </a:ln>
      </a:spPr>
      <a:bodyPr rtlCol="0" anchor="ctr"/>
      <a:lstStyle>
        <a:defPPr algn="ctr">
          <a:defRPr smtClean="0">
            <a:solidFill>
              <a:schemeClr val="tx1"/>
            </a:solidFill>
            <a:latin typeface="Arial Narrow" panose="020B0606020202030204" pitchFamily="34" charset="0"/>
            <a:ea typeface="LG스마트체 Regular" panose="020B0600000101010101" pitchFamily="50" charset="-127"/>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1100" dirty="0" smtClean="0">
            <a:latin typeface="Arial Narrow" panose="020B0606020202030204" pitchFamily="34" charset="0"/>
            <a:ea typeface="LG스마트체 Regular" panose="020B0600000101010101" pitchFamily="50" charset="-127"/>
          </a:defRPr>
        </a:defPPr>
      </a:lstStyle>
    </a:txDef>
  </a:objectDefaults>
  <a:extraClrSchemeLst>
    <a:extraClrScheme>
      <a:clrScheme name="1_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Blank">
  <a:themeElements>
    <a:clrScheme name="7_Blank 1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7_Blank">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pPr>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marL="0" marR="0" indent="0" algn="ctr" defTabSz="914400" rtl="0" eaLnBrk="1" fontAlgn="base" latinLnBrk="1" hangingPunct="1">
          <a:spcBef>
            <a:spcPct val="0"/>
          </a:spcBef>
          <a:spcAft>
            <a:spcPct val="0"/>
          </a:spcAft>
          <a:buClrTx/>
          <a:buSzTx/>
          <a:tabLst/>
          <a:defRPr kumimoji="1" sz="1200" b="1" dirty="0" smtClean="0">
            <a:latin typeface="Arial" charset="0"/>
            <a:ea typeface="돋움" pitchFamily="50" charset="-127"/>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32" tIns="45715" rIns="91432" bIns="45715" numCol="1" anchor="ctr" anchorCtr="0" compatLnSpc="1">
        <a:prstTxWarp prst="textNoShape">
          <a:avLst/>
        </a:prstTxWarp>
        <a:spAutoFit/>
      </a:bodyPr>
      <a:lstStyle>
        <a:defPPr marL="0" marR="0" indent="0" algn="ctr" defTabSz="914400" rtl="0" eaLnBrk="1" fontAlgn="base" latinLnBrk="1" hangingPunct="1">
          <a:lnSpc>
            <a:spcPct val="130000"/>
          </a:lnSpc>
          <a:spcBef>
            <a:spcPct val="0"/>
          </a:spcBef>
          <a:spcAft>
            <a:spcPct val="0"/>
          </a:spcAft>
          <a:buClrTx/>
          <a:buSzTx/>
          <a:buFontTx/>
          <a:buChar char="•"/>
          <a:tabLst/>
          <a:defRPr kumimoji="1" lang="ko-KR" altLang="en-US" sz="1200" b="1" i="0" u="none" strike="noStrike" cap="none" normalizeH="0" baseline="0" smtClean="0">
            <a:ln>
              <a:noFill/>
            </a:ln>
            <a:solidFill>
              <a:schemeClr val="tx1"/>
            </a:solidFill>
            <a:effectLst/>
            <a:latin typeface="Arial" charset="0"/>
            <a:ea typeface="돋움" pitchFamily="50" charset="-127"/>
            <a:cs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a:spPr>
      <a:bodyPr wrap="none" lIns="0" tIns="0" rIns="0" bIns="0">
        <a:spAutoFit/>
      </a:bodyPr>
      <a:lstStyle>
        <a:defPPr marL="263525" indent="-263525" eaLnBrk="1" hangingPunct="1">
          <a:lnSpc>
            <a:spcPts val="1900"/>
          </a:lnSpc>
          <a:spcBef>
            <a:spcPts val="600"/>
          </a:spcBef>
          <a:buFont typeface="Wingdings" pitchFamily="2" charset="2"/>
          <a:buChar char="q"/>
          <a:defRPr sz="1400" dirty="0" smtClean="0">
            <a:latin typeface="Arial Narrow" panose="020B0606020202030204" pitchFamily="34" charset="0"/>
            <a:ea typeface="LG스마트체 Regular" panose="020B0600000101010101" pitchFamily="50" charset="-127"/>
          </a:defRPr>
        </a:defPPr>
      </a:lstStyle>
    </a:txDef>
  </a:objectDefaults>
  <a:extraClrSchemeLst>
    <a:extraClrScheme>
      <a:clrScheme name="7_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7_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7_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7_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7_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7_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7_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7_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7_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7_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7_Blank 1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7_Blank 1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Blank">
  <a:themeElements>
    <a:clrScheme name="7_Blank 1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7_Blank">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pPr>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marL="0" marR="0" indent="0" algn="ctr" defTabSz="914400" rtl="0" eaLnBrk="1" fontAlgn="base" latinLnBrk="1" hangingPunct="1">
          <a:spcBef>
            <a:spcPct val="0"/>
          </a:spcBef>
          <a:spcAft>
            <a:spcPct val="0"/>
          </a:spcAft>
          <a:buClrTx/>
          <a:buSzTx/>
          <a:tabLst/>
          <a:defRPr kumimoji="1" sz="1200" b="1" dirty="0" smtClean="0">
            <a:latin typeface="Arial" charset="0"/>
            <a:ea typeface="돋움" pitchFamily="50" charset="-127"/>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32" tIns="45715" rIns="91432" bIns="45715" numCol="1" anchor="ctr" anchorCtr="0" compatLnSpc="1">
        <a:prstTxWarp prst="textNoShape">
          <a:avLst/>
        </a:prstTxWarp>
        <a:spAutoFit/>
      </a:bodyPr>
      <a:lstStyle>
        <a:defPPr marL="0" marR="0" indent="0" algn="ctr" defTabSz="914400" rtl="0" eaLnBrk="1" fontAlgn="base" latinLnBrk="1" hangingPunct="1">
          <a:lnSpc>
            <a:spcPct val="130000"/>
          </a:lnSpc>
          <a:spcBef>
            <a:spcPct val="0"/>
          </a:spcBef>
          <a:spcAft>
            <a:spcPct val="0"/>
          </a:spcAft>
          <a:buClrTx/>
          <a:buSzTx/>
          <a:buFontTx/>
          <a:buChar char="•"/>
          <a:tabLst/>
          <a:defRPr kumimoji="1" lang="ko-KR" altLang="en-US" sz="1200" b="1" i="0" u="none" strike="noStrike" cap="none" normalizeH="0" baseline="0" smtClean="0">
            <a:ln>
              <a:noFill/>
            </a:ln>
            <a:solidFill>
              <a:schemeClr val="tx1"/>
            </a:solidFill>
            <a:effectLst/>
            <a:latin typeface="Arial" charset="0"/>
            <a:ea typeface="돋움" pitchFamily="50" charset="-127"/>
            <a:cs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a:spPr>
      <a:bodyPr wrap="none" lIns="0" tIns="0" rIns="0" bIns="0">
        <a:spAutoFit/>
      </a:bodyPr>
      <a:lstStyle>
        <a:defPPr marL="263525" indent="-263525" eaLnBrk="1" hangingPunct="1">
          <a:lnSpc>
            <a:spcPts val="1900"/>
          </a:lnSpc>
          <a:spcBef>
            <a:spcPts val="600"/>
          </a:spcBef>
          <a:buFont typeface="Wingdings" pitchFamily="2" charset="2"/>
          <a:buChar char="q"/>
          <a:defRPr sz="1400" dirty="0" smtClean="0">
            <a:latin typeface="Arial Narrow" panose="020B0606020202030204" pitchFamily="34" charset="0"/>
            <a:ea typeface="LG스마트체 Regular" panose="020B0600000101010101" pitchFamily="50" charset="-127"/>
          </a:defRPr>
        </a:defPPr>
      </a:lstStyle>
    </a:txDef>
  </a:objectDefaults>
  <a:extraClrSchemeLst>
    <a:extraClrScheme>
      <a:clrScheme name="7_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7_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7_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7_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7_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7_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7_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7_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7_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7_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7_Blank 1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7_Blank 1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2_Blank">
  <a:themeElements>
    <a:clrScheme name="7_Blank 1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7_Blank">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pPr>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marL="0" marR="0" indent="0" algn="ctr" defTabSz="914400" rtl="0" eaLnBrk="1" fontAlgn="base" latinLnBrk="1" hangingPunct="1">
          <a:spcBef>
            <a:spcPct val="0"/>
          </a:spcBef>
          <a:spcAft>
            <a:spcPct val="0"/>
          </a:spcAft>
          <a:buClrTx/>
          <a:buSzTx/>
          <a:tabLst/>
          <a:defRPr kumimoji="1" sz="1200" b="1" dirty="0" smtClean="0">
            <a:latin typeface="Arial" charset="0"/>
            <a:ea typeface="돋움" pitchFamily="50" charset="-127"/>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32" tIns="45715" rIns="91432" bIns="45715" numCol="1" anchor="ctr" anchorCtr="0" compatLnSpc="1">
        <a:prstTxWarp prst="textNoShape">
          <a:avLst/>
        </a:prstTxWarp>
        <a:spAutoFit/>
      </a:bodyPr>
      <a:lstStyle>
        <a:defPPr marL="0" marR="0" indent="0" algn="ctr" defTabSz="914400" rtl="0" eaLnBrk="1" fontAlgn="base" latinLnBrk="1" hangingPunct="1">
          <a:lnSpc>
            <a:spcPct val="130000"/>
          </a:lnSpc>
          <a:spcBef>
            <a:spcPct val="0"/>
          </a:spcBef>
          <a:spcAft>
            <a:spcPct val="0"/>
          </a:spcAft>
          <a:buClrTx/>
          <a:buSzTx/>
          <a:buFontTx/>
          <a:buChar char="•"/>
          <a:tabLst/>
          <a:defRPr kumimoji="1" lang="ko-KR" altLang="en-US" sz="1200" b="1" i="0" u="none" strike="noStrike" cap="none" normalizeH="0" baseline="0" smtClean="0">
            <a:ln>
              <a:noFill/>
            </a:ln>
            <a:solidFill>
              <a:schemeClr val="tx1"/>
            </a:solidFill>
            <a:effectLst/>
            <a:latin typeface="Arial" charset="0"/>
            <a:ea typeface="돋움" pitchFamily="50" charset="-127"/>
            <a:cs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a:spPr>
      <a:bodyPr wrap="none" lIns="0" tIns="0" rIns="0" bIns="0">
        <a:spAutoFit/>
      </a:bodyPr>
      <a:lstStyle>
        <a:defPPr marL="263525" indent="-263525" eaLnBrk="1" hangingPunct="1">
          <a:lnSpc>
            <a:spcPts val="1900"/>
          </a:lnSpc>
          <a:spcBef>
            <a:spcPts val="600"/>
          </a:spcBef>
          <a:buFont typeface="Wingdings" pitchFamily="2" charset="2"/>
          <a:buChar char="q"/>
          <a:defRPr sz="1400" dirty="0" smtClean="0">
            <a:latin typeface="Arial Narrow" panose="020B0606020202030204" pitchFamily="34" charset="0"/>
            <a:ea typeface="LG스마트체 Regular" panose="020B0600000101010101" pitchFamily="50" charset="-127"/>
          </a:defRPr>
        </a:defPPr>
      </a:lstStyle>
    </a:txDef>
  </a:objectDefaults>
  <a:extraClrSchemeLst>
    <a:extraClrScheme>
      <a:clrScheme name="7_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7_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7_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7_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7_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7_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7_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7_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7_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7_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7_Blank 1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7_Blank 1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8_디자인 사용자 지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GSmartReg-ArialNarrow">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27000"/>
          </a:schemeClr>
        </a:solidFill>
        <a:ln>
          <a:noFill/>
        </a:ln>
      </a:spPr>
      <a:bodyPr rtlCol="0" anchor="ctr"/>
      <a:lstStyle>
        <a:defPPr algn="ctr">
          <a:defRPr>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3">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bg1">
              <a:lumMod val="50000"/>
            </a:schemeClr>
          </a:solidFil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300" b="1" dirty="0" err="1" smtClean="0">
            <a:solidFill>
              <a:schemeClr val="tx1"/>
            </a:solidFill>
            <a:latin typeface="Arial Narrow" panose="020B0606020202030204" pitchFamily="34" charset="0"/>
            <a:ea typeface="LG스마트체 Regular" panose="020B0600000101010101" pitchFamily="50" charset="-127"/>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lnSpc>
            <a:spcPct val="120000"/>
          </a:lnSpc>
          <a:spcBef>
            <a:spcPts val="600"/>
          </a:spcBef>
          <a:defRPr sz="1300" b="1" dirty="0" err="1" smtClean="0">
            <a:latin typeface="Arial Narrow" panose="020B0606020202030204" pitchFamily="34" charset="0"/>
            <a:ea typeface="LG스마트체 Regular" panose="020B0600000101010101" pitchFamily="50" charset="-127"/>
            <a:cs typeface="Arial" pitchFamily="34" charset="0"/>
          </a:defRPr>
        </a:defPPr>
      </a:lstStyle>
    </a:txDef>
  </a:objectDefaults>
  <a:extraClrSchemeLst/>
  <a:extLst>
    <a:ext uri="{05A4C25C-085E-4340-85A3-A5531E510DB2}">
      <thm15:themeFamily xmlns:thm15="http://schemas.microsoft.com/office/thememl/2012/main" name="프레젠테이션1" id="{33E8DD9D-36A9-45EB-88C4-085946D60B2F}" vid="{451BD2D1-5066-477E-94DE-E39D457C8750}"/>
    </a:ext>
  </a:extLst>
</a:theme>
</file>

<file path=ppt/theme/theme17.xml><?xml version="1.0" encoding="utf-8"?>
<a:theme xmlns:a="http://schemas.openxmlformats.org/drawingml/2006/main" name="6_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18.xml><?xml version="1.0" encoding="utf-8"?>
<a:theme xmlns:a="http://schemas.openxmlformats.org/drawingml/2006/main" name="양식">
  <a:themeElements>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회사">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bg1">
              <a:lumMod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65000"/>
              <a:lumOff val="3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smtClean="0">
            <a:latin typeface="+mn-lt"/>
            <a:ea typeface="+mn-ea"/>
          </a:defRPr>
        </a:defPPr>
      </a:lstStyle>
    </a:txDef>
  </a:objectDefaults>
  <a:extraClrSchemeLst>
    <a:extraClrScheme>
      <a:clrScheme name="1_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공유_Vision1.0 전사 보고서 양식_국문 [읽기 전용]" id="{DCEB7387-A6D3-4FA2-98D3-15C610A3D6D2}" vid="{F26EEE4C-17B5-41BB-AE1D-9BFDD3EEED93}"/>
    </a:ext>
  </a:extLst>
</a:theme>
</file>

<file path=ppt/theme/theme19.xml><?xml version="1.0" encoding="utf-8"?>
<a:theme xmlns:a="http://schemas.openxmlformats.org/drawingml/2006/main" name="7_디자인 사용자 지정">
  <a:themeElements>
    <a:clrScheme name="사용자 지정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LG format">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4">
      <a:majorFont>
        <a:latin typeface="Arial Narrow"/>
        <a:ea typeface="LG스마트체 Bold"/>
        <a:cs typeface=""/>
      </a:majorFont>
      <a:minorFont>
        <a:latin typeface="Arial"/>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spPr>
      <a:bodyPr>
        <a:spAutoFit/>
      </a:bodyPr>
      <a:lstStyle>
        <a:defPPr marL="0" marR="0">
          <a:spcBef>
            <a:spcPts val="0"/>
          </a:spcBef>
          <a:spcAft>
            <a:spcPts val="0"/>
          </a:spcAft>
          <a:defRPr sz="1000" dirty="0">
            <a:solidFill>
              <a:srgbClr val="000000"/>
            </a:solidFill>
            <a:latin typeface="Malgun Gothic" panose="020B0503020000020004" pitchFamily="50" charset="-127"/>
            <a:ea typeface="Malgun Gothic" panose="020B0503020000020004" pitchFamily="50" charset="-127"/>
          </a:defRPr>
        </a:defPPr>
      </a:lstStyle>
    </a:spDef>
    <a:txDef>
      <a:spPr>
        <a:noFill/>
      </a:spPr>
      <a:bodyPr wrap="none" rtlCol="0">
        <a:spAutoFit/>
      </a:bodyPr>
      <a:lstStyle>
        <a:defPPr>
          <a:defRPr dirty="0" smtClean="0">
            <a:latin typeface="Arial Narrow" panose="020B0606020202030204" pitchFamily="34" charset="0"/>
            <a:ea typeface="LG스마트체 Regular" panose="020B0600000101010101" pitchFamily="50" charset="-127"/>
          </a:defRPr>
        </a:defPPr>
      </a:lstStyle>
    </a:txDef>
  </a:objectDefaults>
  <a:extraClrSchemeLst/>
</a:theme>
</file>

<file path=ppt/theme/theme20.xml><?xml version="1.0" encoding="utf-8"?>
<a:theme xmlns:a="http://schemas.openxmlformats.org/drawingml/2006/main" name="9_디자인 사용자 지정">
  <a:themeElements>
    <a:clrScheme name="사용자 지정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LG format">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0_디자인 사용자 지정">
  <a:themeElements>
    <a:clrScheme name="사용자 지정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LG format">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디자인 사용자 지정">
  <a:themeElements>
    <a:clrScheme name="사용자 지정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LG format">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1_기본 디자인">
  <a:themeElements>
    <a:clrScheme name="7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spPr>
      <a:bodyPr wrap="square" rtlCol="0" anchor="ctr">
        <a:spAutoFit/>
      </a:bodyPr>
      <a:lstStyle>
        <a:defPPr algn="ctr" fontAlgn="auto">
          <a:spcBef>
            <a:spcPts val="0"/>
          </a:spcBef>
          <a:spcAft>
            <a:spcPts val="0"/>
          </a:spcAft>
          <a:defRPr sz="800" b="1" dirty="0" smtClean="0">
            <a:solidFill>
              <a:srgbClr val="008000"/>
            </a:solidFill>
            <a:latin typeface="Arial Narrow" panose="020B0606020202030204" pitchFamily="34" charset="0"/>
            <a:ea typeface="LG스마트체 Regular" panose="020B0600000101010101" pitchFamily="50" charset="-127"/>
            <a:cs typeface="Arial" pitchFamily="34" charset="0"/>
          </a:defRPr>
        </a:defPPr>
      </a:lstStyle>
    </a:spDef>
    <a:txDef>
      <a:spPr>
        <a:noFill/>
      </a:spPr>
      <a:bodyPr wrap="none" rtlCol="0">
        <a:spAutoFit/>
      </a:bodyPr>
      <a:lstStyle>
        <a:defPPr>
          <a:defRPr sz="1100" b="0" dirty="0" smtClean="0">
            <a:latin typeface="LG스마트체 Regular" panose="020B0600000101010101" pitchFamily="50" charset="-127"/>
            <a:ea typeface="LG스마트체 Regular" panose="020B0600000101010101" pitchFamily="50" charset="-127"/>
            <a:cs typeface="Arial" pitchFamily="34" charset="0"/>
          </a:defRPr>
        </a:defPPr>
      </a:lstStyle>
    </a:txDef>
  </a:objectDefaults>
  <a:extraClrSchemeLst>
    <a:extraClrScheme>
      <a:clrScheme name="7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4">
      <a:majorFont>
        <a:latin typeface="Arial Narrow"/>
        <a:ea typeface="LG스마트체 Bold"/>
        <a:cs typeface=""/>
      </a:majorFont>
      <a:minorFont>
        <a:latin typeface="Arial"/>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Arial Narrow" panose="020B0606020202030204" pitchFamily="34" charset="0"/>
            <a:ea typeface="LG스마트체 Regular" panose="020B0600000101010101" pitchFamily="50" charset="-127"/>
          </a:defRPr>
        </a:defPPr>
      </a:lstStyle>
    </a:txDef>
  </a:objectDefaults>
  <a:extraClrSchemeLst/>
</a:theme>
</file>

<file path=ppt/theme/theme6.xml><?xml version="1.0" encoding="utf-8"?>
<a:theme xmlns:a="http://schemas.openxmlformats.org/drawingml/2006/main" name="2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4">
      <a:majorFont>
        <a:latin typeface="Arial Narrow"/>
        <a:ea typeface="LG스마트체 Bold"/>
        <a:cs typeface=""/>
      </a:majorFont>
      <a:minorFont>
        <a:latin typeface="Arial"/>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Arial Narrow" panose="020B0606020202030204" pitchFamily="34" charset="0"/>
            <a:ea typeface="LG스마트체 Regular" panose="020B0600000101010101" pitchFamily="50" charset="-127"/>
          </a:defRPr>
        </a:defPPr>
      </a:lstStyle>
    </a:txDef>
  </a:objectDefaults>
  <a:extraClrSchemeLst/>
</a:theme>
</file>

<file path=ppt/theme/theme7.xml><?xml version="1.0" encoding="utf-8"?>
<a:theme xmlns:a="http://schemas.openxmlformats.org/drawingml/2006/main" name="4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4">
      <a:majorFont>
        <a:latin typeface="Arial Narrow"/>
        <a:ea typeface="LG스마트체 Bold"/>
        <a:cs typeface=""/>
      </a:majorFont>
      <a:minorFont>
        <a:latin typeface="Arial"/>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Arial Narrow" panose="020B0606020202030204" pitchFamily="34" charset="0"/>
            <a:ea typeface="LG스마트체 Regular" panose="020B0600000101010101" pitchFamily="50" charset="-127"/>
          </a:defRPr>
        </a:defPPr>
      </a:lstStyle>
    </a:txDef>
  </a:objectDefaults>
  <a:extraClrSchemeLst/>
</a:theme>
</file>

<file path=ppt/theme/theme8.xml><?xml version="1.0" encoding="utf-8"?>
<a:theme xmlns:a="http://schemas.openxmlformats.org/drawingml/2006/main" name="12_기본 디자인">
  <a:themeElements>
    <a:clrScheme name="7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spPr>
      <a:bodyPr wrap="square" rtlCol="0" anchor="ctr">
        <a:spAutoFit/>
      </a:bodyPr>
      <a:lstStyle>
        <a:defPPr algn="ctr" fontAlgn="auto">
          <a:spcBef>
            <a:spcPts val="0"/>
          </a:spcBef>
          <a:spcAft>
            <a:spcPts val="0"/>
          </a:spcAft>
          <a:defRPr sz="800" b="1" dirty="0" smtClean="0">
            <a:solidFill>
              <a:srgbClr val="008000"/>
            </a:solidFill>
            <a:latin typeface="Arial Narrow" panose="020B0606020202030204" pitchFamily="34" charset="0"/>
            <a:ea typeface="LG스마트체 Regular" panose="020B0600000101010101" pitchFamily="50" charset="-127"/>
            <a:cs typeface="Arial" pitchFamily="34" charset="0"/>
          </a:defRPr>
        </a:defPPr>
      </a:lstStyle>
    </a:spDef>
    <a:txDef>
      <a:spPr>
        <a:noFill/>
      </a:spPr>
      <a:bodyPr wrap="none" rtlCol="0">
        <a:spAutoFit/>
      </a:bodyPr>
      <a:lstStyle>
        <a:defPPr>
          <a:defRPr sz="1200" dirty="0" smtClean="0">
            <a:solidFill>
              <a:srgbClr val="C00000"/>
            </a:solidFill>
            <a:latin typeface="Arial" pitchFamily="34" charset="0"/>
            <a:ea typeface="돋움" pitchFamily="50" charset="-127"/>
            <a:cs typeface="Arial" pitchFamily="34" charset="0"/>
          </a:defRPr>
        </a:defPPr>
      </a:lstStyle>
    </a:txDef>
  </a:objectDefaults>
  <a:extraClrSchemeLst>
    <a:extraClrScheme>
      <a:clrScheme name="7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디자인 사용자 지정">
  <a:themeElements>
    <a:clrScheme name="사용자 지정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LG format">
      <a:majorFont>
        <a:latin typeface="Arial Narrow"/>
        <a:ea typeface="LG스마트체 Regular"/>
        <a:cs typeface=""/>
      </a:majorFont>
      <a:minorFont>
        <a:latin typeface="Arial Narrow"/>
        <a:ea typeface="LG스마트체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sz="1600" b="1" i="0" u="none" strike="noStrike" cap="none" normalizeH="0" baseline="0" dirty="0" smtClean="0">
            <a:ln>
              <a:noFill/>
            </a:ln>
            <a:solidFill>
              <a:srgbClr val="FF3300"/>
            </a:solidFill>
            <a:effectLst/>
            <a:latin typeface="Arial" charset="0"/>
            <a:ea typeface="돋움" pitchFamily="50" charset="-127"/>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Tx/>
          <a:buNone/>
          <a:tabLst/>
          <a:defRPr kumimoji="1" lang="ko-KR" altLang="en-US" sz="1600" b="1" i="0" u="none" strike="noStrike" cap="none" normalizeH="0" baseline="0" smtClean="0">
            <a:ln>
              <a:noFill/>
            </a:ln>
            <a:solidFill>
              <a:srgbClr val="FF3300"/>
            </a:solidFill>
            <a:effectLst/>
            <a:latin typeface="Arial" charset="0"/>
            <a:ea typeface="돋움" pitchFamily="50" charset="-127"/>
          </a:defRPr>
        </a:defPPr>
      </a:lstStyle>
    </a:lnDef>
  </a:objectDefaults>
  <a:extraClrSchemeLst>
    <a:extraClrScheme>
      <a:clrScheme name="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461531</TotalTime>
  <Words>627</Words>
  <Application>Microsoft Office PowerPoint</Application>
  <PresentationFormat>Widescreen</PresentationFormat>
  <Paragraphs>127</Paragraphs>
  <Slides>22</Slides>
  <Notes>2</Notes>
  <HiddenSlides>0</HiddenSlides>
  <MMClips>0</MMClips>
  <ScaleCrop>false</ScaleCrop>
  <HeadingPairs>
    <vt:vector size="8" baseType="variant">
      <vt:variant>
        <vt:lpstr>Fonts Used</vt:lpstr>
      </vt:variant>
      <vt:variant>
        <vt:i4>13</vt:i4>
      </vt:variant>
      <vt:variant>
        <vt:lpstr>Theme</vt:lpstr>
      </vt:variant>
      <vt:variant>
        <vt:i4>21</vt:i4>
      </vt:variant>
      <vt:variant>
        <vt:lpstr>Embedded OLE Servers</vt:lpstr>
      </vt:variant>
      <vt:variant>
        <vt:i4>1</vt:i4>
      </vt:variant>
      <vt:variant>
        <vt:lpstr>Slide Titles</vt:lpstr>
      </vt:variant>
      <vt:variant>
        <vt:i4>22</vt:i4>
      </vt:variant>
    </vt:vector>
  </HeadingPairs>
  <TitlesOfParts>
    <vt:vector size="57" baseType="lpstr">
      <vt:lpstr>LG Smart UI SemiBold</vt:lpstr>
      <vt:lpstr>Malgun Gothic</vt:lpstr>
      <vt:lpstr>Malgun Gothic</vt:lpstr>
      <vt:lpstr>Arial</vt:lpstr>
      <vt:lpstr>Arial Narrow</vt:lpstr>
      <vt:lpstr>Courier New</vt:lpstr>
      <vt:lpstr>돋움</vt:lpstr>
      <vt:lpstr>굴림</vt:lpstr>
      <vt:lpstr>굴림</vt:lpstr>
      <vt:lpstr>LG스마트체 Regular</vt:lpstr>
      <vt:lpstr>Trebuchet MS</vt:lpstr>
      <vt:lpstr>Wingdings</vt:lpstr>
      <vt:lpstr>함초롬돋움</vt:lpstr>
      <vt:lpstr>11_디자인 사용자 지정</vt:lpstr>
      <vt:lpstr>디자인 사용자 지정</vt:lpstr>
      <vt:lpstr>3_디자인 사용자 지정</vt:lpstr>
      <vt:lpstr>11_기본 디자인</vt:lpstr>
      <vt:lpstr>1_디자인 사용자 지정</vt:lpstr>
      <vt:lpstr>2_디자인 사용자 지정</vt:lpstr>
      <vt:lpstr>4_디자인 사용자 지정</vt:lpstr>
      <vt:lpstr>12_기본 디자인</vt:lpstr>
      <vt:lpstr>5_디자인 사용자 지정</vt:lpstr>
      <vt:lpstr>5_기본 디자인</vt:lpstr>
      <vt:lpstr>3_기본 디자인</vt:lpstr>
      <vt:lpstr>10_Blank</vt:lpstr>
      <vt:lpstr>11_Blank</vt:lpstr>
      <vt:lpstr>12_Blank</vt:lpstr>
      <vt:lpstr>8_디자인 사용자 지정</vt:lpstr>
      <vt:lpstr>Office 테마</vt:lpstr>
      <vt:lpstr>6_디자인 사용자 지정</vt:lpstr>
      <vt:lpstr>양식</vt:lpstr>
      <vt:lpstr>7_디자인 사용자 지정</vt:lpstr>
      <vt:lpstr>9_디자인 사용자 지정</vt:lpstr>
      <vt:lpstr>10_디자인 사용자 지정</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dc:title>
  <dc:creator>김희수/책임연구원/iLab Incubation Cluster(heesoo.kim@lge.com)</dc:creator>
  <cp:lastModifiedBy>tai2.tran</cp:lastModifiedBy>
  <cp:revision>8493</cp:revision>
  <cp:lastPrinted>2023-02-24T10:43:39Z</cp:lastPrinted>
  <dcterms:created xsi:type="dcterms:W3CDTF">2005-12-07T09:50:28Z</dcterms:created>
  <dcterms:modified xsi:type="dcterms:W3CDTF">2023-10-17T11:10:59Z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-10883658</vt:i4>
  </property>
  <property fmtid="{D5CDD505-2E9C-101B-9397-08002B2CF9AE}" pid="3" name="_NewReviewCycle">
    <vt:lpwstr/>
  </property>
  <property fmtid="{D5CDD505-2E9C-101B-9397-08002B2CF9AE}" pid="4" name="_EmailSubject">
    <vt:lpwstr>과제제안서 공유</vt:lpwstr>
  </property>
  <property fmtid="{D5CDD505-2E9C-101B-9397-08002B2CF9AE}" pid="5" name="_AuthorEmail">
    <vt:lpwstr>jeewoong.yang@lge.com</vt:lpwstr>
  </property>
  <property fmtid="{D5CDD505-2E9C-101B-9397-08002B2CF9AE}" pid="6" name="_AuthorEmailDisplayName">
    <vt:lpwstr>양지웅</vt:lpwstr>
  </property>
</Properties>
</file>