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68" r:id="rId3"/>
    <p:sldId id="281" r:id="rId4"/>
    <p:sldId id="277" r:id="rId5"/>
    <p:sldId id="282" r:id="rId6"/>
    <p:sldId id="283" r:id="rId7"/>
    <p:sldId id="285" r:id="rId8"/>
    <p:sldId id="287" r:id="rId9"/>
    <p:sldId id="286" r:id="rId10"/>
    <p:sldId id="280" r:id="rId11"/>
    <p:sldId id="272" r:id="rId12"/>
    <p:sldId id="279" r:id="rId13"/>
    <p:sldId id="278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ANH TRAN/LGEVH VC SOFTWARE DEVELOPMENT 1(tai2.tran@lge.com)" initials="TATVSD1" lastIdx="1" clrIdx="0">
    <p:extLst>
      <p:ext uri="{19B8F6BF-5375-455C-9EA6-DF929625EA0E}">
        <p15:presenceInfo xmlns:p15="http://schemas.microsoft.com/office/powerpoint/2012/main" userId="S-1-5-21-2543426832-1914326140-3112152631-18296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791BA-E7C5-4B5E-A780-C579D8A5B970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9E7-CFD6-4530-8AA8-1B305854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3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https://wiki.commonjs.org/wiki/Promises/A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9E7-CFD6-4530-8AA8-1B305854C6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7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3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8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9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2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1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9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5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6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EAC82-D65B-4C83-AEBA-540774D2E75F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20AA-88E3-4429-9A6B-2C1A4107D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" y="2350169"/>
            <a:ext cx="11483868" cy="3104650"/>
          </a:xfrm>
        </p:spPr>
      </p:pic>
    </p:spTree>
    <p:extLst>
      <p:ext uri="{BB962C8B-B14F-4D97-AF65-F5344CB8AC3E}">
        <p14:creationId xmlns:p14="http://schemas.microsoft.com/office/powerpoint/2010/main" val="326103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28155"/>
            <a:ext cx="5380853" cy="24911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24" y="1428155"/>
            <a:ext cx="3439005" cy="2124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31" y="4150295"/>
            <a:ext cx="5161795" cy="270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97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Future/promise: BMW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901031"/>
            <a:ext cx="8582025" cy="4200525"/>
          </a:xfrm>
        </p:spPr>
      </p:pic>
    </p:spTree>
    <p:extLst>
      <p:ext uri="{BB962C8B-B14F-4D97-AF65-F5344CB8AC3E}">
        <p14:creationId xmlns:p14="http://schemas.microsoft.com/office/powerpoint/2010/main" val="28752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future/promise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9" y="1770688"/>
            <a:ext cx="10337554" cy="4269165"/>
          </a:xfrm>
        </p:spPr>
      </p:pic>
    </p:spTree>
    <p:extLst>
      <p:ext uri="{BB962C8B-B14F-4D97-AF65-F5344CB8AC3E}">
        <p14:creationId xmlns:p14="http://schemas.microsoft.com/office/powerpoint/2010/main" val="11490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53244" y="1939834"/>
            <a:ext cx="1302349" cy="9895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Queue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task1()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task2()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task3()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53244" y="4178791"/>
            <a:ext cx="1302349" cy="4337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Dispatcher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0623" y="3296130"/>
            <a:ext cx="1704007" cy="43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7" idx="3"/>
            <a:endCxn id="56" idx="2"/>
          </p:cNvCxnSpPr>
          <p:nvPr/>
        </p:nvCxnSpPr>
        <p:spPr>
          <a:xfrm flipV="1">
            <a:off x="6255593" y="2434585"/>
            <a:ext cx="1262081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2"/>
          </p:cNvCxnSpPr>
          <p:nvPr/>
        </p:nvCxnSpPr>
        <p:spPr>
          <a:xfrm flipV="1">
            <a:off x="5604419" y="2929337"/>
            <a:ext cx="0" cy="12494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52718" y="3662866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&lt;&lt;push task&gt;&gt;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4481415" y="3655260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post(task1())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870622" y="4070584"/>
            <a:ext cx="1704007" cy="43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70621" y="4902253"/>
            <a:ext cx="1704007" cy="43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9" idx="3"/>
          </p:cNvCxnSpPr>
          <p:nvPr/>
        </p:nvCxnSpPr>
        <p:spPr>
          <a:xfrm flipV="1">
            <a:off x="2574630" y="3507377"/>
            <a:ext cx="675722" cy="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7" idx="3"/>
          </p:cNvCxnSpPr>
          <p:nvPr/>
        </p:nvCxnSpPr>
        <p:spPr>
          <a:xfrm>
            <a:off x="2574629" y="4287461"/>
            <a:ext cx="701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3" idx="3"/>
          </p:cNvCxnSpPr>
          <p:nvPr/>
        </p:nvCxnSpPr>
        <p:spPr>
          <a:xfrm>
            <a:off x="2574628" y="5119130"/>
            <a:ext cx="7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686416" y="4082894"/>
            <a:ext cx="843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task2()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4199416" y="4180506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post(task2())</a:t>
            </a:r>
            <a:endParaRPr lang="en-US" sz="1000" dirty="0"/>
          </a:p>
        </p:txBody>
      </p:sp>
      <p:sp>
        <p:nvSpPr>
          <p:cNvPr id="56" name="Oval 55"/>
          <p:cNvSpPr/>
          <p:nvPr/>
        </p:nvSpPr>
        <p:spPr>
          <a:xfrm>
            <a:off x="7517674" y="1793829"/>
            <a:ext cx="1280160" cy="128151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7569355" y="3256963"/>
            <a:ext cx="15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loop</a:t>
            </a:r>
            <a:br>
              <a:rPr lang="en-US" dirty="0" smtClean="0"/>
            </a:br>
            <a:r>
              <a:rPr lang="en-US" dirty="0" smtClean="0"/>
              <a:t>(single thread)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7517674" y="2296085"/>
            <a:ext cx="1362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Non-blocking tasks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9430928" y="1513652"/>
            <a:ext cx="1176112" cy="16671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9692640" y="1793829"/>
            <a:ext cx="535577" cy="19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9692639" y="2097828"/>
            <a:ext cx="535577" cy="19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9692640" y="2385134"/>
            <a:ext cx="535577" cy="19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t3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8820023" y="2434584"/>
            <a:ext cx="6021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430817" y="2880261"/>
            <a:ext cx="1055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blocking tasks</a:t>
            </a:r>
            <a:endParaRPr lang="en-US" sz="1200" dirty="0"/>
          </a:p>
        </p:txBody>
      </p:sp>
      <p:sp>
        <p:nvSpPr>
          <p:cNvPr id="71" name="Can 70"/>
          <p:cNvSpPr/>
          <p:nvPr/>
        </p:nvSpPr>
        <p:spPr>
          <a:xfrm>
            <a:off x="11151755" y="1793829"/>
            <a:ext cx="840681" cy="72498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system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63" idx="3"/>
            <a:endCxn id="71" idx="2"/>
          </p:cNvCxnSpPr>
          <p:nvPr/>
        </p:nvCxnSpPr>
        <p:spPr>
          <a:xfrm>
            <a:off x="10228217" y="1892958"/>
            <a:ext cx="923538" cy="26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0599287" y="1834786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task1()</a:t>
            </a:r>
            <a:endParaRPr lang="en-US" sz="1000" dirty="0"/>
          </a:p>
        </p:txBody>
      </p:sp>
      <p:cxnSp>
        <p:nvCxnSpPr>
          <p:cNvPr id="76" name="Straight Arrow Connector 75"/>
          <p:cNvCxnSpPr>
            <a:stCxn id="64" idx="3"/>
          </p:cNvCxnSpPr>
          <p:nvPr/>
        </p:nvCxnSpPr>
        <p:spPr>
          <a:xfrm>
            <a:off x="10228216" y="2196957"/>
            <a:ext cx="910001" cy="15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0369463" y="2196956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task3()</a:t>
            </a:r>
            <a:endParaRPr lang="en-US" sz="1000" dirty="0"/>
          </a:p>
        </p:txBody>
      </p:sp>
      <p:sp>
        <p:nvSpPr>
          <p:cNvPr id="78" name="TextBox 77"/>
          <p:cNvSpPr txBox="1"/>
          <p:nvPr/>
        </p:nvSpPr>
        <p:spPr>
          <a:xfrm>
            <a:off x="7929613" y="208037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task2()</a:t>
            </a:r>
            <a:endParaRPr lang="en-US" sz="1000" dirty="0"/>
          </a:p>
        </p:txBody>
      </p:sp>
      <p:sp>
        <p:nvSpPr>
          <p:cNvPr id="79" name="Rectangle 78"/>
          <p:cNvSpPr/>
          <p:nvPr/>
        </p:nvSpPr>
        <p:spPr>
          <a:xfrm>
            <a:off x="3337591" y="2583391"/>
            <a:ext cx="914400" cy="3331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Nad</a:t>
            </a:r>
            <a:r>
              <a:rPr lang="en-US" dirty="0" smtClean="0">
                <a:solidFill>
                  <a:schemeClr val="tx1"/>
                </a:solidFill>
              </a:rPr>
              <a:t> Proxy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" idx="1"/>
          </p:cNvCxnSpPr>
          <p:nvPr/>
        </p:nvCxnSpPr>
        <p:spPr>
          <a:xfrm>
            <a:off x="4251991" y="3554064"/>
            <a:ext cx="701253" cy="84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8" idx="1"/>
          </p:cNvCxnSpPr>
          <p:nvPr/>
        </p:nvCxnSpPr>
        <p:spPr>
          <a:xfrm>
            <a:off x="4251991" y="4248899"/>
            <a:ext cx="701253" cy="14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" idx="1"/>
          </p:cNvCxnSpPr>
          <p:nvPr/>
        </p:nvCxnSpPr>
        <p:spPr>
          <a:xfrm flipV="1">
            <a:off x="4251991" y="4395668"/>
            <a:ext cx="701253" cy="74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670423" y="3316273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task1()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2636337" y="4850217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task3()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4251991" y="4830860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post(task3())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7462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272911" y="1702206"/>
            <a:ext cx="1302349" cy="98950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Queue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task1()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task2()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task3()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72911" y="3941163"/>
            <a:ext cx="1302349" cy="4337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task Dispatcher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0290" y="3058502"/>
            <a:ext cx="1704007" cy="43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56" idx="1"/>
          </p:cNvCxnSpPr>
          <p:nvPr/>
        </p:nvCxnSpPr>
        <p:spPr>
          <a:xfrm>
            <a:off x="5590151" y="2355050"/>
            <a:ext cx="647438" cy="46056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7" idx="2"/>
          </p:cNvCxnSpPr>
          <p:nvPr/>
        </p:nvCxnSpPr>
        <p:spPr>
          <a:xfrm flipV="1">
            <a:off x="4924086" y="2691709"/>
            <a:ext cx="0" cy="1249454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872385" y="3425238"/>
            <a:ext cx="933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&lt;&lt;push task&gt;&gt;</a:t>
            </a:r>
            <a:endParaRPr 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3801082" y="34176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post(task1())</a:t>
            </a:r>
            <a:endParaRPr lang="en-US" sz="1000" dirty="0"/>
          </a:p>
        </p:txBody>
      </p:sp>
      <p:sp>
        <p:nvSpPr>
          <p:cNvPr id="47" name="Rectangle 46"/>
          <p:cNvSpPr/>
          <p:nvPr/>
        </p:nvSpPr>
        <p:spPr>
          <a:xfrm>
            <a:off x="190289" y="3832956"/>
            <a:ext cx="1704007" cy="43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288" y="4664625"/>
            <a:ext cx="1704007" cy="4337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Service 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9" idx="3"/>
          </p:cNvCxnSpPr>
          <p:nvPr/>
        </p:nvCxnSpPr>
        <p:spPr>
          <a:xfrm flipV="1">
            <a:off x="1894297" y="3269749"/>
            <a:ext cx="675722" cy="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7" idx="3"/>
          </p:cNvCxnSpPr>
          <p:nvPr/>
        </p:nvCxnSpPr>
        <p:spPr>
          <a:xfrm>
            <a:off x="1894296" y="4049833"/>
            <a:ext cx="701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3" idx="3"/>
          </p:cNvCxnSpPr>
          <p:nvPr/>
        </p:nvCxnSpPr>
        <p:spPr>
          <a:xfrm>
            <a:off x="1894295" y="4881502"/>
            <a:ext cx="701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006083" y="3845266"/>
            <a:ext cx="843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task2()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3519083" y="3942878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post(task2())</a:t>
            </a:r>
            <a:endParaRPr 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6200655" y="4215777"/>
            <a:ext cx="1544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Event loop</a:t>
            </a:r>
            <a:br>
              <a:rPr lang="en-US" dirty="0" smtClean="0"/>
            </a:br>
            <a:r>
              <a:rPr lang="en-US" dirty="0" smtClean="0"/>
              <a:t>(single thread)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326961" y="1107997"/>
            <a:ext cx="1306205" cy="26169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stCxn id="4" idx="3"/>
          </p:cNvCxnSpPr>
          <p:nvPr/>
        </p:nvCxnSpPr>
        <p:spPr>
          <a:xfrm>
            <a:off x="8895027" y="3345663"/>
            <a:ext cx="431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n 70"/>
          <p:cNvSpPr/>
          <p:nvPr/>
        </p:nvSpPr>
        <p:spPr>
          <a:xfrm>
            <a:off x="8601995" y="3637474"/>
            <a:ext cx="586062" cy="602612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system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657258" y="2345763"/>
            <a:ext cx="914400" cy="33310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Nad</a:t>
            </a:r>
            <a:r>
              <a:rPr lang="en-US" dirty="0" smtClean="0">
                <a:solidFill>
                  <a:schemeClr val="tx1"/>
                </a:solidFill>
              </a:rPr>
              <a:t> Proxy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8" idx="1"/>
          </p:cNvCxnSpPr>
          <p:nvPr/>
        </p:nvCxnSpPr>
        <p:spPr>
          <a:xfrm>
            <a:off x="3571658" y="3316436"/>
            <a:ext cx="701253" cy="84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9" idx="3"/>
            <a:endCxn id="8" idx="1"/>
          </p:cNvCxnSpPr>
          <p:nvPr/>
        </p:nvCxnSpPr>
        <p:spPr>
          <a:xfrm>
            <a:off x="3571658" y="4011271"/>
            <a:ext cx="701253" cy="14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8" idx="1"/>
          </p:cNvCxnSpPr>
          <p:nvPr/>
        </p:nvCxnSpPr>
        <p:spPr>
          <a:xfrm flipV="1">
            <a:off x="3571658" y="4158040"/>
            <a:ext cx="701253" cy="74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990090" y="3078645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task1()</a:t>
            </a:r>
            <a:endParaRPr lang="en-US" sz="1000" dirty="0"/>
          </a:p>
        </p:txBody>
      </p:sp>
      <p:sp>
        <p:nvSpPr>
          <p:cNvPr id="93" name="TextBox 92"/>
          <p:cNvSpPr txBox="1"/>
          <p:nvPr/>
        </p:nvSpPr>
        <p:spPr>
          <a:xfrm>
            <a:off x="1956004" y="4612589"/>
            <a:ext cx="538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task3()</a:t>
            </a:r>
            <a:endParaRPr lang="en-US" sz="1000" dirty="0"/>
          </a:p>
        </p:txBody>
      </p:sp>
      <p:sp>
        <p:nvSpPr>
          <p:cNvPr id="96" name="TextBox 95"/>
          <p:cNvSpPr txBox="1"/>
          <p:nvPr/>
        </p:nvSpPr>
        <p:spPr>
          <a:xfrm>
            <a:off x="3571658" y="4593232"/>
            <a:ext cx="8435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post(task3())</a:t>
            </a:r>
            <a:endParaRPr lang="en-US" sz="1000" dirty="0"/>
          </a:p>
        </p:txBody>
      </p:sp>
      <p:sp>
        <p:nvSpPr>
          <p:cNvPr id="4" name="Diamond 3"/>
          <p:cNvSpPr/>
          <p:nvPr/>
        </p:nvSpPr>
        <p:spPr>
          <a:xfrm>
            <a:off x="7893243" y="2954088"/>
            <a:ext cx="1001784" cy="783150"/>
          </a:xfrm>
          <a:prstGeom prst="diamon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smtClean="0"/>
              <a:t>Blocking task?</a:t>
            </a:r>
            <a:endParaRPr lang="en-US" sz="7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20823" y="2610473"/>
            <a:ext cx="1480172" cy="1400798"/>
            <a:chOff x="6088594" y="1436914"/>
            <a:chExt cx="1480172" cy="1400798"/>
          </a:xfrm>
        </p:grpSpPr>
        <p:sp>
          <p:nvSpPr>
            <p:cNvPr id="56" name="Oval 55"/>
            <p:cNvSpPr/>
            <p:nvPr/>
          </p:nvSpPr>
          <p:spPr>
            <a:xfrm>
              <a:off x="6088594" y="1436914"/>
              <a:ext cx="1480172" cy="14007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rved Right Arrow 9"/>
            <p:cNvSpPr/>
            <p:nvPr/>
          </p:nvSpPr>
          <p:spPr>
            <a:xfrm>
              <a:off x="6255187" y="1611208"/>
              <a:ext cx="731520" cy="1216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598168" y="1232011"/>
            <a:ext cx="662725" cy="608563"/>
            <a:chOff x="6088594" y="1436914"/>
            <a:chExt cx="1480172" cy="1400798"/>
          </a:xfrm>
        </p:grpSpPr>
        <p:sp>
          <p:nvSpPr>
            <p:cNvPr id="48" name="Oval 47"/>
            <p:cNvSpPr/>
            <p:nvPr/>
          </p:nvSpPr>
          <p:spPr>
            <a:xfrm>
              <a:off x="6088594" y="1436914"/>
              <a:ext cx="1480172" cy="14007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urved Right Arrow 48"/>
            <p:cNvSpPr/>
            <p:nvPr/>
          </p:nvSpPr>
          <p:spPr>
            <a:xfrm>
              <a:off x="6255187" y="1611208"/>
              <a:ext cx="731520" cy="1216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9617352" y="1911796"/>
            <a:ext cx="662725" cy="608563"/>
            <a:chOff x="6088594" y="1436914"/>
            <a:chExt cx="1480172" cy="1400798"/>
          </a:xfrm>
        </p:grpSpPr>
        <p:sp>
          <p:nvSpPr>
            <p:cNvPr id="51" name="Oval 50"/>
            <p:cNvSpPr/>
            <p:nvPr/>
          </p:nvSpPr>
          <p:spPr>
            <a:xfrm>
              <a:off x="6088594" y="1436914"/>
              <a:ext cx="1480172" cy="14007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urved Right Arrow 51"/>
            <p:cNvSpPr/>
            <p:nvPr/>
          </p:nvSpPr>
          <p:spPr>
            <a:xfrm>
              <a:off x="6255187" y="1611208"/>
              <a:ext cx="731520" cy="1216152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66" name="Straight Arrow Connector 65"/>
          <p:cNvCxnSpPr>
            <a:endCxn id="48" idx="2"/>
          </p:cNvCxnSpPr>
          <p:nvPr/>
        </p:nvCxnSpPr>
        <p:spPr>
          <a:xfrm flipV="1">
            <a:off x="5575260" y="1536293"/>
            <a:ext cx="4022908" cy="54144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6" idx="6"/>
          </p:cNvCxnSpPr>
          <p:nvPr/>
        </p:nvCxnSpPr>
        <p:spPr>
          <a:xfrm>
            <a:off x="7500995" y="3310872"/>
            <a:ext cx="411292" cy="13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1" idx="2"/>
          </p:cNvCxnSpPr>
          <p:nvPr/>
        </p:nvCxnSpPr>
        <p:spPr>
          <a:xfrm flipV="1">
            <a:off x="5568499" y="2216078"/>
            <a:ext cx="4048853" cy="584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522502" y="463865"/>
            <a:ext cx="20224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thread pool</a:t>
            </a:r>
            <a:br>
              <a:rPr lang="en-US" dirty="0" smtClean="0"/>
            </a:br>
            <a:r>
              <a:rPr lang="en-US" sz="1200" dirty="0" smtClean="0"/>
              <a:t>(dynamic allocator)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737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Option 1:</a:t>
            </a:r>
          </a:p>
          <a:p>
            <a:pPr lvl="1"/>
            <a:r>
              <a:rPr lang="en-US" dirty="0" smtClean="0"/>
              <a:t>Dynamic allocator (above)</a:t>
            </a:r>
          </a:p>
          <a:p>
            <a:pPr lvl="1" fontAlgn="ctr"/>
            <a:r>
              <a:rPr lang="en-US" dirty="0"/>
              <a:t>Main dispatcher: while loop (always running)</a:t>
            </a:r>
            <a:endParaRPr lang="en-US" sz="800" dirty="0"/>
          </a:p>
          <a:p>
            <a:pPr lvl="1" fontAlgn="ctr"/>
            <a:r>
              <a:rPr lang="en-US" dirty="0"/>
              <a:t>Worker dispatcher: run until message queue is </a:t>
            </a:r>
            <a:r>
              <a:rPr lang="en-US" dirty="0" smtClean="0"/>
              <a:t>empty</a:t>
            </a:r>
          </a:p>
          <a:p>
            <a:pPr lvl="1"/>
            <a:r>
              <a:rPr lang="en-US" dirty="0" smtClean="0"/>
              <a:t>Timer to trace a blocking call </a:t>
            </a:r>
            <a:r>
              <a:rPr lang="en-US" dirty="0" err="1" smtClean="0"/>
              <a:t>msg</a:t>
            </a:r>
            <a:r>
              <a:rPr lang="en-US" dirty="0" smtClean="0"/>
              <a:t> handling</a:t>
            </a:r>
          </a:p>
          <a:p>
            <a:pPr lvl="2"/>
            <a:r>
              <a:rPr lang="en-US" dirty="0" smtClean="0"/>
              <a:t>If timeout, invoke new thread for new dispatcher (similar </a:t>
            </a:r>
            <a:r>
              <a:rPr lang="en-US" dirty="0" err="1" smtClean="0"/>
              <a:t>vsomeip</a:t>
            </a:r>
            <a:r>
              <a:rPr lang="en-US" dirty="0" smtClean="0"/>
              <a:t>)</a:t>
            </a:r>
          </a:p>
          <a:p>
            <a:r>
              <a:rPr lang="en-US" dirty="0" smtClean="0"/>
              <a:t>Option 2:</a:t>
            </a:r>
          </a:p>
          <a:p>
            <a:pPr lvl="1"/>
            <a:r>
              <a:rPr lang="en-US" dirty="0" smtClean="0"/>
              <a:t>Thread pool (fix pool size)</a:t>
            </a:r>
          </a:p>
          <a:p>
            <a:pPr lvl="1"/>
            <a:r>
              <a:rPr lang="en-US" dirty="0" smtClean="0"/>
              <a:t>All worker threads compete messages from queue</a:t>
            </a:r>
          </a:p>
          <a:p>
            <a:pPr lvl="1"/>
            <a:r>
              <a:rPr lang="en-US" dirty="0" smtClean="0"/>
              <a:t>All worker thread has same role</a:t>
            </a:r>
          </a:p>
          <a:p>
            <a:r>
              <a:rPr lang="en-US" dirty="0" smtClean="0"/>
              <a:t>Option 3:</a:t>
            </a:r>
          </a:p>
          <a:p>
            <a:pPr lvl="1"/>
            <a:r>
              <a:rPr lang="en-US" dirty="0" smtClean="0"/>
              <a:t>Leader-follower pattern</a:t>
            </a:r>
          </a:p>
          <a:p>
            <a:pPr lvl="2"/>
            <a:r>
              <a:rPr lang="en-US" dirty="0" smtClean="0"/>
              <a:t>Also thread pool (only one leader waiting message from queue)</a:t>
            </a:r>
          </a:p>
          <a:p>
            <a:pPr lvl="2"/>
            <a:r>
              <a:rPr lang="en-US" dirty="0" smtClean="0"/>
              <a:t>One leader wait for event, other follower sleep</a:t>
            </a:r>
          </a:p>
          <a:p>
            <a:pPr lvl="2"/>
            <a:r>
              <a:rPr lang="en-US" dirty="0" smtClean="0"/>
              <a:t>When leader dispatch event, it promotes new leader, current leader handle event as processing thread</a:t>
            </a:r>
          </a:p>
          <a:p>
            <a:pPr lvl="2"/>
            <a:r>
              <a:rPr lang="en-US" dirty="0" smtClean="0"/>
              <a:t>New leader wait for event…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74" y="142938"/>
            <a:ext cx="9352547" cy="6520062"/>
          </a:xfrm>
        </p:spPr>
      </p:pic>
    </p:spTree>
    <p:extLst>
      <p:ext uri="{BB962C8B-B14F-4D97-AF65-F5344CB8AC3E}">
        <p14:creationId xmlns:p14="http://schemas.microsoft.com/office/powerpoint/2010/main" val="14664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standard lib: future/promise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962" y="1690688"/>
            <a:ext cx="3151211" cy="4351338"/>
          </a:xfrm>
        </p:spPr>
      </p:pic>
    </p:spTree>
    <p:extLst>
      <p:ext uri="{BB962C8B-B14F-4D97-AF65-F5344CB8AC3E}">
        <p14:creationId xmlns:p14="http://schemas.microsoft.com/office/powerpoint/2010/main" val="265182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executor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92" y="1514847"/>
            <a:ext cx="7969575" cy="4820211"/>
          </a:xfrm>
        </p:spPr>
      </p:pic>
    </p:spTree>
    <p:extLst>
      <p:ext uri="{BB962C8B-B14F-4D97-AF65-F5344CB8AC3E}">
        <p14:creationId xmlns:p14="http://schemas.microsoft.com/office/powerpoint/2010/main" val="25968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message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423" y="4712417"/>
            <a:ext cx="4067743" cy="175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6" y="2740467"/>
            <a:ext cx="587774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21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executor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task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416" y="126868"/>
            <a:ext cx="5982535" cy="6668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065" y="3257462"/>
            <a:ext cx="385816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2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promise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85" y="1899026"/>
            <a:ext cx="8782050" cy="3819525"/>
          </a:xfrm>
        </p:spPr>
      </p:pic>
    </p:spTree>
    <p:extLst>
      <p:ext uri="{BB962C8B-B14F-4D97-AF65-F5344CB8AC3E}">
        <p14:creationId xmlns:p14="http://schemas.microsoft.com/office/powerpoint/2010/main" val="186488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new promise and executor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78" y="1544730"/>
            <a:ext cx="9075173" cy="5232588"/>
          </a:xfrm>
        </p:spPr>
      </p:pic>
    </p:spTree>
    <p:extLst>
      <p:ext uri="{BB962C8B-B14F-4D97-AF65-F5344CB8AC3E}">
        <p14:creationId xmlns:p14="http://schemas.microsoft.com/office/powerpoint/2010/main" val="260300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new </a:t>
            </a:r>
            <a:r>
              <a:rPr lang="en-US" dirty="0" smtClean="0"/>
              <a:t>promise and executor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28" y="1400510"/>
            <a:ext cx="9295419" cy="5654766"/>
          </a:xfrm>
        </p:spPr>
      </p:pic>
    </p:spTree>
    <p:extLst>
      <p:ext uri="{BB962C8B-B14F-4D97-AF65-F5344CB8AC3E}">
        <p14:creationId xmlns:p14="http://schemas.microsoft.com/office/powerpoint/2010/main" val="405385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4094</TotalTime>
  <Words>244</Words>
  <Application>Microsoft Office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C++ standard lib: future/promise</vt:lpstr>
      <vt:lpstr>New executor</vt:lpstr>
      <vt:lpstr>New executor</vt:lpstr>
      <vt:lpstr>New executor</vt:lpstr>
      <vt:lpstr>New promise</vt:lpstr>
      <vt:lpstr>Apply new promise and executor</vt:lpstr>
      <vt:lpstr>Apply new promise and executor</vt:lpstr>
      <vt:lpstr>Demo</vt:lpstr>
      <vt:lpstr>Appendix</vt:lpstr>
      <vt:lpstr>New Future/promise: BMW</vt:lpstr>
      <vt:lpstr>New future/promise</vt:lpstr>
      <vt:lpstr>PowerPoint Presentation</vt:lpstr>
      <vt:lpstr>PowerPoint Presentation</vt:lpstr>
      <vt:lpstr>Concurrency model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ANH TRAN/LGEVH VC SOFTWARE DEVELOPMENT 1(tai2.tran@lge.com)</dc:creator>
  <cp:lastModifiedBy>TAI ANH TRAN/LGEVH VS FUNCTIONAL TECHNOLOGY 3(tai2.tran@lge.com)</cp:lastModifiedBy>
  <cp:revision>105</cp:revision>
  <dcterms:created xsi:type="dcterms:W3CDTF">2021-08-12T18:24:51Z</dcterms:created>
  <dcterms:modified xsi:type="dcterms:W3CDTF">2023-08-06T16:18:09Z</dcterms:modified>
</cp:coreProperties>
</file>