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361" autoAdjust="0"/>
  </p:normalViewPr>
  <p:slideViewPr>
    <p:cSldViewPr snapToGrid="0">
      <p:cViewPr varScale="1">
        <p:scale>
          <a:sx n="104" d="100"/>
          <a:sy n="104" d="100"/>
        </p:scale>
        <p:origin x="7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B8477B-CF8F-418F-9C7E-F1BA3A7C077F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C5051-E528-42FD-96F3-11137CBB93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65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Allocate thread on demand&gt; if</a:t>
            </a:r>
            <a:r>
              <a:rPr lang="en-US" baseline="0" dirty="0" smtClean="0"/>
              <a:t> all job finish, exit thread. If many job and all thread are busy, allocate new thread (&lt; max threads)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C5051-E528-42FD-96F3-11137CBB93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4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242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1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8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9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0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80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443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D07DD-FC7E-4A6C-BA0D-1749FF2A02BA}" type="datetimeFigureOut">
              <a:rPr lang="en-US" smtClean="0"/>
              <a:t>3/7/2023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8A998-13C8-4DEE-9D6E-386A37BC9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60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Task Manager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97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309" y="1690688"/>
            <a:ext cx="5846373" cy="4351338"/>
          </a:xfrm>
        </p:spPr>
      </p:pic>
    </p:spTree>
    <p:extLst>
      <p:ext uri="{BB962C8B-B14F-4D97-AF65-F5344CB8AC3E}">
        <p14:creationId xmlns:p14="http://schemas.microsoft.com/office/powerpoint/2010/main" val="129846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467" y="1825625"/>
            <a:ext cx="7421065" cy="4351338"/>
          </a:xfrm>
        </p:spPr>
      </p:pic>
    </p:spTree>
    <p:extLst>
      <p:ext uri="{BB962C8B-B14F-4D97-AF65-F5344CB8AC3E}">
        <p14:creationId xmlns:p14="http://schemas.microsoft.com/office/powerpoint/2010/main" val="1352739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048" y="1938843"/>
            <a:ext cx="5753903" cy="4124901"/>
          </a:xfrm>
        </p:spPr>
      </p:pic>
    </p:spTree>
    <p:extLst>
      <p:ext uri="{BB962C8B-B14F-4D97-AF65-F5344CB8AC3E}">
        <p14:creationId xmlns:p14="http://schemas.microsoft.com/office/powerpoint/2010/main" val="352789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39</Words>
  <Application>Microsoft Office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Task Manager</vt:lpstr>
      <vt:lpstr>Design 1</vt:lpstr>
      <vt:lpstr>Design 2</vt:lpstr>
      <vt:lpstr>Design 3</vt:lpstr>
    </vt:vector>
  </TitlesOfParts>
  <Company>LG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scheduler</dc:title>
  <dc:creator>TAI ANH TRAN/LGEVH VS FUNCTIONAL TECHNOLOGY 3(tai2.tran@lge.com)</dc:creator>
  <cp:lastModifiedBy>TAI ANH TRAN/LGEVH VS FUNCTIONAL TECHNOLOGY 3(tai2.tran@lge.com)</cp:lastModifiedBy>
  <cp:revision>4</cp:revision>
  <dcterms:created xsi:type="dcterms:W3CDTF">2023-03-06T02:54:15Z</dcterms:created>
  <dcterms:modified xsi:type="dcterms:W3CDTF">2023-03-07T06:44:01Z</dcterms:modified>
</cp:coreProperties>
</file>