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9" r:id="rId1"/>
  </p:sldMasterIdLst>
  <p:notesMasterIdLst>
    <p:notesMasterId r:id="rId12"/>
  </p:notesMasterIdLst>
  <p:handoutMasterIdLst>
    <p:handoutMasterId r:id="rId13"/>
  </p:handoutMasterIdLst>
  <p:sldIdLst>
    <p:sldId id="401" r:id="rId2"/>
    <p:sldId id="476" r:id="rId3"/>
    <p:sldId id="477" r:id="rId4"/>
    <p:sldId id="515" r:id="rId5"/>
    <p:sldId id="507" r:id="rId6"/>
    <p:sldId id="508" r:id="rId7"/>
    <p:sldId id="509" r:id="rId8"/>
    <p:sldId id="513" r:id="rId9"/>
    <p:sldId id="510" r:id="rId10"/>
    <p:sldId id="514" r:id="rId11"/>
  </p:sldIdLst>
  <p:sldSz cx="9906000" cy="6858000" type="A4"/>
  <p:notesSz cx="6807200" cy="9939338"/>
  <p:defaultTextStyle>
    <a:defPPr>
      <a:defRPr lang="ko-KR"/>
    </a:defPPr>
    <a:lvl1pPr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1pPr>
    <a:lvl2pPr marL="457200"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2pPr>
    <a:lvl3pPr marL="914400"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3pPr>
    <a:lvl4pPr marL="1371600"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4pPr>
    <a:lvl5pPr marL="1828800"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5pPr>
    <a:lvl6pPr marL="22860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6pPr>
    <a:lvl7pPr marL="27432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7pPr>
    <a:lvl8pPr marL="32004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8pPr>
    <a:lvl9pPr marL="36576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9pPr>
  </p:defaultTextStyle>
  <p:extLst>
    <p:ext uri="{EFAFB233-063F-42B5-8137-9DF3F51BA10A}">
      <p15:sldGuideLst xmlns:p15="http://schemas.microsoft.com/office/powerpoint/2012/main">
        <p15:guide id="1" orient="horz">
          <p15:clr>
            <a:srgbClr val="A4A3A4"/>
          </p15:clr>
        </p15:guide>
        <p15:guide id="2" pos="3120">
          <p15:clr>
            <a:srgbClr val="A4A3A4"/>
          </p15:clr>
        </p15:guide>
        <p15:guide id="3">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CC99"/>
    <a:srgbClr val="EB3946"/>
    <a:srgbClr val="CC0000"/>
    <a:srgbClr val="DDDDDD"/>
    <a:srgbClr val="0000CC"/>
    <a:srgbClr val="FFFFCC"/>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19" autoAdjust="0"/>
    <p:restoredTop sz="84227" autoAdjust="0"/>
  </p:normalViewPr>
  <p:slideViewPr>
    <p:cSldViewPr>
      <p:cViewPr varScale="1">
        <p:scale>
          <a:sx n="121" d="100"/>
          <a:sy n="121" d="100"/>
        </p:scale>
        <p:origin x="1242" y="114"/>
      </p:cViewPr>
      <p:guideLst>
        <p:guide orient="horz"/>
        <p:guide pos="3120"/>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736" y="-84"/>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575" cy="496888"/>
          </a:xfrm>
          <a:prstGeom prst="rect">
            <a:avLst/>
          </a:prstGeom>
        </p:spPr>
        <p:txBody>
          <a:bodyPr vert="horz" lIns="91440" tIns="45720" rIns="91440" bIns="45720" rtlCol="0"/>
          <a:lstStyle>
            <a:lvl1pPr algn="l" eaLnBrk="1" latinLnBrk="1" hangingPunct="1">
              <a:defRPr sz="1200">
                <a:latin typeface="굴림" pitchFamily="50" charset="-127"/>
                <a:ea typeface="굴림" pitchFamily="50" charset="-127"/>
              </a:defRPr>
            </a:lvl1pPr>
          </a:lstStyle>
          <a:p>
            <a:pPr>
              <a:defRPr/>
            </a:pPr>
            <a:endParaRPr lang="ko-KR" altLang="en-US"/>
          </a:p>
        </p:txBody>
      </p:sp>
      <p:sp>
        <p:nvSpPr>
          <p:cNvPr id="3" name="날짜 개체 틀 2"/>
          <p:cNvSpPr>
            <a:spLocks noGrp="1"/>
          </p:cNvSpPr>
          <p:nvPr>
            <p:ph type="dt" sz="quarter" idx="1"/>
          </p:nvPr>
        </p:nvSpPr>
        <p:spPr>
          <a:xfrm>
            <a:off x="3856038" y="0"/>
            <a:ext cx="2949575" cy="496888"/>
          </a:xfrm>
          <a:prstGeom prst="rect">
            <a:avLst/>
          </a:prstGeom>
        </p:spPr>
        <p:txBody>
          <a:bodyPr vert="horz" lIns="91440" tIns="45720" rIns="91440" bIns="45720" rtlCol="0"/>
          <a:lstStyle>
            <a:lvl1pPr algn="r" eaLnBrk="1" latinLnBrk="1" hangingPunct="1">
              <a:defRPr sz="1200">
                <a:latin typeface="굴림" pitchFamily="50" charset="-127"/>
                <a:ea typeface="굴림" pitchFamily="50" charset="-127"/>
              </a:defRPr>
            </a:lvl1pPr>
          </a:lstStyle>
          <a:p>
            <a:pPr>
              <a:defRPr/>
            </a:pPr>
            <a:fld id="{4F092310-CB3E-4F47-85DD-A348865D2A63}" type="datetimeFigureOut">
              <a:rPr lang="ko-KR" altLang="en-US"/>
              <a:pPr>
                <a:defRPr/>
              </a:pPr>
              <a:t>2022-09-04</a:t>
            </a:fld>
            <a:endParaRPr lang="ko-KR" altLang="en-US" dirty="0"/>
          </a:p>
        </p:txBody>
      </p:sp>
      <p:sp>
        <p:nvSpPr>
          <p:cNvPr id="4" name="바닥글 개체 틀 3"/>
          <p:cNvSpPr>
            <a:spLocks noGrp="1"/>
          </p:cNvSpPr>
          <p:nvPr>
            <p:ph type="ftr" sz="quarter" idx="2"/>
          </p:nvPr>
        </p:nvSpPr>
        <p:spPr>
          <a:xfrm>
            <a:off x="0" y="9440863"/>
            <a:ext cx="2949575" cy="496887"/>
          </a:xfrm>
          <a:prstGeom prst="rect">
            <a:avLst/>
          </a:prstGeom>
        </p:spPr>
        <p:txBody>
          <a:bodyPr vert="horz" lIns="91440" tIns="45720" rIns="91440" bIns="45720" rtlCol="0" anchor="b"/>
          <a:lstStyle>
            <a:lvl1pPr algn="l" eaLnBrk="1" latinLnBrk="1" hangingPunct="1">
              <a:defRPr sz="1200">
                <a:latin typeface="굴림" pitchFamily="50" charset="-127"/>
                <a:ea typeface="굴림" pitchFamily="50" charset="-127"/>
              </a:defRPr>
            </a:lvl1pPr>
          </a:lstStyle>
          <a:p>
            <a:pPr>
              <a:defRPr/>
            </a:pPr>
            <a:endParaRPr lang="ko-KR" altLang="en-US" dirty="0"/>
          </a:p>
        </p:txBody>
      </p:sp>
      <p:sp>
        <p:nvSpPr>
          <p:cNvPr id="5" name="슬라이드 번호 개체 틀 4"/>
          <p:cNvSpPr>
            <a:spLocks noGrp="1"/>
          </p:cNvSpPr>
          <p:nvPr>
            <p:ph type="sldNum" sz="quarter" idx="3"/>
          </p:nvPr>
        </p:nvSpPr>
        <p:spPr>
          <a:xfrm>
            <a:off x="3856038" y="9440863"/>
            <a:ext cx="2949575" cy="496887"/>
          </a:xfrm>
          <a:prstGeom prst="rect">
            <a:avLst/>
          </a:prstGeom>
        </p:spPr>
        <p:txBody>
          <a:bodyPr vert="horz" wrap="square" lIns="91440" tIns="45720" rIns="91440" bIns="45720" numCol="1" anchor="b" anchorCtr="0" compatLnSpc="1">
            <a:prstTxWarp prst="textNoShape">
              <a:avLst/>
            </a:prstTxWarp>
          </a:bodyPr>
          <a:lstStyle>
            <a:lvl1pPr algn="r" eaLnBrk="1" latinLnBrk="1" hangingPunct="1">
              <a:defRPr sz="1200"/>
            </a:lvl1pPr>
          </a:lstStyle>
          <a:p>
            <a:pPr>
              <a:defRPr/>
            </a:pPr>
            <a:fld id="{791EB347-A9E2-45A5-952E-6EA97F12FCB9}" type="slidenum">
              <a:rPr lang="ko-KR" altLang="en-US"/>
              <a:pPr>
                <a:defRPr/>
              </a:pPr>
              <a:t>‹#›</a:t>
            </a:fld>
            <a:endParaRPr lang="ko-KR" altLang="en-US" dirty="0"/>
          </a:p>
        </p:txBody>
      </p:sp>
    </p:spTree>
    <p:extLst>
      <p:ext uri="{BB962C8B-B14F-4D97-AF65-F5344CB8AC3E}">
        <p14:creationId xmlns:p14="http://schemas.microsoft.com/office/powerpoint/2010/main" val="1797874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bwMode="auto">
          <a:xfrm>
            <a:off x="0"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latinLnBrk="1" hangingPunct="1">
              <a:defRPr sz="1200">
                <a:latin typeface="굴림" pitchFamily="50" charset="-127"/>
                <a:ea typeface="굴림" pitchFamily="50" charset="-127"/>
              </a:defRPr>
            </a:lvl1pPr>
          </a:lstStyle>
          <a:p>
            <a:pPr>
              <a:defRPr/>
            </a:pPr>
            <a:endParaRPr lang="en-US" altLang="ko-KR" dirty="0"/>
          </a:p>
        </p:txBody>
      </p:sp>
      <p:sp>
        <p:nvSpPr>
          <p:cNvPr id="93187" name="Rectangle 3"/>
          <p:cNvSpPr>
            <a:spLocks noGrp="1" noChangeArrowheads="1"/>
          </p:cNvSpPr>
          <p:nvPr>
            <p:ph type="dt" idx="1"/>
          </p:nvPr>
        </p:nvSpPr>
        <p:spPr bwMode="auto">
          <a:xfrm>
            <a:off x="3856038"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latinLnBrk="1" hangingPunct="1">
              <a:defRPr sz="1200">
                <a:latin typeface="굴림" pitchFamily="50" charset="-127"/>
                <a:ea typeface="굴림" pitchFamily="50" charset="-127"/>
              </a:defRPr>
            </a:lvl1pPr>
          </a:lstStyle>
          <a:p>
            <a:pPr>
              <a:defRPr/>
            </a:pPr>
            <a:endParaRPr lang="en-US" altLang="ko-KR" dirty="0"/>
          </a:p>
        </p:txBody>
      </p:sp>
      <p:sp>
        <p:nvSpPr>
          <p:cNvPr id="5124" name="Rectangle 4"/>
          <p:cNvSpPr>
            <a:spLocks noGrp="1" noRot="1" noChangeAspect="1" noChangeArrowheads="1" noTextEdit="1"/>
          </p:cNvSpPr>
          <p:nvPr>
            <p:ph type="sldImg" idx="2"/>
          </p:nvPr>
        </p:nvSpPr>
        <p:spPr bwMode="auto">
          <a:xfrm>
            <a:off x="712788" y="746125"/>
            <a:ext cx="5381625" cy="3725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9" name="Rectangle 5"/>
          <p:cNvSpPr>
            <a:spLocks noGrp="1" noChangeArrowheads="1"/>
          </p:cNvSpPr>
          <p:nvPr>
            <p:ph type="body" sz="quarter" idx="3"/>
          </p:nvPr>
        </p:nvSpPr>
        <p:spPr bwMode="auto">
          <a:xfrm>
            <a:off x="681038" y="4721225"/>
            <a:ext cx="5445125" cy="4471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p>
        </p:txBody>
      </p:sp>
      <p:sp>
        <p:nvSpPr>
          <p:cNvPr id="93190" name="Rectangle 6"/>
          <p:cNvSpPr>
            <a:spLocks noGrp="1" noChangeArrowheads="1"/>
          </p:cNvSpPr>
          <p:nvPr>
            <p:ph type="ftr" sz="quarter" idx="4"/>
          </p:nvPr>
        </p:nvSpPr>
        <p:spPr bwMode="auto">
          <a:xfrm>
            <a:off x="0" y="9440863"/>
            <a:ext cx="294957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latinLnBrk="1" hangingPunct="1">
              <a:defRPr sz="1200">
                <a:latin typeface="굴림" pitchFamily="50" charset="-127"/>
                <a:ea typeface="굴림" pitchFamily="50" charset="-127"/>
              </a:defRPr>
            </a:lvl1pPr>
          </a:lstStyle>
          <a:p>
            <a:pPr>
              <a:defRPr/>
            </a:pPr>
            <a:endParaRPr lang="en-US" altLang="ko-KR" dirty="0"/>
          </a:p>
        </p:txBody>
      </p:sp>
      <p:sp>
        <p:nvSpPr>
          <p:cNvPr id="93191" name="Rectangle 7"/>
          <p:cNvSpPr>
            <a:spLocks noGrp="1" noChangeArrowheads="1"/>
          </p:cNvSpPr>
          <p:nvPr>
            <p:ph type="sldNum" sz="quarter" idx="5"/>
          </p:nvPr>
        </p:nvSpPr>
        <p:spPr bwMode="auto">
          <a:xfrm>
            <a:off x="3856038" y="9440863"/>
            <a:ext cx="294957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latinLnBrk="1" hangingPunct="1">
              <a:defRPr sz="1200"/>
            </a:lvl1pPr>
          </a:lstStyle>
          <a:p>
            <a:pPr>
              <a:defRPr/>
            </a:pPr>
            <a:fld id="{2A9A3253-FAF2-4E76-893D-6D4BCB9AA7A6}" type="slidenum">
              <a:rPr lang="en-US" altLang="ko-KR"/>
              <a:pPr>
                <a:defRPr/>
              </a:pPr>
              <a:t>‹#›</a:t>
            </a:fld>
            <a:endParaRPr lang="en-US" altLang="ko-KR" dirty="0"/>
          </a:p>
        </p:txBody>
      </p:sp>
    </p:spTree>
    <p:extLst>
      <p:ext uri="{BB962C8B-B14F-4D97-AF65-F5344CB8AC3E}">
        <p14:creationId xmlns:p14="http://schemas.microsoft.com/office/powerpoint/2010/main" val="605682103"/>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1pPr>
    <a:lvl2pPr marL="4572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2pPr>
    <a:lvl3pPr marL="9144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3pPr>
    <a:lvl4pPr marL="13716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4pPr>
    <a:lvl5pPr marL="18288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제목 슬라이드">
    <p:spTree>
      <p:nvGrpSpPr>
        <p:cNvPr id="1" name=""/>
        <p:cNvGrpSpPr/>
        <p:nvPr/>
      </p:nvGrpSpPr>
      <p:grpSpPr>
        <a:xfrm>
          <a:off x="0" y="0"/>
          <a:ext cx="0" cy="0"/>
          <a:chOff x="0" y="0"/>
          <a:chExt cx="0" cy="0"/>
        </a:xfrm>
      </p:grpSpPr>
      <p:grpSp>
        <p:nvGrpSpPr>
          <p:cNvPr id="7" name="Group 20"/>
          <p:cNvGrpSpPr>
            <a:grpSpLocks/>
          </p:cNvGrpSpPr>
          <p:nvPr userDrawn="1"/>
        </p:nvGrpSpPr>
        <p:grpSpPr bwMode="auto">
          <a:xfrm>
            <a:off x="209550" y="134938"/>
            <a:ext cx="2320925" cy="450850"/>
            <a:chOff x="36" y="73"/>
            <a:chExt cx="1462" cy="284"/>
          </a:xfrm>
        </p:grpSpPr>
        <p:pic>
          <p:nvPicPr>
            <p:cNvPr id="8" name="Picture 10" descr="반드시일등합시다_일반서체_LG Red"/>
            <p:cNvPicPr>
              <a:picLocks noChangeAspect="1" noChangeArrowheads="1"/>
            </p:cNvPicPr>
            <p:nvPr/>
          </p:nvPicPr>
          <p:blipFill>
            <a:blip r:embed="rId2">
              <a:extLst>
                <a:ext uri="{28A0092B-C50C-407E-A947-70E740481C1C}">
                  <a14:useLocalDpi xmlns:a14="http://schemas.microsoft.com/office/drawing/2010/main" val="0"/>
                </a:ext>
              </a:extLst>
            </a:blip>
            <a:srcRect t="22536"/>
            <a:stretch>
              <a:fillRect/>
            </a:stretch>
          </p:blipFill>
          <p:spPr bwMode="auto">
            <a:xfrm>
              <a:off x="36" y="137"/>
              <a:ext cx="1462"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18"/>
            <p:cNvSpPr>
              <a:spLocks noChangeArrowheads="1"/>
            </p:cNvSpPr>
            <p:nvPr/>
          </p:nvSpPr>
          <p:spPr bwMode="auto">
            <a:xfrm>
              <a:off x="671" y="73"/>
              <a:ext cx="45" cy="46"/>
            </a:xfrm>
            <a:prstGeom prst="ellipse">
              <a:avLst/>
            </a:prstGeom>
            <a:solidFill>
              <a:srgbClr val="C5003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ko-KR" altLang="en-US" dirty="0"/>
            </a:p>
          </p:txBody>
        </p:sp>
        <p:sp>
          <p:nvSpPr>
            <p:cNvPr id="10" name="Oval 19"/>
            <p:cNvSpPr>
              <a:spLocks noChangeArrowheads="1"/>
            </p:cNvSpPr>
            <p:nvPr/>
          </p:nvSpPr>
          <p:spPr bwMode="auto">
            <a:xfrm>
              <a:off x="804" y="73"/>
              <a:ext cx="45" cy="46"/>
            </a:xfrm>
            <a:prstGeom prst="ellipse">
              <a:avLst/>
            </a:prstGeom>
            <a:solidFill>
              <a:srgbClr val="C5003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ko-KR" altLang="en-US" dirty="0"/>
            </a:p>
          </p:txBody>
        </p:sp>
      </p:grpSp>
      <p:pic>
        <p:nvPicPr>
          <p:cNvPr id="11" name="Picture 2"/>
          <p:cNvPicPr>
            <a:picLocks noChangeAspect="1" noChangeArrowheads="1"/>
          </p:cNvPicPr>
          <p:nvPr userDrawn="1"/>
        </p:nvPicPr>
        <p:blipFill>
          <a:blip r:embed="rId3" cstate="print"/>
          <a:stretch>
            <a:fillRect/>
          </a:stretch>
        </p:blipFill>
        <p:spPr bwMode="auto">
          <a:xfrm>
            <a:off x="8265368" y="5805264"/>
            <a:ext cx="1533772" cy="852096"/>
          </a:xfrm>
          <a:prstGeom prst="rect">
            <a:avLst/>
          </a:prstGeom>
          <a:noFill/>
          <a:ln w="9525">
            <a:noFill/>
            <a:miter lim="800000"/>
            <a:headEnd/>
            <a:tailEnd/>
          </a:ln>
        </p:spPr>
      </p:pic>
    </p:spTree>
    <p:extLst>
      <p:ext uri="{BB962C8B-B14F-4D97-AF65-F5344CB8AC3E}">
        <p14:creationId xmlns:p14="http://schemas.microsoft.com/office/powerpoint/2010/main" val="834319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빈 화면">
    <p:spTree>
      <p:nvGrpSpPr>
        <p:cNvPr id="1" name=""/>
        <p:cNvGrpSpPr/>
        <p:nvPr/>
      </p:nvGrpSpPr>
      <p:grpSpPr>
        <a:xfrm>
          <a:off x="0" y="0"/>
          <a:ext cx="0" cy="0"/>
          <a:chOff x="0" y="0"/>
          <a:chExt cx="0" cy="0"/>
        </a:xfrm>
      </p:grpSpPr>
      <p:sp>
        <p:nvSpPr>
          <p:cNvPr id="2" name="제목 1"/>
          <p:cNvSpPr>
            <a:spLocks noGrp="1"/>
          </p:cNvSpPr>
          <p:nvPr>
            <p:ph type="title"/>
          </p:nvPr>
        </p:nvSpPr>
        <p:spPr>
          <a:xfrm>
            <a:off x="323880" y="71414"/>
            <a:ext cx="8915400" cy="439718"/>
          </a:xfrm>
          <a:prstGeom prst="rect">
            <a:avLst/>
          </a:prstGeom>
        </p:spPr>
        <p:txBody>
          <a:bodyPr/>
          <a:lstStyle>
            <a:lvl1pPr algn="l">
              <a:defRPr sz="2400" b="1">
                <a:latin typeface="맑은 고딕" pitchFamily="50" charset="-127"/>
                <a:ea typeface="맑은 고딕" pitchFamily="50" charset="-127"/>
              </a:defRPr>
            </a:lvl1pPr>
          </a:lstStyle>
          <a:p>
            <a:r>
              <a:rPr lang="ko-KR" altLang="en-US" dirty="0" smtClean="0"/>
              <a:t>마스터 제목 스타일 편집</a:t>
            </a:r>
            <a:endParaRPr lang="ko-KR" altLang="en-US" dirty="0"/>
          </a:p>
        </p:txBody>
      </p:sp>
      <p:sp>
        <p:nvSpPr>
          <p:cNvPr id="3" name="텍스트 개체 틀 3"/>
          <p:cNvSpPr>
            <a:spLocks noGrp="1"/>
          </p:cNvSpPr>
          <p:nvPr>
            <p:ph type="body" sz="quarter" idx="10"/>
          </p:nvPr>
        </p:nvSpPr>
        <p:spPr>
          <a:xfrm>
            <a:off x="344488" y="714356"/>
            <a:ext cx="8894792" cy="457200"/>
          </a:xfrm>
          <a:prstGeom prst="rect">
            <a:avLst/>
          </a:prstGeom>
        </p:spPr>
        <p:txBody>
          <a:bodyPr/>
          <a:lstStyle>
            <a:lvl1pPr>
              <a:buNone/>
              <a:defRPr sz="1600">
                <a:latin typeface="맑은 고딕" pitchFamily="50" charset="-127"/>
                <a:ea typeface="맑은 고딕" pitchFamily="50" charset="-127"/>
              </a:defRPr>
            </a:lvl1pPr>
            <a:lvl2pPr>
              <a:defRPr sz="1600">
                <a:latin typeface="맑은 고딕" pitchFamily="50" charset="-127"/>
                <a:ea typeface="맑은 고딕" pitchFamily="50" charset="-127"/>
              </a:defRPr>
            </a:lvl2pPr>
            <a:lvl3pPr>
              <a:defRPr sz="1400">
                <a:latin typeface="맑은 고딕" pitchFamily="50" charset="-127"/>
                <a:ea typeface="맑은 고딕" pitchFamily="50" charset="-127"/>
              </a:defRPr>
            </a:lvl3pPr>
            <a:lvl4pPr>
              <a:defRPr sz="1200">
                <a:latin typeface="맑은 고딕" pitchFamily="50" charset="-127"/>
                <a:ea typeface="맑은 고딕" pitchFamily="50" charset="-127"/>
              </a:defRPr>
            </a:lvl4pPr>
            <a:lvl5pPr>
              <a:defRPr sz="1200">
                <a:latin typeface="맑은 고딕" pitchFamily="50" charset="-127"/>
                <a:ea typeface="맑은 고딕" pitchFamily="50" charset="-127"/>
              </a:defRPr>
            </a:lvl5pPr>
          </a:lstStyle>
          <a:p>
            <a:pPr lvl="0"/>
            <a:r>
              <a:rPr lang="ko-KR" altLang="en-US" dirty="0" smtClean="0"/>
              <a:t>마스터 텍스트 스타일을 편집합니다</a:t>
            </a:r>
          </a:p>
        </p:txBody>
      </p:sp>
    </p:spTree>
    <p:extLst>
      <p:ext uri="{BB962C8B-B14F-4D97-AF65-F5344CB8AC3E}">
        <p14:creationId xmlns:p14="http://schemas.microsoft.com/office/powerpoint/2010/main" val="205552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 Box 8"/>
          <p:cNvSpPr txBox="1">
            <a:spLocks noChangeArrowheads="1"/>
          </p:cNvSpPr>
          <p:nvPr userDrawn="1"/>
        </p:nvSpPr>
        <p:spPr bwMode="auto">
          <a:xfrm>
            <a:off x="3971925" y="6461125"/>
            <a:ext cx="1927225" cy="330200"/>
          </a:xfrm>
          <a:prstGeom prst="rect">
            <a:avLst/>
          </a:prstGeom>
          <a:noFill/>
          <a:ln w="9525" algn="ctr">
            <a:noFill/>
            <a:miter lim="800000"/>
            <a:headEnd/>
            <a:tailEnd/>
          </a:ln>
          <a:effectLst/>
        </p:spPr>
        <p:txBody>
          <a:bodyPr>
            <a:spAutoFit/>
          </a:bodyPr>
          <a:lstStyle/>
          <a:p>
            <a:pPr marL="363538" indent="-363538" algn="ctr">
              <a:lnSpc>
                <a:spcPct val="130000"/>
              </a:lnSpc>
              <a:spcBef>
                <a:spcPct val="50000"/>
              </a:spcBef>
              <a:buFont typeface="Wingdings" pitchFamily="2" charset="2"/>
              <a:buNone/>
              <a:defRPr/>
            </a:pPr>
            <a:r>
              <a:rPr lang="en-US" altLang="ko-KR" sz="1200" dirty="0">
                <a:solidFill>
                  <a:srgbClr val="000000"/>
                </a:solidFill>
                <a:latin typeface="Arial" pitchFamily="34" charset="0"/>
                <a:sym typeface="Wingdings" pitchFamily="2" charset="2"/>
              </a:rPr>
              <a:t>- </a:t>
            </a:r>
            <a:fld id="{05F015C3-0CE9-4846-A537-679B4B533404}" type="slidenum">
              <a:rPr lang="en-US" altLang="ko-KR" sz="1200">
                <a:solidFill>
                  <a:srgbClr val="000000"/>
                </a:solidFill>
                <a:latin typeface="Arial" pitchFamily="34" charset="0"/>
                <a:sym typeface="Wingdings" pitchFamily="2" charset="2"/>
              </a:rPr>
              <a:pPr marL="363538" indent="-363538" algn="ctr">
                <a:lnSpc>
                  <a:spcPct val="130000"/>
                </a:lnSpc>
                <a:spcBef>
                  <a:spcPct val="50000"/>
                </a:spcBef>
                <a:buFont typeface="Wingdings" pitchFamily="2" charset="2"/>
                <a:buNone/>
                <a:defRPr/>
              </a:pPr>
              <a:t>‹#›</a:t>
            </a:fld>
            <a:r>
              <a:rPr lang="en-US" altLang="ko-KR" sz="1200" dirty="0">
                <a:solidFill>
                  <a:srgbClr val="000000"/>
                </a:solidFill>
                <a:latin typeface="Arial" pitchFamily="34" charset="0"/>
                <a:sym typeface="Wingdings" pitchFamily="2" charset="2"/>
              </a:rPr>
              <a:t> </a:t>
            </a:r>
            <a:r>
              <a:rPr lang="en-US" altLang="ko-KR" sz="1200" dirty="0" smtClean="0">
                <a:solidFill>
                  <a:srgbClr val="000000"/>
                </a:solidFill>
                <a:latin typeface="Arial" pitchFamily="34" charset="0"/>
                <a:sym typeface="Wingdings" pitchFamily="2" charset="2"/>
              </a:rPr>
              <a:t> </a:t>
            </a:r>
            <a:r>
              <a:rPr lang="en-US" altLang="ko-KR" sz="1200" dirty="0">
                <a:solidFill>
                  <a:srgbClr val="000000"/>
                </a:solidFill>
                <a:latin typeface="Arial" pitchFamily="34" charset="0"/>
                <a:sym typeface="Wingdings" pitchFamily="2" charset="2"/>
              </a:rPr>
              <a:t>-</a:t>
            </a:r>
          </a:p>
        </p:txBody>
      </p:sp>
      <p:sp>
        <p:nvSpPr>
          <p:cNvPr id="9" name="Line 21"/>
          <p:cNvSpPr>
            <a:spLocks noChangeShapeType="1"/>
          </p:cNvSpPr>
          <p:nvPr userDrawn="1"/>
        </p:nvSpPr>
        <p:spPr bwMode="auto">
          <a:xfrm>
            <a:off x="0" y="6419320"/>
            <a:ext cx="9906000" cy="0"/>
          </a:xfrm>
          <a:prstGeom prst="line">
            <a:avLst/>
          </a:prstGeom>
          <a:noFill/>
          <a:ln w="9525">
            <a:solidFill>
              <a:schemeClr val="tx1"/>
            </a:solidFill>
            <a:round/>
            <a:headEnd/>
            <a:tailEnd/>
          </a:ln>
        </p:spPr>
        <p:txBody>
          <a:bodyPr/>
          <a:lstStyle/>
          <a:p>
            <a:pPr>
              <a:defRPr/>
            </a:pPr>
            <a:endParaRPr lang="ko-KR" altLang="en-US" dirty="0"/>
          </a:p>
        </p:txBody>
      </p:sp>
      <p:sp>
        <p:nvSpPr>
          <p:cNvPr id="10" name="Line 14"/>
          <p:cNvSpPr>
            <a:spLocks noChangeShapeType="1"/>
          </p:cNvSpPr>
          <p:nvPr userDrawn="1"/>
        </p:nvSpPr>
        <p:spPr bwMode="auto">
          <a:xfrm>
            <a:off x="0" y="551922"/>
            <a:ext cx="9906000" cy="0"/>
          </a:xfrm>
          <a:prstGeom prst="line">
            <a:avLst/>
          </a:prstGeom>
          <a:noFill/>
          <a:ln w="9525">
            <a:solidFill>
              <a:schemeClr val="tx1"/>
            </a:solidFill>
            <a:round/>
            <a:headEnd/>
            <a:tailEnd/>
          </a:ln>
        </p:spPr>
        <p:txBody>
          <a:bodyPr/>
          <a:lstStyle/>
          <a:p>
            <a:pPr>
              <a:defRPr/>
            </a:pPr>
            <a:endParaRPr lang="ko-KR" altLang="en-US" dirty="0"/>
          </a:p>
        </p:txBody>
      </p:sp>
      <p:pic>
        <p:nvPicPr>
          <p:cNvPr id="11" name="Picture 2" descr="D:\●2012\업무계획수립\과제별\슬로건 변경안\신규 Visual파일들\LGE Slogan 2012_Text_PPT용.jpg"/>
          <p:cNvPicPr>
            <a:picLocks noChangeAspect="1" noChangeArrowheads="1"/>
          </p:cNvPicPr>
          <p:nvPr userDrawn="1"/>
        </p:nvPicPr>
        <p:blipFill>
          <a:blip r:embed="rId4" cstate="print"/>
          <a:srcRect/>
          <a:stretch>
            <a:fillRect/>
          </a:stretch>
        </p:blipFill>
        <p:spPr bwMode="auto">
          <a:xfrm>
            <a:off x="239713" y="6557963"/>
            <a:ext cx="2879725" cy="160337"/>
          </a:xfrm>
          <a:prstGeom prst="rect">
            <a:avLst/>
          </a:prstGeom>
          <a:noFill/>
          <a:ln w="9525">
            <a:noFill/>
            <a:miter lim="800000"/>
            <a:headEnd/>
            <a:tailEnd/>
          </a:ln>
        </p:spPr>
      </p:pic>
      <p:sp>
        <p:nvSpPr>
          <p:cNvPr id="12" name="Text Box 168"/>
          <p:cNvSpPr txBox="1">
            <a:spLocks noChangeArrowheads="1"/>
          </p:cNvSpPr>
          <p:nvPr userDrawn="1"/>
        </p:nvSpPr>
        <p:spPr bwMode="auto">
          <a:xfrm>
            <a:off x="4089400" y="153988"/>
            <a:ext cx="1716088" cy="284162"/>
          </a:xfrm>
          <a:prstGeom prst="rect">
            <a:avLst/>
          </a:prstGeom>
          <a:noFill/>
          <a:ln w="9525">
            <a:solidFill>
              <a:srgbClr val="C0C0C0"/>
            </a:solidFill>
            <a:miter lim="800000"/>
            <a:headEnd/>
            <a:tailEnd/>
          </a:ln>
        </p:spPr>
        <p:txBody>
          <a:bodyPr wrap="none">
            <a:spAutoFit/>
          </a:bodyPr>
          <a:lstStyle/>
          <a:p>
            <a:pPr>
              <a:defRPr/>
            </a:pPr>
            <a:r>
              <a:rPr lang="en-US" altLang="ko-KR" sz="1200" dirty="0">
                <a:solidFill>
                  <a:srgbClr val="C0C0C0"/>
                </a:solidFill>
                <a:latin typeface="Arial" pitchFamily="34" charset="0"/>
                <a:ea typeface="맑은 고딕" pitchFamily="50" charset="-127"/>
              </a:rPr>
              <a:t>LGE Internal Use Only</a:t>
            </a:r>
          </a:p>
        </p:txBody>
      </p:sp>
    </p:spTree>
  </p:cSld>
  <p:clrMap bg1="lt1" tx1="dk1" bg2="lt2" tx2="dk2" accent1="accent1" accent2="accent2" accent3="accent3" accent4="accent4" accent5="accent5" accent6="accent6" hlink="hlink" folHlink="folHlink"/>
  <p:sldLayoutIdLst>
    <p:sldLayoutId id="2147483842" r:id="rId1"/>
    <p:sldLayoutId id="2147483841" r:id="rId2"/>
  </p:sldLayoutIdLst>
  <p:timing>
    <p:tnLst>
      <p:par>
        <p:cTn id="1" dur="indefinite" restart="never" nodeType="tmRoot"/>
      </p:par>
    </p:tnLst>
  </p:timing>
  <p:hf hdr="0" ftr="0" dt="0"/>
  <p:txStyles>
    <p:titleStyle>
      <a:lvl1pPr algn="ctr" rtl="0" eaLnBrk="0" fontAlgn="base" latinLnBrk="1" hangingPunct="0">
        <a:spcBef>
          <a:spcPct val="0"/>
        </a:spcBef>
        <a:spcAft>
          <a:spcPct val="0"/>
        </a:spcAft>
        <a:defRPr kumimoji="1" sz="4400">
          <a:solidFill>
            <a:schemeClr val="tx2"/>
          </a:solidFill>
          <a:latin typeface="+mj-lt"/>
          <a:ea typeface="+mj-ea"/>
          <a:cs typeface="+mj-cs"/>
        </a:defRPr>
      </a:lvl1pPr>
      <a:lvl2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2pPr>
      <a:lvl3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3pPr>
      <a:lvl4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4pPr>
      <a:lvl5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5pPr>
      <a:lvl6pPr marL="457200" algn="ctr" rtl="0" fontAlgn="base" latinLnBrk="1">
        <a:spcBef>
          <a:spcPct val="0"/>
        </a:spcBef>
        <a:spcAft>
          <a:spcPct val="0"/>
        </a:spcAft>
        <a:defRPr kumimoji="1" sz="4400">
          <a:solidFill>
            <a:schemeClr val="tx2"/>
          </a:solidFill>
          <a:latin typeface="굴림" pitchFamily="50" charset="-127"/>
          <a:ea typeface="굴림" pitchFamily="50" charset="-127"/>
        </a:defRPr>
      </a:lvl6pPr>
      <a:lvl7pPr marL="914400" algn="ctr" rtl="0" fontAlgn="base" latinLnBrk="1">
        <a:spcBef>
          <a:spcPct val="0"/>
        </a:spcBef>
        <a:spcAft>
          <a:spcPct val="0"/>
        </a:spcAft>
        <a:defRPr kumimoji="1" sz="4400">
          <a:solidFill>
            <a:schemeClr val="tx2"/>
          </a:solidFill>
          <a:latin typeface="굴림" pitchFamily="50" charset="-127"/>
          <a:ea typeface="굴림" pitchFamily="50" charset="-127"/>
        </a:defRPr>
      </a:lvl7pPr>
      <a:lvl8pPr marL="1371600" algn="ctr" rtl="0" fontAlgn="base" latinLnBrk="1">
        <a:spcBef>
          <a:spcPct val="0"/>
        </a:spcBef>
        <a:spcAft>
          <a:spcPct val="0"/>
        </a:spcAft>
        <a:defRPr kumimoji="1" sz="4400">
          <a:solidFill>
            <a:schemeClr val="tx2"/>
          </a:solidFill>
          <a:latin typeface="굴림" pitchFamily="50" charset="-127"/>
          <a:ea typeface="굴림" pitchFamily="50" charset="-127"/>
        </a:defRPr>
      </a:lvl8pPr>
      <a:lvl9pPr marL="1828800" algn="ctr" rtl="0" fontAlgn="base" latinLnBrk="1">
        <a:spcBef>
          <a:spcPct val="0"/>
        </a:spcBef>
        <a:spcAft>
          <a:spcPct val="0"/>
        </a:spcAft>
        <a:defRPr kumimoji="1" sz="4400">
          <a:solidFill>
            <a:schemeClr val="tx2"/>
          </a:solidFill>
          <a:latin typeface="굴림" pitchFamily="50" charset="-127"/>
          <a:ea typeface="굴림" pitchFamily="50" charset="-127"/>
        </a:defRPr>
      </a:lvl9pPr>
    </p:titleStyle>
    <p:bodyStyle>
      <a:lvl1pPr marL="342900" indent="-342900" algn="l" rtl="0" eaLnBrk="0" fontAlgn="base" latinLnBrk="1"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kumimoji="1" sz="2800">
          <a:solidFill>
            <a:schemeClr val="tx1"/>
          </a:solidFill>
          <a:latin typeface="+mn-lt"/>
          <a:ea typeface="+mn-ea"/>
        </a:defRPr>
      </a:lvl2pPr>
      <a:lvl3pPr marL="1143000" indent="-228600" algn="l" rtl="0" eaLnBrk="0" fontAlgn="base" latinLnBrk="1" hangingPunct="0">
        <a:spcBef>
          <a:spcPct val="20000"/>
        </a:spcBef>
        <a:spcAft>
          <a:spcPct val="0"/>
        </a:spcAft>
        <a:buChar char="•"/>
        <a:defRPr kumimoji="1" sz="2400">
          <a:solidFill>
            <a:schemeClr val="tx1"/>
          </a:solidFill>
          <a:latin typeface="+mn-lt"/>
          <a:ea typeface="+mn-ea"/>
        </a:defRPr>
      </a:lvl3pPr>
      <a:lvl4pPr marL="1600200" indent="-228600" algn="l" rtl="0" eaLnBrk="0" fontAlgn="base" latinLnBrk="1" hangingPunct="0">
        <a:spcBef>
          <a:spcPct val="20000"/>
        </a:spcBef>
        <a:spcAft>
          <a:spcPct val="0"/>
        </a:spcAft>
        <a:buChar char="–"/>
        <a:defRPr kumimoji="1" sz="2000">
          <a:solidFill>
            <a:schemeClr val="tx1"/>
          </a:solidFill>
          <a:latin typeface="+mn-lt"/>
          <a:ea typeface="+mn-ea"/>
        </a:defRPr>
      </a:lvl4pPr>
      <a:lvl5pPr marL="2057400" indent="-228600" algn="l" rtl="0" eaLnBrk="0" fontAlgn="base" latinLnBrk="1" hangingPunct="0">
        <a:spcBef>
          <a:spcPct val="20000"/>
        </a:spcBef>
        <a:spcAft>
          <a:spcPct val="0"/>
        </a:spcAft>
        <a:buChar char="»"/>
        <a:defRPr kumimoji="1" sz="2000">
          <a:solidFill>
            <a:schemeClr val="tx1"/>
          </a:solidFill>
          <a:latin typeface="+mn-lt"/>
          <a:ea typeface="+mn-ea"/>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0"/>
          <p:cNvSpPr>
            <a:spLocks noChangeArrowheads="1"/>
          </p:cNvSpPr>
          <p:nvPr/>
        </p:nvSpPr>
        <p:spPr bwMode="auto">
          <a:xfrm>
            <a:off x="1276350" y="1252538"/>
            <a:ext cx="7353300" cy="1712912"/>
          </a:xfrm>
          <a:prstGeom prst="rect">
            <a:avLst/>
          </a:prstGeom>
          <a:solidFill>
            <a:srgbClr val="EAEAEA"/>
          </a:solidFill>
          <a:ln w="9525">
            <a:solidFill>
              <a:srgbClr val="C0C0C0"/>
            </a:solidFill>
            <a:miter lim="800000"/>
            <a:headEnd/>
            <a:tailEnd/>
          </a:ln>
        </p:spPr>
        <p:txBody>
          <a:bodyPr wrap="none" anchor="ct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latinLnBrk="1" hangingPunct="1"/>
            <a:r>
              <a:rPr lang="en-US" altLang="ko-KR" sz="2800" b="1" dirty="0" smtClean="0">
                <a:latin typeface="Malgun Gothic" panose="020B0503020000020004" pitchFamily="50" charset="-127"/>
                <a:ea typeface="Malgun Gothic" panose="020B0503020000020004" pitchFamily="50" charset="-127"/>
              </a:rPr>
              <a:t>System Design Guide</a:t>
            </a:r>
            <a:endParaRPr lang="en-US" altLang="ko-KR" sz="2800" b="1" dirty="0">
              <a:latin typeface="Malgun Gothic" panose="020B0503020000020004" pitchFamily="50" charset="-127"/>
              <a:ea typeface="Malgun Gothic" panose="020B0503020000020004" pitchFamily="50" charset="-127"/>
            </a:endParaRPr>
          </a:p>
        </p:txBody>
      </p:sp>
      <p:sp>
        <p:nvSpPr>
          <p:cNvPr id="7173" name="Text Box 6"/>
          <p:cNvSpPr txBox="1">
            <a:spLocks noChangeArrowheads="1"/>
          </p:cNvSpPr>
          <p:nvPr/>
        </p:nvSpPr>
        <p:spPr bwMode="auto">
          <a:xfrm>
            <a:off x="3650944" y="4810125"/>
            <a:ext cx="260411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r>
              <a:rPr lang="en-US" altLang="ko-KR" sz="2000" b="1" dirty="0">
                <a:latin typeface="맑은 고딕" panose="020B0503020000020004" pitchFamily="50" charset="-127"/>
                <a:ea typeface="맑은 고딕" panose="020B0503020000020004" pitchFamily="50" charset="-127"/>
                <a:cs typeface="Arial" panose="020B0604020202020204" pitchFamily="34" charset="0"/>
              </a:rPr>
              <a:t>VS</a:t>
            </a:r>
            <a:r>
              <a:rPr lang="ko-KR" altLang="en-US" sz="2000" b="1">
                <a:latin typeface="맑은 고딕" panose="020B0503020000020004" pitchFamily="50" charset="-127"/>
                <a:ea typeface="맑은 고딕" panose="020B0503020000020004" pitchFamily="50" charset="-127"/>
                <a:cs typeface="Arial" panose="020B0604020202020204" pitchFamily="34" charset="0"/>
              </a:rPr>
              <a:t> </a:t>
            </a:r>
            <a:r>
              <a:rPr lang="en-US" altLang="ko-KR" sz="2000" b="1" dirty="0">
                <a:latin typeface="맑은 고딕" panose="020B0503020000020004" pitchFamily="50" charset="-127"/>
                <a:ea typeface="맑은 고딕" panose="020B0503020000020004" pitchFamily="50" charset="-127"/>
                <a:cs typeface="Arial" panose="020B0604020202020204" pitchFamily="34" charset="0"/>
              </a:rPr>
              <a:t>SW</a:t>
            </a:r>
            <a:r>
              <a:rPr lang="ko-KR" altLang="en-US" sz="2000" b="1">
                <a:latin typeface="맑은 고딕" panose="020B0503020000020004" pitchFamily="50" charset="-127"/>
                <a:ea typeface="맑은 고딕" panose="020B0503020000020004" pitchFamily="50" charset="-127"/>
                <a:cs typeface="Arial" panose="020B0604020202020204" pitchFamily="34" charset="0"/>
              </a:rPr>
              <a:t> </a:t>
            </a:r>
            <a:r>
              <a:rPr lang="en-US" altLang="ko-KR" sz="2000" b="1" dirty="0">
                <a:latin typeface="맑은 고딕" panose="020B0503020000020004" pitchFamily="50" charset="-127"/>
                <a:ea typeface="맑은 고딕" panose="020B0503020000020004" pitchFamily="50" charset="-127"/>
                <a:cs typeface="Arial" panose="020B0604020202020204" pitchFamily="34" charset="0"/>
              </a:rPr>
              <a:t>Process Unit</a:t>
            </a:r>
          </a:p>
          <a:p>
            <a:pPr algn="ctr" eaLnBrk="1" hangingPunct="1"/>
            <a:r>
              <a:rPr lang="en-US" altLang="ko-KR" sz="2000" b="1" dirty="0">
                <a:latin typeface="맑은 고딕" panose="020B0503020000020004" pitchFamily="50" charset="-127"/>
                <a:ea typeface="맑은 고딕" panose="020B0503020000020004" pitchFamily="50" charset="-127"/>
                <a:cs typeface="Arial" panose="020B0604020202020204" pitchFamily="34" charset="0"/>
              </a:rPr>
              <a:t>LG Electronics Inc.</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57"/>
          <p:cNvSpPr txBox="1">
            <a:spLocks noChangeArrowheads="1"/>
          </p:cNvSpPr>
          <p:nvPr/>
        </p:nvSpPr>
        <p:spPr bwMode="auto">
          <a:xfrm>
            <a:off x="2525713" y="2803525"/>
            <a:ext cx="485616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wrap="none">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r>
              <a:rPr lang="en-US" altLang="ko-KR" sz="4400" b="1" dirty="0">
                <a:latin typeface="Arial" panose="020B0604020202020204" pitchFamily="34" charset="0"/>
                <a:ea typeface="돋움" panose="020B0600000101010101" pitchFamily="50" charset="-127"/>
              </a:rPr>
              <a:t>End of Document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내용 개체 틀 4"/>
          <p:cNvGraphicFramePr>
            <a:graphicFrameLocks noGrp="1"/>
          </p:cNvGraphicFramePr>
          <p:nvPr>
            <p:extLst>
              <p:ext uri="{D42A27DB-BD31-4B8C-83A1-F6EECF244321}">
                <p14:modId xmlns:p14="http://schemas.microsoft.com/office/powerpoint/2010/main" val="1328929274"/>
              </p:ext>
            </p:extLst>
          </p:nvPr>
        </p:nvGraphicFramePr>
        <p:xfrm>
          <a:off x="344488" y="2449513"/>
          <a:ext cx="9217025" cy="3524250"/>
        </p:xfrm>
        <a:graphic>
          <a:graphicData uri="http://schemas.openxmlformats.org/drawingml/2006/table">
            <a:tbl>
              <a:tblPr/>
              <a:tblGrid>
                <a:gridCol w="1003300"/>
                <a:gridCol w="1387475"/>
                <a:gridCol w="4545012"/>
                <a:gridCol w="1057101"/>
                <a:gridCol w="1224137"/>
              </a:tblGrid>
              <a:tr h="36512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4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Version</a:t>
                      </a:r>
                      <a:endParaRPr kumimoji="0" lang="ko-KR" altLang="ko-KR" sz="14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CCCCCC"/>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4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Date</a:t>
                      </a:r>
                      <a:endParaRPr kumimoji="0" lang="ko-KR" altLang="ko-KR" sz="14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CCCCCC"/>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4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Comment</a:t>
                      </a:r>
                      <a:endParaRPr kumimoji="0" lang="ko-KR" altLang="ko-KR" sz="14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CCCCCC"/>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4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Author</a:t>
                      </a:r>
                      <a:endParaRPr kumimoji="0" lang="ko-KR" altLang="ko-KR" sz="14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CCCCCC"/>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4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Approver</a:t>
                      </a:r>
                      <a:endParaRPr kumimoji="0" lang="ko-KR" altLang="ko-KR" sz="14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CCCCCC"/>
                    </a:solidFill>
                  </a:tcPr>
                </a:tc>
              </a:tr>
              <a:tr h="32067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rPr>
                        <a:t>1.0</a:t>
                      </a:r>
                      <a:endParaRPr kumimoji="0" lang="ko-KR" altLang="ko-KR" sz="1000" b="0" i="0" u="none" strike="noStrike" cap="none" normalizeH="0" baseline="0" dirty="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rPr>
                        <a:t>2016-08-19</a:t>
                      </a:r>
                      <a:endParaRPr kumimoji="0" lang="ko-KR" altLang="ko-KR" sz="1000" b="0" i="0" u="none" strike="noStrike" cap="none" normalizeH="0" baseline="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1" hangingPunct="0">
                        <a:lnSpc>
                          <a:spcPct val="100000"/>
                        </a:lnSpc>
                        <a:spcBef>
                          <a:spcPts val="0"/>
                        </a:spcBef>
                        <a:spcAft>
                          <a:spcPts val="0"/>
                        </a:spcAft>
                        <a:buClrTx/>
                        <a:buSzTx/>
                        <a:buFontTx/>
                        <a:buNone/>
                        <a:tabLst/>
                        <a:defRPr/>
                      </a:pPr>
                      <a:r>
                        <a:rPr lang="en-US" sz="1000" b="0" i="0" kern="100" dirty="0" smtClean="0">
                          <a:solidFill>
                            <a:schemeClr val="accent4"/>
                          </a:solidFill>
                          <a:latin typeface="맑은 고딕" pitchFamily="50" charset="-127"/>
                          <a:ea typeface="맑은 고딕" pitchFamily="50" charset="-127"/>
                          <a:cs typeface="Arial" pitchFamily="34" charset="0"/>
                        </a:rPr>
                        <a:t>Initial Release</a:t>
                      </a:r>
                      <a:endParaRPr lang="ko-KR" sz="1000" b="0" i="0" kern="100" dirty="0">
                        <a:solidFill>
                          <a:schemeClr val="accent4"/>
                        </a:solidFill>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EPG</a:t>
                      </a: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VC Dev. Engineering FD</a:t>
                      </a: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32067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1.1</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2018-04-26</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Add HSI text</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VS SW Process </a:t>
                      </a:r>
                      <a:r>
                        <a:rPr lang="en-US" sz="1000" b="0" i="0" u="none" strike="noStrike" dirty="0" smtClean="0">
                          <a:solidFill>
                            <a:srgbClr val="000000"/>
                          </a:solidFill>
                          <a:effectLst/>
                          <a:latin typeface="맑은 고딕" panose="020B0503020000020004" pitchFamily="50" charset="-127"/>
                          <a:ea typeface="맑은 고딕" panose="020B0503020000020004" pitchFamily="50" charset="-127"/>
                        </a:rPr>
                        <a:t>Unit</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VS SW Process Unit leader</a:t>
                      </a: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32067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0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1.2</a:t>
                      </a:r>
                      <a:endParaRPr kumimoji="0" lang="en-US" altLang="ko-KR" sz="10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2019-02-12</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algn="l" hangingPunct="0">
                        <a:spcAft>
                          <a:spcPts val="0"/>
                        </a:spcAft>
                      </a:pPr>
                      <a:r>
                        <a:rPr lang="en-US" altLang="ko-KR" sz="1000" b="0" i="0" kern="100" dirty="0" smtClean="0">
                          <a:solidFill>
                            <a:schemeClr val="accent4"/>
                          </a:solidFill>
                          <a:latin typeface="맑은 고딕" pitchFamily="50" charset="-127"/>
                          <a:ea typeface="맑은 고딕" pitchFamily="50" charset="-127"/>
                          <a:cs typeface="Arial" pitchFamily="34" charset="0"/>
                        </a:rPr>
                        <a:t>Update due to annual organization restructuring (VC --&gt; VS)</a:t>
                      </a:r>
                      <a:endParaRPr lang="en-US" sz="1000" b="0" i="0" kern="100" dirty="0">
                        <a:solidFill>
                          <a:schemeClr val="accent4"/>
                        </a:solidFill>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VS SW Process </a:t>
                      </a:r>
                      <a:r>
                        <a:rPr lang="en-US" sz="1000" b="0" i="0" u="none" strike="noStrike" dirty="0" smtClean="0">
                          <a:solidFill>
                            <a:srgbClr val="000000"/>
                          </a:solidFill>
                          <a:effectLst/>
                          <a:latin typeface="맑은 고딕" panose="020B0503020000020004" pitchFamily="50" charset="-127"/>
                          <a:ea typeface="맑은 고딕" panose="020B0503020000020004" pitchFamily="50" charset="-127"/>
                        </a:rPr>
                        <a:t>Unit</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VS SW Process Unit leader</a:t>
                      </a: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80446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1.3</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2019-09-04</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According to </a:t>
                      </a:r>
                      <a:r>
                        <a:rPr kumimoji="0" lang="en-US" altLang="ko-KR" sz="1000" b="0" i="0" u="none" strike="noStrike" cap="none" normalizeH="0" baseline="0" dirty="0" err="1"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SyAD</a:t>
                      </a:r>
                      <a:r>
                        <a:rPr kumimoji="0" lang="en-US" altLang="ko-KR" sz="10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 Template v2.0 and System Design Techniques Guide v2.0</a:t>
                      </a: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1.1 Operation Mode and Scenario Definition -&gt; Changed to ‘1.5 Dynamic Design</a:t>
                      </a: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’Added ‘1.1 System Architectural Drivers by color</a:t>
                      </a: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’Added ‘1.2 System Context Definition’</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VS SW Process </a:t>
                      </a:r>
                      <a:r>
                        <a:rPr lang="en-US" sz="1000" b="0" i="0" u="none" strike="noStrike" dirty="0" smtClean="0">
                          <a:solidFill>
                            <a:srgbClr val="000000"/>
                          </a:solidFill>
                          <a:effectLst/>
                          <a:latin typeface="맑은 고딕" panose="020B0503020000020004" pitchFamily="50" charset="-127"/>
                          <a:ea typeface="맑은 고딕" panose="020B0503020000020004" pitchFamily="50" charset="-127"/>
                        </a:rPr>
                        <a:t>Unit</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VS SW Process Unit leader</a:t>
                      </a: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320675">
                <a:tc>
                  <a:txBody>
                    <a:bodyPr/>
                    <a:lstStyle/>
                    <a:p>
                      <a:pPr algn="ctr" hangingPunct="0">
                        <a:spcAft>
                          <a:spcPts val="0"/>
                        </a:spcAft>
                      </a:pPr>
                      <a:r>
                        <a:rPr lang="en-US" sz="1000" b="0" kern="100" dirty="0" smtClean="0">
                          <a:solidFill>
                            <a:schemeClr val="tx1"/>
                          </a:solidFill>
                          <a:latin typeface="맑은 고딕" pitchFamily="50" charset="-127"/>
                          <a:ea typeface="맑은 고딕" pitchFamily="50" charset="-127"/>
                          <a:cs typeface="Arial" pitchFamily="34" charset="0"/>
                        </a:rPr>
                        <a:t>1.4</a:t>
                      </a:r>
                      <a:endParaRPr lang="en-US" sz="1000" b="0" kern="100" dirty="0">
                        <a:solidFill>
                          <a:schemeClr val="tx1"/>
                        </a:solidFill>
                        <a:latin typeface="맑은 고딕" pitchFamily="50" charset="-127"/>
                        <a:ea typeface="맑은 고딕" pitchFamily="50" charset="-127"/>
                        <a:cs typeface="Arial" pitchFamily="34" charset="0"/>
                      </a:endParaRPr>
                    </a:p>
                  </a:txBody>
                  <a:tcPr marL="48419" marR="48419"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algn="ctr" hangingPunct="0">
                        <a:spcAft>
                          <a:spcPts val="0"/>
                        </a:spcAft>
                      </a:pPr>
                      <a:r>
                        <a:rPr lang="en-US" sz="1000" b="0" kern="100" dirty="0" smtClean="0">
                          <a:solidFill>
                            <a:schemeClr val="tx1"/>
                          </a:solidFill>
                          <a:latin typeface="맑은 고딕" pitchFamily="50" charset="-127"/>
                          <a:ea typeface="맑은 고딕" pitchFamily="50" charset="-127"/>
                          <a:cs typeface="Arial" pitchFamily="34" charset="0"/>
                        </a:rPr>
                        <a:t>2021-06-14</a:t>
                      </a:r>
                      <a:endParaRPr lang="en-US" sz="1000" b="0" kern="100" dirty="0">
                        <a:solidFill>
                          <a:schemeClr val="tx1"/>
                        </a:solidFill>
                        <a:latin typeface="맑은 고딕" pitchFamily="50" charset="-127"/>
                        <a:ea typeface="맑은 고딕" pitchFamily="50" charset="-127"/>
                        <a:cs typeface="Arial" pitchFamily="34" charset="0"/>
                      </a:endParaRPr>
                    </a:p>
                  </a:txBody>
                  <a:tcPr marL="48419" marR="48419"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lang="en-US" altLang="ko-KR" sz="1100" b="0" i="0" kern="100" dirty="0" smtClean="0">
                          <a:solidFill>
                            <a:schemeClr val="accent4"/>
                          </a:solidFill>
                          <a:latin typeface="맑은 고딕" pitchFamily="50" charset="-127"/>
                          <a:ea typeface="맑은 고딕" pitchFamily="50" charset="-127"/>
                          <a:cs typeface="Arial" pitchFamily="34" charset="0"/>
                        </a:rPr>
                        <a:t>Delete document security level footer (LGE Confidential)</a:t>
                      </a: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VS SW Process </a:t>
                      </a:r>
                      <a:r>
                        <a:rPr lang="en-US" sz="1000" b="0" i="0" u="none" strike="noStrike" dirty="0" smtClean="0">
                          <a:solidFill>
                            <a:srgbClr val="000000"/>
                          </a:solidFill>
                          <a:effectLst/>
                          <a:latin typeface="맑은 고딕" panose="020B0503020000020004" pitchFamily="50" charset="-127"/>
                          <a:ea typeface="맑은 고딕" panose="020B0503020000020004" pitchFamily="50" charset="-127"/>
                        </a:rPr>
                        <a:t>Unit</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VS SW Process Unit leader</a:t>
                      </a: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32067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32067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32067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bl>
          </a:graphicData>
        </a:graphic>
      </p:graphicFrame>
      <p:graphicFrame>
        <p:nvGraphicFramePr>
          <p:cNvPr id="4" name="내용 개체 틀 4"/>
          <p:cNvGraphicFramePr>
            <a:graphicFrameLocks noGrp="1"/>
          </p:cNvGraphicFramePr>
          <p:nvPr>
            <p:extLst>
              <p:ext uri="{D42A27DB-BD31-4B8C-83A1-F6EECF244321}">
                <p14:modId xmlns:p14="http://schemas.microsoft.com/office/powerpoint/2010/main" val="3505101422"/>
              </p:ext>
            </p:extLst>
          </p:nvPr>
        </p:nvGraphicFramePr>
        <p:xfrm>
          <a:off x="346075" y="996950"/>
          <a:ext cx="9242425" cy="592138"/>
        </p:xfrm>
        <a:graphic>
          <a:graphicData uri="http://schemas.openxmlformats.org/drawingml/2006/table">
            <a:tbl>
              <a:tblPr/>
              <a:tblGrid>
                <a:gridCol w="2397125"/>
                <a:gridCol w="6845300"/>
              </a:tblGrid>
              <a:tr h="271463">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12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Issuing authority</a:t>
                      </a:r>
                      <a:endParaRPr kumimoji="0" lang="ko-KR" altLang="ko-KR" sz="12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CCCCCC"/>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defRPr/>
                      </a:pP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VS </a:t>
                      </a:r>
                      <a:r>
                        <a:rPr lang="en-US" altLang="ko-KR" sz="1200" b="0" kern="100" dirty="0" smtClean="0">
                          <a:latin typeface="맑은 고딕" pitchFamily="50" charset="-127"/>
                          <a:ea typeface="맑은 고딕" pitchFamily="50" charset="-127"/>
                          <a:cs typeface="Arial" pitchFamily="34" charset="0"/>
                        </a:rPr>
                        <a:t>SW</a:t>
                      </a:r>
                      <a:r>
                        <a:rPr lang="ko-KR" altLang="en-US" sz="1200" b="0" kern="100" smtClean="0">
                          <a:latin typeface="맑은 고딕" pitchFamily="50" charset="-127"/>
                          <a:ea typeface="맑은 고딕" pitchFamily="50" charset="-127"/>
                          <a:cs typeface="Arial" pitchFamily="34" charset="0"/>
                        </a:rPr>
                        <a:t> </a:t>
                      </a:r>
                      <a:r>
                        <a:rPr lang="en-US" altLang="ko-KR" sz="1200" b="0" kern="100" dirty="0" smtClean="0">
                          <a:latin typeface="맑은 고딕" pitchFamily="50" charset="-127"/>
                          <a:ea typeface="맑은 고딕" pitchFamily="50" charset="-127"/>
                          <a:cs typeface="Arial" pitchFamily="34" charset="0"/>
                        </a:rPr>
                        <a:t>Process Unit</a:t>
                      </a:r>
                      <a:endParaRPr lang="ko-KR" altLang="ko-KR" sz="1200" b="0" kern="100" smtClean="0">
                        <a:latin typeface="맑은 고딕" pitchFamily="50" charset="-127"/>
                        <a:ea typeface="맑은 고딕" pitchFamily="50" charset="-127"/>
                        <a:cs typeface="Arial"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chemeClr val="bg1"/>
                    </a:solidFill>
                  </a:tcPr>
                </a:tc>
              </a:tr>
              <a:tr h="32067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12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Status of document</a:t>
                      </a:r>
                      <a:endParaRPr kumimoji="0" lang="ko-KR" altLang="ko-KR" sz="12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CCCCCC"/>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indent="0" algn="l" defTabSz="914400" rtl="0" eaLnBrk="1" fontAlgn="auto" latinLnBrk="1" hangingPunct="0">
                        <a:lnSpc>
                          <a:spcPct val="100000"/>
                        </a:lnSpc>
                        <a:spcBef>
                          <a:spcPts val="0"/>
                        </a:spcBef>
                        <a:spcAft>
                          <a:spcPts val="0"/>
                        </a:spcAft>
                        <a:buClrTx/>
                        <a:buSzTx/>
                        <a:buFontTx/>
                        <a:buNone/>
                        <a:tabLst/>
                        <a:defRPr/>
                      </a:pPr>
                      <a:r>
                        <a:rPr lang="en-US" altLang="ko-KR" sz="1200" b="0" i="0" kern="100" dirty="0" smtClean="0">
                          <a:solidFill>
                            <a:schemeClr val="accent4"/>
                          </a:solidFill>
                          <a:latin typeface="맑은 고딕" pitchFamily="50" charset="-127"/>
                          <a:ea typeface="맑은 고딕" pitchFamily="50" charset="-127"/>
                          <a:cs typeface="Arial" pitchFamily="34" charset="0"/>
                        </a:rPr>
                        <a:t>In Progress / Approved / Released</a:t>
                      </a:r>
                      <a:endParaRPr lang="ko-KR" altLang="ko-KR" sz="1200" b="0" i="0" kern="100" dirty="0" smtClean="0">
                        <a:solidFill>
                          <a:schemeClr val="accent4"/>
                        </a:solidFill>
                        <a:latin typeface="맑은 고딕" pitchFamily="50" charset="-127"/>
                        <a:ea typeface="맑은 고딕" pitchFamily="50" charset="-127"/>
                        <a:cs typeface="Arial"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bl>
          </a:graphicData>
        </a:graphic>
      </p:graphicFrame>
      <p:sp>
        <p:nvSpPr>
          <p:cNvPr id="8283" name="TextBox 4"/>
          <p:cNvSpPr txBox="1">
            <a:spLocks noChangeArrowheads="1"/>
          </p:cNvSpPr>
          <p:nvPr/>
        </p:nvSpPr>
        <p:spPr bwMode="auto">
          <a:xfrm>
            <a:off x="239713" y="2078038"/>
            <a:ext cx="2733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r>
              <a:rPr lang="en-US" altLang="ko-KR" sz="1600" b="1" dirty="0">
                <a:latin typeface="Malgun Gothic" panose="020B0503020000020004" pitchFamily="50" charset="-127"/>
                <a:ea typeface="Malgun Gothic" panose="020B0503020000020004" pitchFamily="50" charset="-127"/>
              </a:rPr>
              <a:t>Revision History</a:t>
            </a:r>
            <a:endParaRPr lang="ko-KR" altLang="en-US" sz="1600" b="1">
              <a:latin typeface="Malgun Gothic" panose="020B0503020000020004" pitchFamily="50" charset="-127"/>
              <a:ea typeface="Malgun Gothic" panose="020B0503020000020004" pitchFamily="50" charset="-127"/>
            </a:endParaRPr>
          </a:p>
        </p:txBody>
      </p:sp>
      <p:sp>
        <p:nvSpPr>
          <p:cNvPr id="8284" name="TextBox 6"/>
          <p:cNvSpPr txBox="1">
            <a:spLocks noChangeArrowheads="1"/>
          </p:cNvSpPr>
          <p:nvPr/>
        </p:nvSpPr>
        <p:spPr bwMode="auto">
          <a:xfrm>
            <a:off x="239713" y="658813"/>
            <a:ext cx="2733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r>
              <a:rPr lang="en-US" altLang="ko-KR" sz="1600" b="1" dirty="0">
                <a:latin typeface="Malgun Gothic" panose="020B0503020000020004" pitchFamily="50" charset="-127"/>
                <a:ea typeface="Malgun Gothic" panose="020B0503020000020004" pitchFamily="50" charset="-127"/>
              </a:rPr>
              <a:t>Document Information</a:t>
            </a:r>
            <a:endParaRPr lang="ko-KR" altLang="en-US" sz="1600" b="1">
              <a:latin typeface="Malgun Gothic" panose="020B0503020000020004" pitchFamily="50" charset="-127"/>
              <a:ea typeface="Malgun Gothic" panose="020B0503020000020004" pitchFamily="50" charset="-127"/>
            </a:endParaRPr>
          </a:p>
        </p:txBody>
      </p:sp>
      <p:sp>
        <p:nvSpPr>
          <p:cNvPr id="2" name="제목 1"/>
          <p:cNvSpPr>
            <a:spLocks noGrp="1"/>
          </p:cNvSpPr>
          <p:nvPr>
            <p:ph type="title"/>
          </p:nvPr>
        </p:nvSpPr>
        <p:spPr/>
        <p:txBody>
          <a:bodyPr/>
          <a:lstStyle/>
          <a:p>
            <a:r>
              <a:rPr lang="en-US" altLang="ko-KR" dirty="0">
                <a:solidFill>
                  <a:srgbClr val="000000"/>
                </a:solidFill>
                <a:latin typeface="Malgun Gothic" panose="020B0503020000020004" pitchFamily="50" charset="-127"/>
                <a:ea typeface="Malgun Gothic" panose="020B0503020000020004" pitchFamily="50" charset="-127"/>
                <a:cs typeface="Arial" panose="020B0604020202020204" pitchFamily="34" charset="0"/>
              </a:rPr>
              <a:t>Document </a:t>
            </a:r>
            <a:r>
              <a:rPr lang="en-US" altLang="ko-KR" dirty="0" smtClean="0">
                <a:solidFill>
                  <a:srgbClr val="000000"/>
                </a:solidFill>
                <a:latin typeface="Malgun Gothic" panose="020B0503020000020004" pitchFamily="50" charset="-127"/>
                <a:ea typeface="Malgun Gothic" panose="020B0503020000020004" pitchFamily="50" charset="-127"/>
                <a:cs typeface="Arial" panose="020B0604020202020204" pitchFamily="34" charset="0"/>
              </a:rPr>
              <a:t>Info</a:t>
            </a:r>
            <a:endParaRPr lang="ko-KR" altLang="en-US"/>
          </a:p>
        </p:txBody>
      </p:sp>
      <p:sp>
        <p:nvSpPr>
          <p:cNvPr id="9" name="Oval 2"/>
          <p:cNvSpPr>
            <a:spLocks noChangeArrowheads="1"/>
          </p:cNvSpPr>
          <p:nvPr/>
        </p:nvSpPr>
        <p:spPr bwMode="auto">
          <a:xfrm>
            <a:off x="4455496" y="1317260"/>
            <a:ext cx="861574" cy="247650"/>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그룹 2"/>
          <p:cNvGrpSpPr>
            <a:grpSpLocks/>
          </p:cNvGrpSpPr>
          <p:nvPr/>
        </p:nvGrpSpPr>
        <p:grpSpPr bwMode="auto">
          <a:xfrm>
            <a:off x="1728788" y="1198563"/>
            <a:ext cx="6448425" cy="3875087"/>
            <a:chOff x="1714016" y="1553031"/>
            <a:chExt cx="6448209" cy="3875315"/>
          </a:xfrm>
        </p:grpSpPr>
        <p:sp>
          <p:nvSpPr>
            <p:cNvPr id="10243" name="Rectangle 11"/>
            <p:cNvSpPr>
              <a:spLocks noChangeArrowheads="1"/>
            </p:cNvSpPr>
            <p:nvPr>
              <p:custDataLst>
                <p:tags r:id="rId1"/>
              </p:custDataLst>
            </p:nvPr>
          </p:nvSpPr>
          <p:spPr bwMode="auto">
            <a:xfrm>
              <a:off x="1714016" y="1553031"/>
              <a:ext cx="6448209" cy="471515"/>
            </a:xfrm>
            <a:prstGeom prst="rect">
              <a:avLst/>
            </a:prstGeom>
            <a:solidFill>
              <a:schemeClr val="tx1">
                <a:lumMod val="50000"/>
                <a:lumOff val="50000"/>
              </a:schemeClr>
            </a:solidFill>
            <a:ln w="9525">
              <a:solidFill>
                <a:srgbClr val="808080"/>
              </a:solidFill>
              <a:miter lim="800000"/>
              <a:headEnd/>
              <a:tailEnd/>
            </a:ln>
          </p:spPr>
          <p:txBody>
            <a:bodyPr lIns="67339" tIns="34208" rIns="67339" bIns="34208" anchor="ctr"/>
            <a:lstStyle>
              <a:lvl1pPr defTabSz="684213">
                <a:defRPr kumimoji="1">
                  <a:solidFill>
                    <a:schemeClr val="tx1"/>
                  </a:solidFill>
                  <a:latin typeface="굴림" panose="020B0600000101010101" pitchFamily="50" charset="-127"/>
                  <a:ea typeface="굴림" panose="020B0600000101010101" pitchFamily="50" charset="-127"/>
                </a:defRPr>
              </a:lvl1pPr>
              <a:lvl2pPr marL="742950" indent="-285750" defTabSz="684213">
                <a:defRPr kumimoji="1">
                  <a:solidFill>
                    <a:schemeClr val="tx1"/>
                  </a:solidFill>
                  <a:latin typeface="굴림" panose="020B0600000101010101" pitchFamily="50" charset="-127"/>
                  <a:ea typeface="굴림" panose="020B0600000101010101" pitchFamily="50" charset="-127"/>
                </a:defRPr>
              </a:lvl2pPr>
              <a:lvl3pPr marL="1143000" indent="-228600" defTabSz="684213">
                <a:defRPr kumimoji="1">
                  <a:solidFill>
                    <a:schemeClr val="tx1"/>
                  </a:solidFill>
                  <a:latin typeface="굴림" panose="020B0600000101010101" pitchFamily="50" charset="-127"/>
                  <a:ea typeface="굴림" panose="020B0600000101010101" pitchFamily="50" charset="-127"/>
                </a:defRPr>
              </a:lvl3pPr>
              <a:lvl4pPr marL="1600200" indent="-228600" defTabSz="684213">
                <a:defRPr kumimoji="1">
                  <a:solidFill>
                    <a:schemeClr val="tx1"/>
                  </a:solidFill>
                  <a:latin typeface="굴림" panose="020B0600000101010101" pitchFamily="50" charset="-127"/>
                  <a:ea typeface="굴림" panose="020B0600000101010101" pitchFamily="50" charset="-127"/>
                </a:defRPr>
              </a:lvl4pPr>
              <a:lvl5pPr marL="2057400" indent="-228600" defTabSz="684213">
                <a:defRPr kumimoji="1">
                  <a:solidFill>
                    <a:schemeClr val="tx1"/>
                  </a:solidFill>
                  <a:latin typeface="굴림" panose="020B0600000101010101" pitchFamily="50" charset="-127"/>
                  <a:ea typeface="굴림" panose="020B0600000101010101" pitchFamily="50" charset="-127"/>
                </a:defRPr>
              </a:lvl5pPr>
              <a:lvl6pPr marL="2514600" indent="-228600" defTabSz="684213"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defTabSz="684213"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defTabSz="684213"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defTabSz="684213"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defRPr/>
              </a:pPr>
              <a:r>
                <a:rPr kumimoji="0" lang="en-US" altLang="ko-KR" sz="2400" b="1" dirty="0" smtClean="0">
                  <a:solidFill>
                    <a:srgbClr val="FFFFFF"/>
                  </a:solidFill>
                  <a:latin typeface="Malgun Gothic" panose="020B0503020000020004" pitchFamily="50" charset="-127"/>
                  <a:ea typeface="Malgun Gothic" panose="020B0503020000020004" pitchFamily="50" charset="-127"/>
                </a:rPr>
                <a:t>Contents</a:t>
              </a:r>
              <a:endParaRPr kumimoji="0" lang="ko-KR" altLang="en-US" sz="2400" b="1" smtClean="0">
                <a:solidFill>
                  <a:srgbClr val="FFFFFF"/>
                </a:solidFill>
                <a:latin typeface="Malgun Gothic" panose="020B0503020000020004" pitchFamily="50" charset="-127"/>
                <a:ea typeface="Malgun Gothic" panose="020B0503020000020004" pitchFamily="50" charset="-127"/>
              </a:endParaRPr>
            </a:p>
          </p:txBody>
        </p:sp>
        <p:sp>
          <p:nvSpPr>
            <p:cNvPr id="9220" name="Rectangle 12"/>
            <p:cNvSpPr>
              <a:spLocks noChangeArrowheads="1"/>
            </p:cNvSpPr>
            <p:nvPr>
              <p:custDataLst>
                <p:tags r:id="rId2"/>
              </p:custDataLst>
            </p:nvPr>
          </p:nvSpPr>
          <p:spPr bwMode="auto">
            <a:xfrm>
              <a:off x="1714016" y="2023380"/>
              <a:ext cx="6448209" cy="3404966"/>
            </a:xfrm>
            <a:prstGeom prst="rect">
              <a:avLst/>
            </a:prstGeom>
            <a:solidFill>
              <a:srgbClr val="FFFFFF"/>
            </a:solidFill>
            <a:ln w="3175">
              <a:solidFill>
                <a:srgbClr val="808080"/>
              </a:solidFill>
              <a:miter lim="800000"/>
              <a:headEnd/>
              <a:tailEnd/>
            </a:ln>
          </p:spPr>
          <p:txBody>
            <a:bodyPr lIns="68416" tIns="34208" rIns="68416" bIns="34208" anchor="ctr"/>
            <a:lstStyle>
              <a:lvl1pPr marL="1160463" indent="-454025" defTabSz="684213">
                <a:tabLst>
                  <a:tab pos="736600" algn="l"/>
                </a:tabLst>
                <a:defRPr kumimoji="1">
                  <a:solidFill>
                    <a:schemeClr val="tx1"/>
                  </a:solidFill>
                  <a:latin typeface="굴림" panose="020B0600000101010101" pitchFamily="50" charset="-127"/>
                  <a:ea typeface="굴림" panose="020B0600000101010101" pitchFamily="50" charset="-127"/>
                </a:defRPr>
              </a:lvl1pPr>
              <a:lvl2pPr marL="742950" indent="-285750" defTabSz="684213">
                <a:tabLst>
                  <a:tab pos="736600" algn="l"/>
                </a:tabLst>
                <a:defRPr kumimoji="1">
                  <a:solidFill>
                    <a:schemeClr val="tx1"/>
                  </a:solidFill>
                  <a:latin typeface="굴림" panose="020B0600000101010101" pitchFamily="50" charset="-127"/>
                  <a:ea typeface="굴림" panose="020B0600000101010101" pitchFamily="50" charset="-127"/>
                </a:defRPr>
              </a:lvl2pPr>
              <a:lvl3pPr marL="1143000" indent="-228600" defTabSz="684213">
                <a:tabLst>
                  <a:tab pos="736600" algn="l"/>
                </a:tabLst>
                <a:defRPr kumimoji="1">
                  <a:solidFill>
                    <a:schemeClr val="tx1"/>
                  </a:solidFill>
                  <a:latin typeface="굴림" panose="020B0600000101010101" pitchFamily="50" charset="-127"/>
                  <a:ea typeface="굴림" panose="020B0600000101010101" pitchFamily="50" charset="-127"/>
                </a:defRPr>
              </a:lvl3pPr>
              <a:lvl4pPr marL="1600200" indent="-228600" defTabSz="684213">
                <a:tabLst>
                  <a:tab pos="736600" algn="l"/>
                </a:tabLst>
                <a:defRPr kumimoji="1">
                  <a:solidFill>
                    <a:schemeClr val="tx1"/>
                  </a:solidFill>
                  <a:latin typeface="굴림" panose="020B0600000101010101" pitchFamily="50" charset="-127"/>
                  <a:ea typeface="굴림" panose="020B0600000101010101" pitchFamily="50" charset="-127"/>
                </a:defRPr>
              </a:lvl4pPr>
              <a:lvl5pPr marL="2057400" indent="-228600" defTabSz="684213">
                <a:tabLst>
                  <a:tab pos="736600" algn="l"/>
                </a:tabLst>
                <a:defRPr kumimoji="1">
                  <a:solidFill>
                    <a:schemeClr val="tx1"/>
                  </a:solidFill>
                  <a:latin typeface="굴림" panose="020B0600000101010101" pitchFamily="50" charset="-127"/>
                  <a:ea typeface="굴림" panose="020B0600000101010101" pitchFamily="50" charset="-127"/>
                </a:defRPr>
              </a:lvl5pPr>
              <a:lvl6pPr marL="2514600" indent="-228600" defTabSz="684213" eaLnBrk="0" fontAlgn="base" hangingPunct="0">
                <a:spcBef>
                  <a:spcPct val="0"/>
                </a:spcBef>
                <a:spcAft>
                  <a:spcPct val="0"/>
                </a:spcAft>
                <a:tabLst>
                  <a:tab pos="736600" algn="l"/>
                </a:tabLst>
                <a:defRPr kumimoji="1">
                  <a:solidFill>
                    <a:schemeClr val="tx1"/>
                  </a:solidFill>
                  <a:latin typeface="굴림" panose="020B0600000101010101" pitchFamily="50" charset="-127"/>
                  <a:ea typeface="굴림" panose="020B0600000101010101" pitchFamily="50" charset="-127"/>
                </a:defRPr>
              </a:lvl6pPr>
              <a:lvl7pPr marL="2971800" indent="-228600" defTabSz="684213" eaLnBrk="0" fontAlgn="base" hangingPunct="0">
                <a:spcBef>
                  <a:spcPct val="0"/>
                </a:spcBef>
                <a:spcAft>
                  <a:spcPct val="0"/>
                </a:spcAft>
                <a:tabLst>
                  <a:tab pos="736600" algn="l"/>
                </a:tabLst>
                <a:defRPr kumimoji="1">
                  <a:solidFill>
                    <a:schemeClr val="tx1"/>
                  </a:solidFill>
                  <a:latin typeface="굴림" panose="020B0600000101010101" pitchFamily="50" charset="-127"/>
                  <a:ea typeface="굴림" panose="020B0600000101010101" pitchFamily="50" charset="-127"/>
                </a:defRPr>
              </a:lvl7pPr>
              <a:lvl8pPr marL="3429000" indent="-228600" defTabSz="684213" eaLnBrk="0" fontAlgn="base" hangingPunct="0">
                <a:spcBef>
                  <a:spcPct val="0"/>
                </a:spcBef>
                <a:spcAft>
                  <a:spcPct val="0"/>
                </a:spcAft>
                <a:tabLst>
                  <a:tab pos="736600" algn="l"/>
                </a:tabLst>
                <a:defRPr kumimoji="1">
                  <a:solidFill>
                    <a:schemeClr val="tx1"/>
                  </a:solidFill>
                  <a:latin typeface="굴림" panose="020B0600000101010101" pitchFamily="50" charset="-127"/>
                  <a:ea typeface="굴림" panose="020B0600000101010101" pitchFamily="50" charset="-127"/>
                </a:defRPr>
              </a:lvl8pPr>
              <a:lvl9pPr marL="3886200" indent="-228600" defTabSz="684213" eaLnBrk="0" fontAlgn="base" hangingPunct="0">
                <a:spcBef>
                  <a:spcPct val="0"/>
                </a:spcBef>
                <a:spcAft>
                  <a:spcPct val="0"/>
                </a:spcAft>
                <a:tabLst>
                  <a:tab pos="736600" algn="l"/>
                </a:tabLst>
                <a:defRPr kumimoji="1">
                  <a:solidFill>
                    <a:schemeClr val="tx1"/>
                  </a:solidFill>
                  <a:latin typeface="굴림" panose="020B0600000101010101" pitchFamily="50" charset="-127"/>
                  <a:ea typeface="굴림" panose="020B0600000101010101" pitchFamily="50" charset="-127"/>
                </a:defRPr>
              </a:lvl9pPr>
            </a:lstStyle>
            <a:p>
              <a:pPr eaLnBrk="1" hangingPunct="1">
                <a:lnSpc>
                  <a:spcPts val="2800"/>
                </a:lnSpc>
                <a:buFont typeface="굴림" panose="020B0600000101010101" pitchFamily="50" charset="-127"/>
                <a:buAutoNum type="arabicPeriod"/>
              </a:pPr>
              <a:r>
                <a:rPr lang="en-US" altLang="ko-KR" sz="1700" b="1" dirty="0" smtClean="0">
                  <a:solidFill>
                    <a:srgbClr val="000000"/>
                  </a:solidFill>
                  <a:latin typeface="Malgun Gothic" panose="020B0503020000020004" pitchFamily="50" charset="-127"/>
                  <a:ea typeface="Malgun Gothic" panose="020B0503020000020004" pitchFamily="50" charset="-127"/>
                </a:rPr>
                <a:t>System </a:t>
              </a:r>
              <a:r>
                <a:rPr lang="en-US" altLang="ko-KR" sz="1700" b="1" dirty="0">
                  <a:solidFill>
                    <a:srgbClr val="000000"/>
                  </a:solidFill>
                  <a:latin typeface="Malgun Gothic" panose="020B0503020000020004" pitchFamily="50" charset="-127"/>
                  <a:ea typeface="Malgun Gothic" panose="020B0503020000020004" pitchFamily="50" charset="-127"/>
                </a:rPr>
                <a:t>architecture </a:t>
              </a:r>
              <a:r>
                <a:rPr lang="en-US" altLang="ko-KR" sz="1700" b="1" dirty="0" smtClean="0">
                  <a:solidFill>
                    <a:srgbClr val="000000"/>
                  </a:solidFill>
                  <a:latin typeface="Malgun Gothic" panose="020B0503020000020004" pitchFamily="50" charset="-127"/>
                  <a:ea typeface="Malgun Gothic" panose="020B0503020000020004" pitchFamily="50" charset="-127"/>
                </a:rPr>
                <a:t>design</a:t>
              </a:r>
            </a:p>
            <a:p>
              <a:pPr eaLnBrk="1" hangingPunct="1">
                <a:lnSpc>
                  <a:spcPts val="2800"/>
                </a:lnSpc>
                <a:buFont typeface="굴림" panose="020B0600000101010101" pitchFamily="50" charset="-127"/>
                <a:buAutoNum type="arabicPeriod"/>
              </a:pPr>
              <a:r>
                <a:rPr lang="en-US" altLang="ko-KR" sz="1700" b="1" dirty="0" smtClean="0">
                  <a:solidFill>
                    <a:srgbClr val="000000"/>
                  </a:solidFill>
                  <a:latin typeface="Malgun Gothic" panose="020B0503020000020004" pitchFamily="50" charset="-127"/>
                  <a:ea typeface="Malgun Gothic" panose="020B0503020000020004" pitchFamily="50" charset="-127"/>
                </a:rPr>
                <a:t>System </a:t>
              </a:r>
              <a:r>
                <a:rPr lang="en-US" altLang="ko-KR" sz="1700" b="1" dirty="0">
                  <a:solidFill>
                    <a:srgbClr val="000000"/>
                  </a:solidFill>
                  <a:latin typeface="Malgun Gothic" panose="020B0503020000020004" pitchFamily="50" charset="-127"/>
                  <a:ea typeface="Malgun Gothic" panose="020B0503020000020004" pitchFamily="50" charset="-127"/>
                </a:rPr>
                <a:t>Architecture </a:t>
              </a:r>
              <a:r>
                <a:rPr lang="en-US" altLang="ko-KR" sz="1700" b="1" dirty="0" smtClean="0">
                  <a:solidFill>
                    <a:srgbClr val="000000"/>
                  </a:solidFill>
                  <a:latin typeface="Malgun Gothic" panose="020B0503020000020004" pitchFamily="50" charset="-127"/>
                  <a:ea typeface="Malgun Gothic" panose="020B0503020000020004" pitchFamily="50" charset="-127"/>
                </a:rPr>
                <a:t>Design</a:t>
              </a:r>
            </a:p>
            <a:p>
              <a:pPr eaLnBrk="1" hangingPunct="1">
                <a:lnSpc>
                  <a:spcPts val="2800"/>
                </a:lnSpc>
                <a:buFont typeface="굴림" panose="020B0600000101010101" pitchFamily="50" charset="-127"/>
                <a:buAutoNum type="arabicPeriod"/>
              </a:pPr>
              <a:r>
                <a:rPr lang="en-US" altLang="ko-KR" sz="1700" b="1" dirty="0" smtClean="0">
                  <a:solidFill>
                    <a:srgbClr val="000000"/>
                  </a:solidFill>
                  <a:latin typeface="Malgun Gothic" panose="020B0503020000020004" pitchFamily="50" charset="-127"/>
                  <a:ea typeface="Malgun Gothic" panose="020B0503020000020004" pitchFamily="50" charset="-127"/>
                </a:rPr>
                <a:t>Requirements Traceability management</a:t>
              </a:r>
            </a:p>
            <a:p>
              <a:pPr eaLnBrk="1" hangingPunct="1">
                <a:lnSpc>
                  <a:spcPts val="2800"/>
                </a:lnSpc>
                <a:buFont typeface="굴림" panose="020B0600000101010101" pitchFamily="50" charset="-127"/>
                <a:buAutoNum type="arabicPeriod"/>
              </a:pPr>
              <a:r>
                <a:rPr lang="en-US" altLang="ko-KR" sz="1700" b="1" dirty="0" smtClean="0">
                  <a:solidFill>
                    <a:srgbClr val="000000"/>
                  </a:solidFill>
                  <a:latin typeface="Malgun Gothic" panose="020B0503020000020004" pitchFamily="50" charset="-127"/>
                  <a:ea typeface="Malgun Gothic" panose="020B0503020000020004" pitchFamily="50" charset="-127"/>
                </a:rPr>
                <a:t>System Architecture </a:t>
              </a:r>
              <a:r>
                <a:rPr lang="en-US" altLang="ko-KR" sz="1700" b="1" dirty="0">
                  <a:solidFill>
                    <a:srgbClr val="000000"/>
                  </a:solidFill>
                  <a:latin typeface="Malgun Gothic" panose="020B0503020000020004" pitchFamily="50" charset="-127"/>
                  <a:ea typeface="Malgun Gothic" panose="020B0503020000020004" pitchFamily="50" charset="-127"/>
                </a:rPr>
                <a:t>D</a:t>
              </a:r>
              <a:r>
                <a:rPr lang="en-US" altLang="ko-KR" sz="1700" b="1" dirty="0" smtClean="0">
                  <a:solidFill>
                    <a:srgbClr val="000000"/>
                  </a:solidFill>
                  <a:latin typeface="Malgun Gothic" panose="020B0503020000020004" pitchFamily="50" charset="-127"/>
                  <a:ea typeface="Malgun Gothic" panose="020B0503020000020004" pitchFamily="50" charset="-127"/>
                </a:rPr>
                <a:t>esign </a:t>
              </a:r>
              <a:r>
                <a:rPr lang="en-US" altLang="ko-KR" sz="1700" b="1" dirty="0">
                  <a:solidFill>
                    <a:srgbClr val="000000"/>
                  </a:solidFill>
                  <a:latin typeface="Malgun Gothic" panose="020B0503020000020004" pitchFamily="50" charset="-127"/>
                  <a:ea typeface="Malgun Gothic" panose="020B0503020000020004" pitchFamily="50" charset="-127"/>
                </a:rPr>
                <a:t>R</a:t>
              </a:r>
              <a:r>
                <a:rPr lang="en-US" altLang="ko-KR" sz="1700" b="1" dirty="0" smtClean="0">
                  <a:solidFill>
                    <a:srgbClr val="000000"/>
                  </a:solidFill>
                  <a:latin typeface="Malgun Gothic" panose="020B0503020000020004" pitchFamily="50" charset="-127"/>
                  <a:ea typeface="Malgun Gothic" panose="020B0503020000020004" pitchFamily="50" charset="-127"/>
                </a:rPr>
                <a:t>eview</a:t>
              </a:r>
            </a:p>
            <a:p>
              <a:pPr eaLnBrk="1" hangingPunct="1">
                <a:lnSpc>
                  <a:spcPts val="2800"/>
                </a:lnSpc>
                <a:buFont typeface="굴림" panose="020B0600000101010101" pitchFamily="50" charset="-127"/>
                <a:buAutoNum type="arabicPeriod"/>
              </a:pPr>
              <a:r>
                <a:rPr lang="en-US" altLang="ko-KR" sz="1700" b="1" dirty="0" smtClean="0">
                  <a:solidFill>
                    <a:srgbClr val="000000"/>
                  </a:solidFill>
                  <a:latin typeface="Malgun Gothic" panose="020B0503020000020004" pitchFamily="50" charset="-127"/>
                  <a:ea typeface="Malgun Gothic" panose="020B0503020000020004" pitchFamily="50" charset="-127"/>
                </a:rPr>
                <a:t>System Architecture Design Version</a:t>
              </a:r>
              <a:endParaRPr lang="en-US" altLang="ko-KR" sz="1700" b="1" dirty="0">
                <a:solidFill>
                  <a:srgbClr val="000000"/>
                </a:solidFill>
                <a:latin typeface="Malgun Gothic" panose="020B0503020000020004" pitchFamily="50" charset="-127"/>
                <a:ea typeface="Malgun Gothic" panose="020B0503020000020004" pitchFamily="50" charset="-127"/>
              </a:endParaRPr>
            </a:p>
          </p:txBody>
        </p:sp>
      </p:gr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smtClean="0">
                <a:solidFill>
                  <a:schemeClr val="tx1"/>
                </a:solidFill>
                <a:latin typeface="Malgun Gothic" panose="020B0503020000020004" pitchFamily="50" charset="-127"/>
                <a:ea typeface="Malgun Gothic" panose="020B0503020000020004" pitchFamily="50" charset="-127"/>
              </a:rPr>
              <a:t>1. </a:t>
            </a:r>
            <a:r>
              <a:rPr lang="en-US" altLang="ko-KR" dirty="0">
                <a:solidFill>
                  <a:srgbClr val="000000"/>
                </a:solidFill>
                <a:latin typeface="Malgun Gothic" panose="020B0503020000020004" pitchFamily="50" charset="-127"/>
                <a:ea typeface="Malgun Gothic" panose="020B0503020000020004" pitchFamily="50" charset="-127"/>
              </a:rPr>
              <a:t>System architecture </a:t>
            </a:r>
            <a:r>
              <a:rPr lang="en-US" altLang="ko-KR" dirty="0" smtClean="0">
                <a:solidFill>
                  <a:srgbClr val="000000"/>
                </a:solidFill>
                <a:latin typeface="Malgun Gothic" panose="020B0503020000020004" pitchFamily="50" charset="-127"/>
                <a:ea typeface="Malgun Gothic" panose="020B0503020000020004" pitchFamily="50" charset="-127"/>
              </a:rPr>
              <a:t>design</a:t>
            </a:r>
            <a:endParaRPr lang="ko-KR" altLang="en-US" smtClean="0">
              <a:solidFill>
                <a:schemeClr val="tx1"/>
              </a:solidFill>
              <a:latin typeface="Malgun Gothic" panose="020B0503020000020004" pitchFamily="50" charset="-127"/>
              <a:ea typeface="Malgun Gothic" panose="020B0503020000020004" pitchFamily="50" charset="-127"/>
            </a:endParaRPr>
          </a:p>
        </p:txBody>
      </p:sp>
      <p:sp>
        <p:nvSpPr>
          <p:cNvPr id="10243" name="텍스트 개체 틀 2"/>
          <p:cNvSpPr>
            <a:spLocks noGrp="1"/>
          </p:cNvSpPr>
          <p:nvPr>
            <p:ph type="body" sz="quarter" idx="10"/>
          </p:nvPr>
        </p:nvSpPr>
        <p:spPr bwMode="auto">
          <a:xfrm>
            <a:off x="323850" y="2277542"/>
            <a:ext cx="9525694" cy="4103786"/>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defRPr/>
            </a:pPr>
            <a:r>
              <a:rPr lang="en-US" altLang="ko-KR" sz="1100" b="1" dirty="0">
                <a:latin typeface="Malgun Gothic" panose="020B0503020000020004" pitchFamily="50" charset="-127"/>
                <a:ea typeface="Malgun Gothic" panose="020B0503020000020004" pitchFamily="50" charset="-127"/>
              </a:rPr>
              <a:t>1.1 Identifying System Architectural </a:t>
            </a:r>
            <a:r>
              <a:rPr lang="en-US" altLang="ko-KR" sz="1100" b="1" dirty="0" smtClean="0">
                <a:latin typeface="Malgun Gothic" panose="020B0503020000020004" pitchFamily="50" charset="-127"/>
                <a:ea typeface="Malgun Gothic" panose="020B0503020000020004" pitchFamily="50" charset="-127"/>
              </a:rPr>
              <a:t>Drivers</a:t>
            </a:r>
          </a:p>
          <a:p>
            <a:pPr marL="271463" lvl="2" indent="0" eaLnBrk="1" hangingPunct="1">
              <a:buFont typeface="Wingdings" panose="05000000000000000000" pitchFamily="2" charset="2"/>
              <a:buNone/>
              <a:defRPr/>
            </a:pPr>
            <a:r>
              <a:rPr lang="en-US" altLang="ko-KR" sz="1100" dirty="0">
                <a:latin typeface="Malgun Gothic" panose="020B0503020000020004" pitchFamily="50" charset="-127"/>
                <a:ea typeface="Malgun Gothic" panose="020B0503020000020004" pitchFamily="50" charset="-127"/>
              </a:rPr>
              <a:t>System ENG. sets the goals of the system architecture through the identification of system architectural </a:t>
            </a:r>
            <a:r>
              <a:rPr lang="en-US" altLang="ko-KR" sz="1100" dirty="0" smtClean="0">
                <a:latin typeface="Malgun Gothic" panose="020B0503020000020004" pitchFamily="50" charset="-127"/>
                <a:ea typeface="Malgun Gothic" panose="020B0503020000020004" pitchFamily="50" charset="-127"/>
              </a:rPr>
              <a:t>drivers.</a:t>
            </a:r>
          </a:p>
          <a:p>
            <a:pPr marL="271463" lvl="2" indent="0" eaLnBrk="1" hangingPunct="1">
              <a:buFont typeface="Wingdings" panose="05000000000000000000" pitchFamily="2" charset="2"/>
              <a:buNone/>
              <a:defRPr/>
            </a:pPr>
            <a:endParaRPr lang="en-US" altLang="ko-KR" sz="1100" dirty="0" smtClean="0">
              <a:latin typeface="Malgun Gothic" panose="020B0503020000020004" pitchFamily="50" charset="-127"/>
              <a:ea typeface="Malgun Gothic" panose="020B0503020000020004" pitchFamily="50" charset="-127"/>
            </a:endParaRPr>
          </a:p>
          <a:p>
            <a:pPr marL="0" indent="0">
              <a:defRPr/>
            </a:pPr>
            <a:r>
              <a:rPr lang="en-US" altLang="ko-KR" sz="1100" b="1" dirty="0">
                <a:latin typeface="Malgun Gothic" panose="020B0503020000020004" pitchFamily="50" charset="-127"/>
                <a:ea typeface="Malgun Gothic" panose="020B0503020000020004" pitchFamily="50" charset="-127"/>
              </a:rPr>
              <a:t>1.2 System Context </a:t>
            </a:r>
            <a:r>
              <a:rPr lang="en-US" altLang="ko-KR" sz="1100" b="1" dirty="0" smtClean="0">
                <a:latin typeface="Malgun Gothic" panose="020B0503020000020004" pitchFamily="50" charset="-127"/>
                <a:ea typeface="Malgun Gothic" panose="020B0503020000020004" pitchFamily="50" charset="-127"/>
              </a:rPr>
              <a:t>Definition</a:t>
            </a:r>
          </a:p>
          <a:p>
            <a:pPr marL="271463" lvl="2" indent="0" eaLnBrk="1" hangingPunct="1">
              <a:buFont typeface="Wingdings" panose="05000000000000000000" pitchFamily="2" charset="2"/>
              <a:buNone/>
              <a:defRPr/>
            </a:pPr>
            <a:r>
              <a:rPr lang="en-US" altLang="ko-KR" sz="1100" dirty="0">
                <a:latin typeface="Malgun Gothic" panose="020B0503020000020004" pitchFamily="50" charset="-127"/>
                <a:ea typeface="Malgun Gothic" panose="020B0503020000020004" pitchFamily="50" charset="-127"/>
              </a:rPr>
              <a:t>System ENG. identifies external interfaces and related actors and systems through system context </a:t>
            </a:r>
            <a:r>
              <a:rPr lang="en-US" altLang="ko-KR" sz="1100" dirty="0" smtClean="0">
                <a:latin typeface="Malgun Gothic" panose="020B0503020000020004" pitchFamily="50" charset="-127"/>
                <a:ea typeface="Malgun Gothic" panose="020B0503020000020004" pitchFamily="50" charset="-127"/>
              </a:rPr>
              <a:t>definitions.</a:t>
            </a:r>
          </a:p>
          <a:p>
            <a:pPr marL="271463" lvl="2" indent="0" eaLnBrk="1" hangingPunct="1">
              <a:buFont typeface="Wingdings" panose="05000000000000000000" pitchFamily="2" charset="2"/>
              <a:buNone/>
              <a:defRPr/>
            </a:pPr>
            <a:endParaRPr lang="en-US" altLang="ko-KR" sz="800" dirty="0" smtClean="0">
              <a:latin typeface="Malgun Gothic" panose="020B0503020000020004" pitchFamily="50" charset="-127"/>
              <a:ea typeface="Malgun Gothic" panose="020B0503020000020004" pitchFamily="50" charset="-127"/>
            </a:endParaRPr>
          </a:p>
          <a:p>
            <a:pPr marL="0" indent="0">
              <a:defRPr/>
            </a:pPr>
            <a:r>
              <a:rPr lang="en-US" altLang="ko-KR" sz="1100" b="1" dirty="0">
                <a:latin typeface="Malgun Gothic" panose="020B0503020000020004" pitchFamily="50" charset="-127"/>
                <a:ea typeface="Malgun Gothic" panose="020B0503020000020004" pitchFamily="50" charset="-127"/>
              </a:rPr>
              <a:t>1.3 Identifying System Elements</a:t>
            </a:r>
            <a:endParaRPr lang="en-US" altLang="ko-KR" sz="1100" b="1"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defRPr/>
            </a:pPr>
            <a:r>
              <a:rPr lang="en-US" altLang="ko-KR" sz="1100" dirty="0">
                <a:latin typeface="Malgun Gothic" panose="020B0503020000020004" pitchFamily="50" charset="-127"/>
                <a:ea typeface="Malgun Gothic" panose="020B0503020000020004" pitchFamily="50" charset="-127"/>
              </a:rPr>
              <a:t>System ENG. identifies system elements that can fulfill system functional requirements..</a:t>
            </a:r>
            <a:endParaRPr lang="en-US" altLang="ko-KR" sz="1100"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defRPr/>
            </a:pPr>
            <a:endParaRPr lang="en-US" altLang="ko-KR" sz="800" dirty="0" smtClean="0">
              <a:latin typeface="Malgun Gothic" panose="020B0503020000020004" pitchFamily="50" charset="-127"/>
              <a:ea typeface="Malgun Gothic" panose="020B0503020000020004" pitchFamily="50" charset="-127"/>
            </a:endParaRPr>
          </a:p>
          <a:p>
            <a:pPr marL="0" indent="0">
              <a:defRPr/>
            </a:pPr>
            <a:r>
              <a:rPr lang="en-US" altLang="ko-KR" sz="1100" b="1" dirty="0">
                <a:latin typeface="Malgun Gothic" panose="020B0503020000020004" pitchFamily="50" charset="-127"/>
                <a:ea typeface="Malgun Gothic" panose="020B0503020000020004" pitchFamily="50" charset="-127"/>
              </a:rPr>
              <a:t>1.4 Defining system </a:t>
            </a:r>
            <a:r>
              <a:rPr lang="en-US" altLang="ko-KR" sz="1100" b="1" dirty="0" smtClean="0">
                <a:latin typeface="Malgun Gothic" panose="020B0503020000020004" pitchFamily="50" charset="-127"/>
                <a:ea typeface="Malgun Gothic" panose="020B0503020000020004" pitchFamily="50" charset="-127"/>
              </a:rPr>
              <a:t>interfaces</a:t>
            </a:r>
          </a:p>
          <a:p>
            <a:pPr marL="271463" lvl="2" indent="0" eaLnBrk="1" hangingPunct="1">
              <a:buFont typeface="Wingdings" panose="05000000000000000000" pitchFamily="2" charset="2"/>
              <a:buNone/>
              <a:defRPr/>
            </a:pPr>
            <a:r>
              <a:rPr lang="en-US" altLang="ko-KR" sz="1100" dirty="0">
                <a:latin typeface="Malgun Gothic" panose="020B0503020000020004" pitchFamily="50" charset="-127"/>
                <a:ea typeface="Malgun Gothic" panose="020B0503020000020004" pitchFamily="50" charset="-127"/>
              </a:rPr>
              <a:t>System ENG. defines interfaces for input/output between system elements</a:t>
            </a:r>
            <a:r>
              <a:rPr lang="en-US" altLang="ko-KR" sz="1100" dirty="0" smtClean="0">
                <a:latin typeface="Malgun Gothic" panose="020B0503020000020004" pitchFamily="50" charset="-127"/>
                <a:ea typeface="Malgun Gothic" panose="020B0503020000020004" pitchFamily="50" charset="-127"/>
              </a:rPr>
              <a:t>.</a:t>
            </a:r>
          </a:p>
          <a:p>
            <a:pPr marL="271463" lvl="2" indent="0" eaLnBrk="1" hangingPunct="1">
              <a:buFont typeface="Wingdings" panose="05000000000000000000" pitchFamily="2" charset="2"/>
              <a:buNone/>
              <a:defRPr/>
            </a:pPr>
            <a:endParaRPr lang="en-US" altLang="ko-KR" sz="800" dirty="0" smtClean="0">
              <a:latin typeface="Malgun Gothic" panose="020B0503020000020004" pitchFamily="50" charset="-127"/>
              <a:ea typeface="Malgun Gothic" panose="020B0503020000020004" pitchFamily="50" charset="-127"/>
            </a:endParaRPr>
          </a:p>
          <a:p>
            <a:pPr marL="0" indent="0">
              <a:defRPr/>
            </a:pPr>
            <a:r>
              <a:rPr lang="en-US" altLang="ko-KR" sz="1100" b="1" dirty="0">
                <a:latin typeface="Malgun Gothic" panose="020B0503020000020004" pitchFamily="50" charset="-127"/>
                <a:ea typeface="Malgun Gothic" panose="020B0503020000020004" pitchFamily="50" charset="-127"/>
              </a:rPr>
              <a:t>1.5 System Dynamic Design</a:t>
            </a:r>
            <a:endParaRPr lang="en-US" altLang="ko-KR" sz="1100" b="1"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defRPr/>
            </a:pPr>
            <a:r>
              <a:rPr lang="en-US" altLang="ko-KR" sz="1100" dirty="0">
                <a:latin typeface="Malgun Gothic" panose="020B0503020000020004" pitchFamily="50" charset="-127"/>
                <a:ea typeface="Malgun Gothic" panose="020B0503020000020004" pitchFamily="50" charset="-127"/>
              </a:rPr>
              <a:t>System ENG. defines the operating mode and operating scenario of the </a:t>
            </a:r>
            <a:r>
              <a:rPr lang="en-US" altLang="ko-KR" sz="1100" dirty="0" smtClean="0">
                <a:latin typeface="Malgun Gothic" panose="020B0503020000020004" pitchFamily="50" charset="-127"/>
                <a:ea typeface="Malgun Gothic" panose="020B0503020000020004" pitchFamily="50" charset="-127"/>
              </a:rPr>
              <a:t>system.</a:t>
            </a:r>
          </a:p>
          <a:p>
            <a:pPr marL="271463" lvl="2" indent="0" eaLnBrk="1" hangingPunct="1">
              <a:buFont typeface="Wingdings" panose="05000000000000000000" pitchFamily="2" charset="2"/>
              <a:buNone/>
              <a:defRPr/>
            </a:pPr>
            <a:endParaRPr lang="en-US" altLang="ko-KR" sz="800" dirty="0" smtClean="0">
              <a:latin typeface="Malgun Gothic" panose="020B0503020000020004" pitchFamily="50" charset="-127"/>
              <a:ea typeface="Malgun Gothic" panose="020B0503020000020004" pitchFamily="50" charset="-127"/>
            </a:endParaRPr>
          </a:p>
          <a:p>
            <a:pPr marL="0" indent="0">
              <a:defRPr/>
            </a:pPr>
            <a:r>
              <a:rPr lang="en-US" altLang="ko-KR" sz="1100" b="1" dirty="0">
                <a:latin typeface="Malgun Gothic" panose="020B0503020000020004" pitchFamily="50" charset="-127"/>
                <a:ea typeface="Malgun Gothic" panose="020B0503020000020004" pitchFamily="50" charset="-127"/>
              </a:rPr>
              <a:t>1.6 Review of System Architecture </a:t>
            </a:r>
            <a:r>
              <a:rPr lang="en-US" altLang="ko-KR" sz="1100" b="1" dirty="0" smtClean="0">
                <a:latin typeface="Malgun Gothic" panose="020B0503020000020004" pitchFamily="50" charset="-127"/>
                <a:ea typeface="Malgun Gothic" panose="020B0503020000020004" pitchFamily="50" charset="-127"/>
              </a:rPr>
              <a:t>Alternatives</a:t>
            </a:r>
          </a:p>
          <a:p>
            <a:pPr marL="271463" lvl="2" indent="0" eaLnBrk="1" hangingPunct="1">
              <a:buFont typeface="Wingdings" panose="05000000000000000000" pitchFamily="2" charset="2"/>
              <a:buNone/>
              <a:defRPr/>
            </a:pPr>
            <a:r>
              <a:rPr lang="en-US" altLang="ko-KR" sz="1100" dirty="0">
                <a:latin typeface="Malgun Gothic" panose="020B0503020000020004" pitchFamily="50" charset="-127"/>
                <a:ea typeface="Malgun Gothic" panose="020B0503020000020004" pitchFamily="50" charset="-127"/>
              </a:rPr>
              <a:t>System ENG. derives various system configuration plans through function division, integration, and quality attribute assignment, and selects the optimal system architecture among them</a:t>
            </a:r>
            <a:r>
              <a:rPr lang="en-US" altLang="ko-KR" sz="1100" dirty="0" smtClean="0">
                <a:latin typeface="Malgun Gothic" panose="020B0503020000020004" pitchFamily="50" charset="-127"/>
                <a:ea typeface="Malgun Gothic" panose="020B0503020000020004" pitchFamily="50" charset="-127"/>
              </a:rPr>
              <a:t>.</a:t>
            </a:r>
          </a:p>
          <a:p>
            <a:pPr marL="271463" lvl="2" indent="0" eaLnBrk="1" hangingPunct="1">
              <a:buFont typeface="Wingdings" panose="05000000000000000000" pitchFamily="2" charset="2"/>
              <a:buNone/>
              <a:defRPr/>
            </a:pPr>
            <a:endParaRPr lang="en-US" altLang="ko-KR" sz="800" dirty="0" smtClean="0">
              <a:latin typeface="Malgun Gothic" panose="020B0503020000020004" pitchFamily="50" charset="-127"/>
              <a:ea typeface="Malgun Gothic" panose="020B0503020000020004" pitchFamily="50" charset="-127"/>
            </a:endParaRPr>
          </a:p>
          <a:p>
            <a:pPr marL="0" indent="0">
              <a:defRPr/>
            </a:pPr>
            <a:r>
              <a:rPr lang="en-US" altLang="ko-KR" sz="1100" b="1" dirty="0">
                <a:latin typeface="Malgun Gothic" panose="020B0503020000020004" pitchFamily="50" charset="-127"/>
                <a:ea typeface="Malgun Gothic" panose="020B0503020000020004" pitchFamily="50" charset="-127"/>
              </a:rPr>
              <a:t>1.7 System Architecture </a:t>
            </a:r>
            <a:r>
              <a:rPr lang="en-US" altLang="ko-KR" sz="1100" b="1" dirty="0" smtClean="0">
                <a:latin typeface="Malgun Gothic" panose="020B0503020000020004" pitchFamily="50" charset="-127"/>
                <a:ea typeface="Malgun Gothic" panose="020B0503020000020004" pitchFamily="50" charset="-127"/>
              </a:rPr>
              <a:t>Specification</a:t>
            </a:r>
          </a:p>
          <a:p>
            <a:pPr marL="271463" lvl="2" indent="0" eaLnBrk="1" hangingPunct="1">
              <a:buFont typeface="Wingdings" panose="05000000000000000000" pitchFamily="2" charset="2"/>
              <a:buNone/>
              <a:defRPr/>
            </a:pPr>
            <a:r>
              <a:rPr lang="en-US" altLang="ko-KR" sz="1100" dirty="0">
                <a:latin typeface="Malgun Gothic" panose="020B0503020000020004" pitchFamily="50" charset="-127"/>
                <a:ea typeface="Malgun Gothic" panose="020B0503020000020004" pitchFamily="50" charset="-127"/>
              </a:rPr>
              <a:t>Based on the defined content and the selected system architecture, the system architecture design document (</a:t>
            </a:r>
            <a:r>
              <a:rPr lang="en-US" altLang="ko-KR" sz="1100" dirty="0" err="1">
                <a:latin typeface="Malgun Gothic" panose="020B0503020000020004" pitchFamily="50" charset="-127"/>
                <a:ea typeface="Malgun Gothic" panose="020B0503020000020004" pitchFamily="50" charset="-127"/>
              </a:rPr>
              <a:t>SysAD</a:t>
            </a:r>
            <a:r>
              <a:rPr lang="en-US" altLang="ko-KR" sz="1100" dirty="0">
                <a:latin typeface="Malgun Gothic" panose="020B0503020000020004" pitchFamily="50" charset="-127"/>
                <a:ea typeface="Malgun Gothic" panose="020B0503020000020004" pitchFamily="50" charset="-127"/>
              </a:rPr>
              <a:t>) and HSI are </a:t>
            </a:r>
            <a:r>
              <a:rPr lang="en-US" altLang="ko-KR" sz="1100" dirty="0" smtClean="0">
                <a:latin typeface="Malgun Gothic" panose="020B0503020000020004" pitchFamily="50" charset="-127"/>
                <a:ea typeface="Malgun Gothic" panose="020B0503020000020004" pitchFamily="50" charset="-127"/>
              </a:rPr>
              <a:t>prepared.</a:t>
            </a:r>
            <a:endParaRPr lang="en-US" altLang="ko-KR" sz="800" dirty="0" smtClean="0">
              <a:latin typeface="Malgun Gothic" panose="020B0503020000020004" pitchFamily="50" charset="-127"/>
              <a:ea typeface="Malgun Gothic" panose="020B0503020000020004" pitchFamily="50" charset="-127"/>
            </a:endParaRPr>
          </a:p>
          <a:p>
            <a:pPr marL="0" lvl="2" indent="0" eaLnBrk="1" hangingPunct="1">
              <a:buFontTx/>
              <a:buNone/>
              <a:defRPr/>
            </a:pPr>
            <a:r>
              <a:rPr lang="en-US" altLang="ko-KR" sz="1100" dirty="0">
                <a:latin typeface="Malgun Gothic" panose="020B0503020000020004" pitchFamily="50" charset="-127"/>
                <a:ea typeface="Malgun Gothic" panose="020B0503020000020004" pitchFamily="50" charset="-127"/>
              </a:rPr>
              <a:t>※ For detailed procedures and techniques, refer to the ‘System Design Technique Guide’.</a:t>
            </a:r>
            <a:endParaRPr lang="en-US" altLang="ko-KR" sz="1100" dirty="0" smtClean="0">
              <a:latin typeface="Malgun Gothic" panose="020B0503020000020004" pitchFamily="50" charset="-127"/>
              <a:ea typeface="Malgun Gothic" panose="020B0503020000020004"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2426443796"/>
              </p:ext>
            </p:extLst>
          </p:nvPr>
        </p:nvGraphicFramePr>
        <p:xfrm>
          <a:off x="328613" y="692696"/>
          <a:ext cx="9172575" cy="1524104"/>
        </p:xfrm>
        <a:graphic>
          <a:graphicData uri="http://schemas.openxmlformats.org/drawingml/2006/table">
            <a:tbl>
              <a:tblPr/>
              <a:tblGrid>
                <a:gridCol w="2608163"/>
                <a:gridCol w="4392488"/>
                <a:gridCol w="2171924"/>
              </a:tblGrid>
              <a:tr h="259132">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Task Description</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46" marB="457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Procedure</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46" marB="457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Outcomes</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46" marB="457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r>
              <a:tr h="1264868">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System ENG. defines system elements and their relationships that can satisfy system requirements. The optimal system architecture is defined by examining various system configuration methods.</a:t>
                      </a:r>
                      <a:endParaRPr kumimoji="0" lang="ko-KR" altLang="en-US"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46" marB="457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1.1 Identifying System Architectural Drivers [System ENG.]</a:t>
                      </a:r>
                    </a:p>
                    <a:p>
                      <a:pPr marL="0" marR="0" lvl="0" indent="0" algn="l" defTabSz="914400" rtl="0" eaLnBrk="1" fontAlgn="base" latinLnBrk="1" hangingPunct="1">
                        <a:lnSpc>
                          <a:spcPct val="100000"/>
                        </a:lnSpc>
                        <a:spcBef>
                          <a:spcPct val="0"/>
                        </a:spcBef>
                        <a:spcAft>
                          <a:spcPct val="0"/>
                        </a:spcAft>
                        <a:buClrTx/>
                        <a:buSzTx/>
                        <a:buFontTx/>
                        <a:buNone/>
                        <a:tabLst/>
                        <a:defRPr/>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1.2 System Context Definition [System ENG.]</a:t>
                      </a:r>
                    </a:p>
                    <a:p>
                      <a:pPr marL="0" marR="0" lvl="0" indent="0" algn="l" defTabSz="914400" rtl="0" eaLnBrk="1" fontAlgn="base" latinLnBrk="1" hangingPunct="1">
                        <a:lnSpc>
                          <a:spcPct val="100000"/>
                        </a:lnSpc>
                        <a:spcBef>
                          <a:spcPct val="0"/>
                        </a:spcBef>
                        <a:spcAft>
                          <a:spcPct val="0"/>
                        </a:spcAft>
                        <a:buClrTx/>
                        <a:buSzTx/>
                        <a:buFontTx/>
                        <a:buNone/>
                        <a:tabLst/>
                        <a:defRPr/>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1.3 System Element Identification [System ENG.]</a:t>
                      </a:r>
                    </a:p>
                    <a:p>
                      <a:pPr marL="0" marR="0" lvl="0" indent="0" algn="l" defTabSz="914400" rtl="0" eaLnBrk="1" fontAlgn="base" latinLnBrk="1" hangingPunct="1">
                        <a:lnSpc>
                          <a:spcPct val="100000"/>
                        </a:lnSpc>
                        <a:spcBef>
                          <a:spcPct val="0"/>
                        </a:spcBef>
                        <a:spcAft>
                          <a:spcPct val="0"/>
                        </a:spcAft>
                        <a:buClrTx/>
                        <a:buSzTx/>
                        <a:buFontTx/>
                        <a:buNone/>
                        <a:tabLst/>
                        <a:defRPr/>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1.4 System Interface Definition [System ENG.]</a:t>
                      </a:r>
                    </a:p>
                    <a:p>
                      <a:pPr marL="0" marR="0" lvl="0" indent="0" algn="l" defTabSz="914400" rtl="0" eaLnBrk="1" fontAlgn="base" latinLnBrk="1" hangingPunct="1">
                        <a:lnSpc>
                          <a:spcPct val="100000"/>
                        </a:lnSpc>
                        <a:spcBef>
                          <a:spcPct val="0"/>
                        </a:spcBef>
                        <a:spcAft>
                          <a:spcPct val="0"/>
                        </a:spcAft>
                        <a:buClrTx/>
                        <a:buSzTx/>
                        <a:buFontTx/>
                        <a:buNone/>
                        <a:tabLst/>
                        <a:defRPr/>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1.5 System Dynamic Design [System ENG.]</a:t>
                      </a:r>
                    </a:p>
                    <a:p>
                      <a:pPr marL="0" marR="0" lvl="0" indent="0" algn="l" defTabSz="914400" rtl="0" eaLnBrk="1" fontAlgn="base" latinLnBrk="1" hangingPunct="1">
                        <a:lnSpc>
                          <a:spcPct val="100000"/>
                        </a:lnSpc>
                        <a:spcBef>
                          <a:spcPct val="0"/>
                        </a:spcBef>
                        <a:spcAft>
                          <a:spcPct val="0"/>
                        </a:spcAft>
                        <a:buClrTx/>
                        <a:buSzTx/>
                        <a:buFontTx/>
                        <a:buNone/>
                        <a:tabLst/>
                        <a:defRPr/>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1.6 Review of Alternatives to System Architecture [System ENG.]</a:t>
                      </a:r>
                    </a:p>
                    <a:p>
                      <a:pPr marL="0" marR="0" lvl="0" indent="0" algn="l" defTabSz="914400" rtl="0" eaLnBrk="1" fontAlgn="base" latinLnBrk="1" hangingPunct="1">
                        <a:lnSpc>
                          <a:spcPct val="100000"/>
                        </a:lnSpc>
                        <a:spcBef>
                          <a:spcPct val="0"/>
                        </a:spcBef>
                        <a:spcAft>
                          <a:spcPct val="0"/>
                        </a:spcAft>
                        <a:buClrTx/>
                        <a:buSzTx/>
                        <a:buFontTx/>
                        <a:buNone/>
                        <a:tabLst/>
                        <a:defRPr/>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1.7 System Architecture Specification [System ENG.]</a:t>
                      </a:r>
                      <a:endParaRPr kumimoji="0" lang="ko-KR" altLang="en-US"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46" marB="457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System Architecture Design</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HSI</a:t>
                      </a:r>
                    </a:p>
                  </a:txBody>
                  <a:tcPr marL="91439" marR="91439" marT="45746" marB="457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ts val="2800"/>
              </a:lnSpc>
            </a:pPr>
            <a:r>
              <a:rPr lang="en-US" altLang="ko-KR" dirty="0" smtClean="0">
                <a:solidFill>
                  <a:schemeClr val="tx1"/>
                </a:solidFill>
                <a:latin typeface="Malgun Gothic" panose="020B0503020000020004" pitchFamily="50" charset="-127"/>
                <a:ea typeface="Malgun Gothic" panose="020B0503020000020004" pitchFamily="50" charset="-127"/>
              </a:rPr>
              <a:t>2. </a:t>
            </a:r>
            <a:r>
              <a:rPr lang="en-US" altLang="ko-KR" dirty="0">
                <a:solidFill>
                  <a:srgbClr val="000000"/>
                </a:solidFill>
                <a:latin typeface="Malgun Gothic" panose="020B0503020000020004" pitchFamily="50" charset="-127"/>
                <a:ea typeface="Malgun Gothic" panose="020B0503020000020004" pitchFamily="50" charset="-127"/>
              </a:rPr>
              <a:t>System Architecture Design</a:t>
            </a:r>
          </a:p>
        </p:txBody>
      </p:sp>
      <p:sp>
        <p:nvSpPr>
          <p:cNvPr id="11267" name="텍스트 개체 틀 2"/>
          <p:cNvSpPr>
            <a:spLocks noGrp="1"/>
          </p:cNvSpPr>
          <p:nvPr>
            <p:ph type="body" sz="quarter" idx="10"/>
          </p:nvPr>
        </p:nvSpPr>
        <p:spPr bwMode="auto">
          <a:xfrm>
            <a:off x="323850" y="2781300"/>
            <a:ext cx="9093200" cy="33115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smtClean="0">
                <a:latin typeface="Malgun Gothic" panose="020B0503020000020004" pitchFamily="50" charset="-127"/>
                <a:ea typeface="Malgun Gothic" panose="020B0503020000020004" pitchFamily="50" charset="-127"/>
              </a:rPr>
              <a:t>2.1 </a:t>
            </a:r>
            <a:r>
              <a:rPr lang="en-US" altLang="ko-KR" sz="1100" b="1" dirty="0">
                <a:latin typeface="Malgun Gothic" panose="020B0503020000020004" pitchFamily="50" charset="-127"/>
                <a:ea typeface="Malgun Gothic" panose="020B0503020000020004" pitchFamily="50" charset="-127"/>
              </a:rPr>
              <a:t>System architecture design </a:t>
            </a:r>
            <a:r>
              <a:rPr lang="en-US" altLang="ko-KR" sz="1100" b="1" dirty="0" smtClean="0">
                <a:latin typeface="Malgun Gothic" panose="020B0503020000020004" pitchFamily="50" charset="-127"/>
                <a:ea typeface="Malgun Gothic" panose="020B0503020000020004" pitchFamily="50" charset="-127"/>
              </a:rPr>
              <a:t>analysis</a:t>
            </a:r>
            <a:r>
              <a:rPr lang="ko-KR" altLang="en-US" sz="1100" b="1" smtClean="0">
                <a:latin typeface="Malgun Gothic" panose="020B0503020000020004" pitchFamily="50" charset="-127"/>
                <a:ea typeface="Malgun Gothic" panose="020B0503020000020004" pitchFamily="50" charset="-127"/>
              </a:rPr>
              <a:t> </a:t>
            </a:r>
            <a:endParaRPr lang="en-US" altLang="ko-KR" sz="1100" b="1" dirty="0" smtClean="0">
              <a:latin typeface="Malgun Gothic" panose="020B0503020000020004" pitchFamily="50" charset="-127"/>
              <a:ea typeface="Malgun Gothic" panose="020B0503020000020004" pitchFamily="50" charset="-127"/>
            </a:endParaRPr>
          </a:p>
          <a:p>
            <a:pPr marL="271463" lvl="2" indent="0" eaLnBrk="1" hangingPunct="1">
              <a:buFontTx/>
              <a:buNone/>
            </a:pPr>
            <a:r>
              <a:rPr lang="en-US" altLang="ko-KR" sz="1100" dirty="0">
                <a:latin typeface="Malgun Gothic" panose="020B0503020000020004" pitchFamily="50" charset="-127"/>
                <a:ea typeface="Malgun Gothic" panose="020B0503020000020004" pitchFamily="50" charset="-127"/>
              </a:rPr>
              <a:t>System ENG. applies FMEA, a design analysis technique, to identify potential faults/failures in architecture design that affect system functions and operations, and derives design management plans to handle (prevent and detect) them</a:t>
            </a:r>
            <a:r>
              <a:rPr lang="en-US" altLang="ko-KR" sz="1100" dirty="0" smtClean="0">
                <a:latin typeface="Malgun Gothic" panose="020B0503020000020004" pitchFamily="50" charset="-127"/>
                <a:ea typeface="Malgun Gothic" panose="020B0503020000020004" pitchFamily="50" charset="-127"/>
              </a:rPr>
              <a:t>.</a:t>
            </a:r>
          </a:p>
          <a:p>
            <a:pPr marL="271463" lvl="2" indent="0" eaLnBrk="1" hangingPunct="1">
              <a:buFontTx/>
              <a:buNone/>
            </a:pPr>
            <a:r>
              <a:rPr lang="en-US" altLang="ko-KR" sz="1100" dirty="0" smtClean="0">
                <a:latin typeface="Malgun Gothic" panose="020B0503020000020004" pitchFamily="50" charset="-127"/>
                <a:ea typeface="Malgun Gothic" panose="020B0503020000020004" pitchFamily="50" charset="-127"/>
              </a:rPr>
              <a:t>For </a:t>
            </a:r>
            <a:r>
              <a:rPr lang="en-US" altLang="ko-KR" sz="1100" dirty="0">
                <a:latin typeface="Malgun Gothic" panose="020B0503020000020004" pitchFamily="50" charset="-127"/>
                <a:ea typeface="Malgun Gothic" panose="020B0503020000020004" pitchFamily="50" charset="-127"/>
              </a:rPr>
              <a:t>detailed procedures and techniques, refer to the ‘FMEA Guide</a:t>
            </a:r>
            <a:r>
              <a:rPr lang="en-US" altLang="ko-KR" sz="1100" dirty="0" smtClean="0">
                <a:latin typeface="Malgun Gothic" panose="020B0503020000020004" pitchFamily="50" charset="-127"/>
                <a:ea typeface="Malgun Gothic" panose="020B0503020000020004" pitchFamily="50" charset="-127"/>
              </a:rPr>
              <a:t>’.</a:t>
            </a:r>
          </a:p>
          <a:p>
            <a:pPr marL="271463" lvl="2" indent="0" eaLnBrk="1" hangingPunct="1">
              <a:buFontTx/>
              <a:buNone/>
            </a:pPr>
            <a:endParaRPr lang="en-US" altLang="ko-KR" sz="1100" dirty="0" smtClean="0">
              <a:latin typeface="Malgun Gothic" panose="020B0503020000020004" pitchFamily="50" charset="-127"/>
              <a:ea typeface="Malgun Gothic" panose="020B0503020000020004" pitchFamily="50" charset="-127"/>
            </a:endParaRPr>
          </a:p>
          <a:p>
            <a:pPr marL="0" indent="0"/>
            <a:r>
              <a:rPr lang="en-US" altLang="ko-KR" sz="1100" b="1" dirty="0" smtClean="0">
                <a:latin typeface="Malgun Gothic" panose="020B0503020000020004" pitchFamily="50" charset="-127"/>
                <a:ea typeface="Malgun Gothic" panose="020B0503020000020004" pitchFamily="50" charset="-127"/>
              </a:rPr>
              <a:t>2.2 </a:t>
            </a:r>
            <a:r>
              <a:rPr lang="en-US" altLang="ko-KR" sz="1100" b="1" dirty="0">
                <a:latin typeface="Malgun Gothic" panose="020B0503020000020004" pitchFamily="50" charset="-127"/>
                <a:ea typeface="Malgun Gothic" panose="020B0503020000020004" pitchFamily="50" charset="-127"/>
              </a:rPr>
              <a:t>Complementing the system </a:t>
            </a:r>
            <a:r>
              <a:rPr lang="en-US" altLang="ko-KR" sz="1100" b="1" dirty="0" smtClean="0">
                <a:latin typeface="Malgun Gothic" panose="020B0503020000020004" pitchFamily="50" charset="-127"/>
                <a:ea typeface="Malgun Gothic" panose="020B0503020000020004" pitchFamily="50" charset="-127"/>
              </a:rPr>
              <a:t>architecture</a:t>
            </a:r>
          </a:p>
          <a:p>
            <a:pPr marL="271463" lvl="2" indent="0" eaLnBrk="1" hangingPunct="1">
              <a:buFontTx/>
              <a:buNone/>
            </a:pPr>
            <a:r>
              <a:rPr lang="en-US" altLang="ko-KR" sz="1100" dirty="0">
                <a:latin typeface="Malgun Gothic" panose="020B0503020000020004" pitchFamily="50" charset="-127"/>
                <a:ea typeface="Malgun Gothic" panose="020B0503020000020004" pitchFamily="50" charset="-127"/>
              </a:rPr>
              <a:t>System ENG. reflects design complements through FMEA in system architecture design.</a:t>
            </a:r>
            <a:endParaRPr lang="en-US" altLang="ko-KR" sz="1100" dirty="0" smtClean="0">
              <a:latin typeface="Malgun Gothic" panose="020B0503020000020004" pitchFamily="50" charset="-127"/>
              <a:ea typeface="Malgun Gothic" panose="020B0503020000020004"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3953412798"/>
              </p:ext>
            </p:extLst>
          </p:nvPr>
        </p:nvGraphicFramePr>
        <p:xfrm>
          <a:off x="328613" y="908050"/>
          <a:ext cx="9172575" cy="1524104"/>
        </p:xfrm>
        <a:graphic>
          <a:graphicData uri="http://schemas.openxmlformats.org/drawingml/2006/table">
            <a:tbl>
              <a:tblPr/>
              <a:tblGrid>
                <a:gridCol w="2608163"/>
                <a:gridCol w="3672408"/>
                <a:gridCol w="2892004"/>
              </a:tblGrid>
              <a:tr h="259132">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Task Description</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46" marB="457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Procedure</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46" marB="457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Outcomes</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46" marB="457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r>
              <a:tr h="1264868">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System ENG. identifies potential problems in architectural design and derives design management measures to deal with them. The derived design supplements are reflected in the system architecture design.</a:t>
                      </a:r>
                      <a:endParaRPr kumimoji="0" lang="ko-KR" altLang="en-US"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46" marB="457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2.1 System Architecture Design Analysis [System ENG.]2.2 System Architecture Supplement [System ENG.]</a:t>
                      </a:r>
                      <a:endParaRPr kumimoji="0" lang="ko-KR" altLang="en-US"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46" marB="457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FMEA sheet </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system architecture design</a:t>
                      </a:r>
                      <a:endParaRPr kumimoji="0" lang="ko-KR" altLang="en-US"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46" marB="457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ts val="2800"/>
              </a:lnSpc>
            </a:pPr>
            <a:r>
              <a:rPr lang="en-US" altLang="ko-KR" dirty="0" smtClean="0">
                <a:solidFill>
                  <a:schemeClr val="tx1"/>
                </a:solidFill>
                <a:latin typeface="Malgun Gothic" panose="020B0503020000020004" pitchFamily="50" charset="-127"/>
                <a:ea typeface="Malgun Gothic" panose="020B0503020000020004" pitchFamily="50" charset="-127"/>
              </a:rPr>
              <a:t>3. </a:t>
            </a:r>
            <a:r>
              <a:rPr lang="en-US" altLang="ko-KR" dirty="0">
                <a:solidFill>
                  <a:srgbClr val="000000"/>
                </a:solidFill>
                <a:latin typeface="Malgun Gothic" panose="020B0503020000020004" pitchFamily="50" charset="-127"/>
                <a:ea typeface="Malgun Gothic" panose="020B0503020000020004" pitchFamily="50" charset="-127"/>
              </a:rPr>
              <a:t>Requirements Traceability management</a:t>
            </a:r>
          </a:p>
        </p:txBody>
      </p:sp>
      <p:sp>
        <p:nvSpPr>
          <p:cNvPr id="12291" name="텍스트 개체 틀 2"/>
          <p:cNvSpPr>
            <a:spLocks noGrp="1"/>
          </p:cNvSpPr>
          <p:nvPr>
            <p:ph type="body" sz="quarter" idx="10"/>
          </p:nvPr>
        </p:nvSpPr>
        <p:spPr bwMode="auto">
          <a:xfrm>
            <a:off x="323850" y="2060575"/>
            <a:ext cx="9093200" cy="4032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smtClean="0">
                <a:latin typeface="Malgun Gothic" panose="020B0503020000020004" pitchFamily="50" charset="-127"/>
                <a:ea typeface="Malgun Gothic" panose="020B0503020000020004" pitchFamily="50" charset="-127"/>
              </a:rPr>
              <a:t>3.1 </a:t>
            </a:r>
            <a:r>
              <a:rPr lang="en-US" altLang="ko-KR" sz="1100" b="1" dirty="0">
                <a:latin typeface="Malgun Gothic" panose="020B0503020000020004" pitchFamily="50" charset="-127"/>
                <a:ea typeface="Malgun Gothic" panose="020B0503020000020004" pitchFamily="50" charset="-127"/>
              </a:rPr>
              <a:t>Defining system requirements and traceability </a:t>
            </a:r>
            <a:endParaRPr lang="en-US" altLang="ko-KR" sz="1100" b="1"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pPr>
            <a:r>
              <a:rPr lang="en-US" altLang="ko-KR" sz="1100" dirty="0">
                <a:latin typeface="Malgun Gothic" panose="020B0503020000020004" pitchFamily="50" charset="-127"/>
                <a:ea typeface="Malgun Gothic" panose="020B0503020000020004" pitchFamily="50" charset="-127"/>
              </a:rPr>
              <a:t>System ENG. defines traceability between system architecture design and system requirements. It also defines the trace relationship between the system architecture design and the HSI</a:t>
            </a:r>
            <a:r>
              <a:rPr lang="en-US" altLang="ko-KR" sz="1100" dirty="0" smtClean="0">
                <a:latin typeface="Malgun Gothic" panose="020B0503020000020004" pitchFamily="50" charset="-127"/>
                <a:ea typeface="Malgun Gothic" panose="020B0503020000020004" pitchFamily="50" charset="-127"/>
              </a:rPr>
              <a:t>.</a:t>
            </a:r>
          </a:p>
          <a:p>
            <a:pPr marL="271463" lvl="2" indent="0" eaLnBrk="1" hangingPunct="1">
              <a:buFont typeface="Wingdings" panose="05000000000000000000" pitchFamily="2" charset="2"/>
              <a:buNone/>
            </a:pPr>
            <a:endParaRPr lang="en-US" altLang="ko-KR" sz="1100" dirty="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pPr>
            <a:r>
              <a:rPr lang="en-US" altLang="ko-KR" sz="1100" dirty="0" smtClean="0">
                <a:latin typeface="Malgun Gothic" panose="020B0503020000020004" pitchFamily="50" charset="-127"/>
                <a:ea typeface="Malgun Gothic" panose="020B0503020000020004" pitchFamily="50" charset="-127"/>
              </a:rPr>
              <a:t>The </a:t>
            </a:r>
            <a:r>
              <a:rPr lang="en-US" altLang="ko-KR" sz="1100" dirty="0">
                <a:latin typeface="Malgun Gothic" panose="020B0503020000020004" pitchFamily="50" charset="-127"/>
                <a:ea typeface="Malgun Gothic" panose="020B0503020000020004" pitchFamily="50" charset="-127"/>
              </a:rPr>
              <a:t>following should be considered when tracking requirements</a:t>
            </a:r>
            <a:r>
              <a:rPr lang="en-US" altLang="ko-KR" sz="1100" dirty="0" smtClean="0">
                <a:latin typeface="Malgun Gothic" panose="020B0503020000020004" pitchFamily="50" charset="-127"/>
                <a:ea typeface="Malgun Gothic" panose="020B0503020000020004" pitchFamily="50" charset="-127"/>
              </a:rPr>
              <a:t>.</a:t>
            </a:r>
          </a:p>
          <a:p>
            <a:pPr marL="271463" lvl="2" indent="0" eaLnBrk="1" hangingPunct="1">
              <a:buFont typeface="Wingdings" panose="05000000000000000000" pitchFamily="2" charset="2"/>
              <a:buNone/>
            </a:pPr>
            <a:endParaRPr lang="en-US" altLang="ko-KR" sz="1100" dirty="0" smtClean="0">
              <a:latin typeface="Malgun Gothic" panose="020B0503020000020004" pitchFamily="50" charset="-127"/>
              <a:ea typeface="Malgun Gothic" panose="020B0503020000020004" pitchFamily="50" charset="-127"/>
            </a:endParaRPr>
          </a:p>
          <a:p>
            <a:pPr marL="541338" lvl="4" indent="-177800">
              <a:buFontTx/>
              <a:buChar char="-"/>
            </a:pPr>
            <a:r>
              <a:rPr lang="en-US" altLang="ko-KR" sz="1100" dirty="0">
                <a:latin typeface="Malgun Gothic" panose="020B0503020000020004" pitchFamily="50" charset="-127"/>
                <a:ea typeface="Malgun Gothic" panose="020B0503020000020004" pitchFamily="50" charset="-127"/>
              </a:rPr>
              <a:t>In principle, tracing is reflected in the output of 100% development stage without omission of requirements</a:t>
            </a:r>
            <a:r>
              <a:rPr lang="en-US" altLang="ko-KR" sz="1100" dirty="0" smtClean="0">
                <a:latin typeface="Malgun Gothic" panose="020B0503020000020004" pitchFamily="50" charset="-127"/>
                <a:ea typeface="Malgun Gothic" panose="020B0503020000020004" pitchFamily="50" charset="-127"/>
              </a:rPr>
              <a:t>.</a:t>
            </a:r>
          </a:p>
          <a:p>
            <a:pPr marL="541338" lvl="4" indent="-177800">
              <a:buFontTx/>
              <a:buChar char="-"/>
            </a:pPr>
            <a:r>
              <a:rPr lang="en-US" altLang="ko-KR" sz="1100" dirty="0" smtClean="0">
                <a:latin typeface="Malgun Gothic" panose="020B0503020000020004" pitchFamily="50" charset="-127"/>
                <a:ea typeface="Malgun Gothic" panose="020B0503020000020004" pitchFamily="50" charset="-127"/>
              </a:rPr>
              <a:t>The </a:t>
            </a:r>
            <a:r>
              <a:rPr lang="en-US" altLang="ko-KR" sz="1100" dirty="0">
                <a:latin typeface="Malgun Gothic" panose="020B0503020000020004" pitchFamily="50" charset="-127"/>
                <a:ea typeface="Malgun Gothic" panose="020B0503020000020004" pitchFamily="50" charset="-127"/>
              </a:rPr>
              <a:t>principle of requirements tracking follows the structure and scope of tracking management of deliverables defined in the 'Requirements tracking management guide</a:t>
            </a:r>
            <a:r>
              <a:rPr lang="en-US" altLang="ko-KR" sz="1100" dirty="0" smtClean="0">
                <a:latin typeface="Malgun Gothic" panose="020B0503020000020004" pitchFamily="50" charset="-127"/>
                <a:ea typeface="Malgun Gothic" panose="020B0503020000020004" pitchFamily="50" charset="-127"/>
              </a:rPr>
              <a:t>'.</a:t>
            </a:r>
          </a:p>
          <a:p>
            <a:pPr marL="541338" lvl="4" indent="-177800">
              <a:buFontTx/>
              <a:buChar char="-"/>
            </a:pPr>
            <a:r>
              <a:rPr lang="en-US" altLang="ko-KR" sz="1100" dirty="0" smtClean="0">
                <a:latin typeface="Malgun Gothic" panose="020B0503020000020004" pitchFamily="50" charset="-127"/>
                <a:ea typeface="Malgun Gothic" panose="020B0503020000020004" pitchFamily="50" charset="-127"/>
              </a:rPr>
              <a:t>Requirements </a:t>
            </a:r>
            <a:r>
              <a:rPr lang="en-US" altLang="ko-KR" sz="1100" dirty="0">
                <a:latin typeface="Malgun Gothic" panose="020B0503020000020004" pitchFamily="50" charset="-127"/>
                <a:ea typeface="Malgun Gothic" panose="020B0503020000020004" pitchFamily="50" charset="-127"/>
              </a:rPr>
              <a:t>tracking manages the tracking relationship by selecting a tracking management tool among DOORS, </a:t>
            </a:r>
            <a:r>
              <a:rPr lang="en-US" altLang="ko-KR" sz="1100" dirty="0" err="1">
                <a:latin typeface="Malgun Gothic" panose="020B0503020000020004" pitchFamily="50" charset="-127"/>
                <a:ea typeface="Malgun Gothic" panose="020B0503020000020004" pitchFamily="50" charset="-127"/>
              </a:rPr>
              <a:t>codeBeamer</a:t>
            </a:r>
            <a:r>
              <a:rPr lang="en-US" altLang="ko-KR" sz="1100" dirty="0">
                <a:latin typeface="Malgun Gothic" panose="020B0503020000020004" pitchFamily="50" charset="-127"/>
                <a:ea typeface="Malgun Gothic" panose="020B0503020000020004" pitchFamily="50" charset="-127"/>
              </a:rPr>
              <a:t>, and RTM</a:t>
            </a:r>
            <a:r>
              <a:rPr lang="en-US" altLang="ko-KR" sz="1100" dirty="0" smtClean="0">
                <a:latin typeface="Malgun Gothic" panose="020B0503020000020004" pitchFamily="50" charset="-127"/>
                <a:ea typeface="Malgun Gothic" panose="020B0503020000020004" pitchFamily="50" charset="-127"/>
              </a:rPr>
              <a:t>.</a:t>
            </a:r>
          </a:p>
          <a:p>
            <a:pPr marL="541338" lvl="4" indent="-177800">
              <a:buFontTx/>
              <a:buChar char="-"/>
            </a:pPr>
            <a:r>
              <a:rPr lang="en-US" altLang="ko-KR" sz="1100" dirty="0" smtClean="0">
                <a:latin typeface="Malgun Gothic" panose="020B0503020000020004" pitchFamily="50" charset="-127"/>
                <a:ea typeface="Malgun Gothic" panose="020B0503020000020004" pitchFamily="50" charset="-127"/>
              </a:rPr>
              <a:t>Trace </a:t>
            </a:r>
            <a:r>
              <a:rPr lang="en-US" altLang="ko-KR" sz="1100" dirty="0">
                <a:latin typeface="Malgun Gothic" panose="020B0503020000020004" pitchFamily="50" charset="-127"/>
                <a:ea typeface="Malgun Gothic" panose="020B0503020000020004" pitchFamily="50" charset="-127"/>
              </a:rPr>
              <a:t>relationships can be defined during the creation or completion of the requirements or traceable artifacts</a:t>
            </a:r>
            <a:r>
              <a:rPr lang="en-US" altLang="ko-KR" sz="1100" dirty="0" smtClean="0">
                <a:latin typeface="Malgun Gothic" panose="020B0503020000020004" pitchFamily="50" charset="-127"/>
                <a:ea typeface="Malgun Gothic" panose="020B0503020000020004" pitchFamily="50" charset="-127"/>
              </a:rPr>
              <a:t>.</a:t>
            </a:r>
          </a:p>
          <a:p>
            <a:pPr marL="541338" lvl="4" indent="-177800">
              <a:buFontTx/>
              <a:buChar char="-"/>
            </a:pPr>
            <a:r>
              <a:rPr lang="en-US" altLang="ko-KR" sz="1100" dirty="0" smtClean="0">
                <a:latin typeface="Malgun Gothic" panose="020B0503020000020004" pitchFamily="50" charset="-127"/>
                <a:ea typeface="Malgun Gothic" panose="020B0503020000020004" pitchFamily="50" charset="-127"/>
              </a:rPr>
              <a:t>When </a:t>
            </a:r>
            <a:r>
              <a:rPr lang="en-US" altLang="ko-KR" sz="1100" dirty="0">
                <a:latin typeface="Malgun Gothic" panose="020B0503020000020004" pitchFamily="50" charset="-127"/>
                <a:ea typeface="Malgun Gothic" panose="020B0503020000020004" pitchFamily="50" charset="-127"/>
              </a:rPr>
              <a:t>requirements or traceable artifacts change, review whether the change should adjust the traceability relationship and reset the traceability relationship</a:t>
            </a:r>
            <a:r>
              <a:rPr lang="en-US" altLang="ko-KR" sz="1100" dirty="0" smtClean="0">
                <a:latin typeface="Malgun Gothic" panose="020B0503020000020004" pitchFamily="50" charset="-127"/>
                <a:ea typeface="Malgun Gothic" panose="020B0503020000020004" pitchFamily="50" charset="-127"/>
              </a:rPr>
              <a:t>.</a:t>
            </a:r>
          </a:p>
          <a:p>
            <a:pPr marL="541338" lvl="4" indent="-177800">
              <a:buFontTx/>
              <a:buChar char="-"/>
            </a:pPr>
            <a:r>
              <a:rPr lang="en-US" altLang="ko-KR" sz="1100" dirty="0" smtClean="0">
                <a:latin typeface="Malgun Gothic" panose="020B0503020000020004" pitchFamily="50" charset="-127"/>
                <a:ea typeface="Malgun Gothic" panose="020B0503020000020004" pitchFamily="50" charset="-127"/>
              </a:rPr>
              <a:t>The </a:t>
            </a:r>
            <a:r>
              <a:rPr lang="en-US" altLang="ko-KR" sz="1100" dirty="0">
                <a:latin typeface="Malgun Gothic" panose="020B0503020000020004" pitchFamily="50" charset="-127"/>
                <a:ea typeface="Malgun Gothic" panose="020B0503020000020004" pitchFamily="50" charset="-127"/>
              </a:rPr>
              <a:t>structure and scope of tracking management and tracking management tools can be adjusted and used according to project characteristics (</a:t>
            </a:r>
            <a:r>
              <a:rPr lang="en-US" altLang="ko-KR" sz="1100" dirty="0" err="1" smtClean="0">
                <a:latin typeface="Malgun Gothic" panose="020B0503020000020004" pitchFamily="50" charset="-127"/>
                <a:ea typeface="Malgun Gothic" panose="020B0503020000020004" pitchFamily="50" charset="-127"/>
              </a:rPr>
              <a:t>e.g</a:t>
            </a:r>
            <a:r>
              <a:rPr lang="en-US" altLang="ko-KR" sz="1100" dirty="0">
                <a:latin typeface="Malgun Gothic" panose="020B0503020000020004" pitchFamily="50" charset="-127"/>
                <a:ea typeface="Malgun Gothic" panose="020B0503020000020004" pitchFamily="50" charset="-127"/>
              </a:rPr>
              <a:t>, customer needs).</a:t>
            </a:r>
            <a:endParaRPr lang="en-US" altLang="ko-KR" sz="1100" dirty="0" smtClean="0">
              <a:latin typeface="Malgun Gothic" panose="020B0503020000020004" pitchFamily="50" charset="-127"/>
              <a:ea typeface="Malgun Gothic" panose="020B0503020000020004"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2986573174"/>
              </p:ext>
            </p:extLst>
          </p:nvPr>
        </p:nvGraphicFramePr>
        <p:xfrm>
          <a:off x="328613" y="908050"/>
          <a:ext cx="9172575" cy="1021112"/>
        </p:xfrm>
        <a:graphic>
          <a:graphicData uri="http://schemas.openxmlformats.org/drawingml/2006/table">
            <a:tbl>
              <a:tblPr/>
              <a:tblGrid>
                <a:gridCol w="3057525"/>
                <a:gridCol w="3057525"/>
                <a:gridCol w="3057525"/>
              </a:tblGrid>
              <a:tr h="259096">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Task Description</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Procedure</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Outcomes</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r>
              <a:tr h="594979">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System ENG. defines the traceability between system architecture design and system requirements, and system architecture design and HSI.</a:t>
                      </a:r>
                      <a:endParaRPr kumimoji="0" lang="ko-KR" altLang="en-US"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3.1 Defining system requirements and traceability [System ENG.]</a:t>
                      </a:r>
                      <a:endPar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System architecture design/HSI (including traceability)Requirements Tracking Table (if applicable)</a:t>
                      </a:r>
                      <a:endParaRPr kumimoji="0" lang="ko-KR" altLang="en-US"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ts val="2800"/>
              </a:lnSpc>
            </a:pPr>
            <a:r>
              <a:rPr lang="en-US" altLang="ko-KR" dirty="0" smtClean="0">
                <a:solidFill>
                  <a:schemeClr val="tx1"/>
                </a:solidFill>
                <a:latin typeface="Malgun Gothic" panose="020B0503020000020004" pitchFamily="50" charset="-127"/>
                <a:ea typeface="Malgun Gothic" panose="020B0503020000020004" pitchFamily="50" charset="-127"/>
              </a:rPr>
              <a:t>4. </a:t>
            </a:r>
            <a:r>
              <a:rPr lang="en-US" altLang="ko-KR" dirty="0">
                <a:solidFill>
                  <a:srgbClr val="000000"/>
                </a:solidFill>
                <a:latin typeface="Malgun Gothic" panose="020B0503020000020004" pitchFamily="50" charset="-127"/>
                <a:ea typeface="Malgun Gothic" panose="020B0503020000020004" pitchFamily="50" charset="-127"/>
              </a:rPr>
              <a:t>System Architecture Design Review</a:t>
            </a:r>
          </a:p>
        </p:txBody>
      </p:sp>
      <p:sp>
        <p:nvSpPr>
          <p:cNvPr id="10243" name="텍스트 개체 틀 2"/>
          <p:cNvSpPr>
            <a:spLocks noGrp="1"/>
          </p:cNvSpPr>
          <p:nvPr>
            <p:ph type="body" sz="quarter" idx="10"/>
          </p:nvPr>
        </p:nvSpPr>
        <p:spPr bwMode="auto">
          <a:xfrm>
            <a:off x="323850" y="2060575"/>
            <a:ext cx="9093200" cy="40322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defRPr/>
            </a:pPr>
            <a:r>
              <a:rPr lang="en-US" altLang="ko-KR" sz="1100" b="1" dirty="0" smtClean="0">
                <a:latin typeface="Malgun Gothic" panose="020B0503020000020004" pitchFamily="50" charset="-127"/>
                <a:ea typeface="Malgun Gothic" panose="020B0503020000020004" pitchFamily="50" charset="-127"/>
              </a:rPr>
              <a:t>4.1 </a:t>
            </a:r>
            <a:r>
              <a:rPr lang="en-US" altLang="ko-KR" sz="1100" b="1" dirty="0">
                <a:latin typeface="Malgun Gothic" panose="020B0503020000020004" pitchFamily="50" charset="-127"/>
                <a:ea typeface="Malgun Gothic" panose="020B0503020000020004" pitchFamily="50" charset="-127"/>
              </a:rPr>
              <a:t>Preparing for a review </a:t>
            </a:r>
            <a:r>
              <a:rPr lang="en-US" altLang="ko-KR" sz="1100" b="1" dirty="0" smtClean="0">
                <a:latin typeface="Malgun Gothic" panose="020B0503020000020004" pitchFamily="50" charset="-127"/>
                <a:ea typeface="Malgun Gothic" panose="020B0503020000020004" pitchFamily="50" charset="-127"/>
              </a:rPr>
              <a:t>meeting</a:t>
            </a:r>
          </a:p>
          <a:p>
            <a:pPr marL="271463" lvl="2" indent="0" eaLnBrk="1" hangingPunct="1">
              <a:buFont typeface="Wingdings" panose="05000000000000000000" pitchFamily="2" charset="2"/>
              <a:buNone/>
              <a:defRPr/>
            </a:pPr>
            <a:r>
              <a:rPr lang="en-US" altLang="ko-KR" sz="1100" dirty="0">
                <a:latin typeface="Malgun Gothic" panose="020B0503020000020004" pitchFamily="50" charset="-127"/>
                <a:ea typeface="Malgun Gothic" panose="020B0503020000020004" pitchFamily="50" charset="-127"/>
              </a:rPr>
              <a:t>The PL identifies the review participants and convenes a review meeting</a:t>
            </a:r>
            <a:r>
              <a:rPr lang="en-US" altLang="ko-KR" sz="1100" dirty="0" smtClean="0">
                <a:latin typeface="Malgun Gothic" panose="020B0503020000020004" pitchFamily="50" charset="-127"/>
                <a:ea typeface="Malgun Gothic" panose="020B0503020000020004" pitchFamily="50" charset="-127"/>
              </a:rPr>
              <a:t>.</a:t>
            </a:r>
          </a:p>
          <a:p>
            <a:pPr marL="271463" lvl="2" indent="0" eaLnBrk="1" hangingPunct="1">
              <a:buFont typeface="Wingdings" panose="05000000000000000000" pitchFamily="2" charset="2"/>
              <a:buNone/>
              <a:defRPr/>
            </a:pPr>
            <a:endParaRPr lang="en-US" altLang="ko-KR" sz="1100" dirty="0">
              <a:latin typeface="Malgun Gothic" panose="020B0503020000020004" pitchFamily="50" charset="-127"/>
              <a:ea typeface="Malgun Gothic" panose="020B0503020000020004" pitchFamily="50" charset="-127"/>
            </a:endParaRPr>
          </a:p>
          <a:p>
            <a:pPr marL="541338" lvl="4" indent="-177800">
              <a:buFontTx/>
              <a:buChar char="-"/>
              <a:defRPr/>
            </a:pPr>
            <a:r>
              <a:rPr lang="en-US" altLang="ko-KR" sz="1100" dirty="0">
                <a:latin typeface="Malgun Gothic" panose="020B0503020000020004" pitchFamily="50" charset="-127"/>
                <a:ea typeface="Malgun Gothic" panose="020B0503020000020004" pitchFamily="50" charset="-127"/>
              </a:rPr>
              <a:t>Ensure that the deliverables under review are ready</a:t>
            </a:r>
            <a:r>
              <a:rPr lang="en-US" altLang="ko-KR" sz="1100" dirty="0" smtClean="0">
                <a:latin typeface="Malgun Gothic" panose="020B0503020000020004" pitchFamily="50" charset="-127"/>
                <a:ea typeface="Malgun Gothic" panose="020B0503020000020004" pitchFamily="50" charset="-127"/>
              </a:rPr>
              <a:t>.</a:t>
            </a:r>
            <a:endParaRPr lang="en-US" altLang="ko-KR" sz="1100" dirty="0">
              <a:latin typeface="Malgun Gothic" panose="020B0503020000020004" pitchFamily="50" charset="-127"/>
              <a:ea typeface="Malgun Gothic" panose="020B0503020000020004" pitchFamily="50" charset="-127"/>
            </a:endParaRPr>
          </a:p>
          <a:p>
            <a:pPr marL="712788" lvl="4" indent="-177800">
              <a:buFont typeface="Malgun Gothic" panose="020B0503020000020004" pitchFamily="50" charset="-127"/>
              <a:buChar char="."/>
              <a:defRPr/>
            </a:pPr>
            <a:r>
              <a:rPr lang="en-US" altLang="ko-KR" sz="1100" dirty="0">
                <a:latin typeface="Malgun Gothic" panose="020B0503020000020004" pitchFamily="50" charset="-127"/>
                <a:ea typeface="Malgun Gothic" panose="020B0503020000020004" pitchFamily="50" charset="-127"/>
              </a:rPr>
              <a:t>The subject of review may be a system architecture design document, HSI, and requirements tracking table (if applicable).</a:t>
            </a:r>
          </a:p>
          <a:p>
            <a:pPr marL="541338" lvl="4" indent="-177800">
              <a:buFontTx/>
              <a:buChar char="-"/>
              <a:defRPr/>
            </a:pPr>
            <a:r>
              <a:rPr lang="en-US" altLang="ko-KR" sz="1100" dirty="0">
                <a:solidFill>
                  <a:srgbClr val="000000"/>
                </a:solidFill>
                <a:latin typeface="Malgun Gothic" panose="020B0503020000020004" pitchFamily="50" charset="-127"/>
                <a:ea typeface="Malgun Gothic" panose="020B0503020000020004" pitchFamily="50" charset="-127"/>
              </a:rPr>
              <a:t>Prepare a review checklist</a:t>
            </a:r>
            <a:r>
              <a:rPr lang="en-US" altLang="ko-KR" sz="1100" dirty="0" smtClean="0">
                <a:solidFill>
                  <a:srgbClr val="000000"/>
                </a:solidFill>
                <a:latin typeface="Malgun Gothic" panose="020B0503020000020004" pitchFamily="50" charset="-127"/>
                <a:ea typeface="Malgun Gothic" panose="020B0503020000020004" pitchFamily="50" charset="-127"/>
              </a:rPr>
              <a:t>.</a:t>
            </a:r>
            <a:endParaRPr lang="en-US" altLang="ko-KR" sz="1100" dirty="0">
              <a:solidFill>
                <a:srgbClr val="000000"/>
              </a:solidFill>
              <a:latin typeface="Malgun Gothic" panose="020B0503020000020004" pitchFamily="50" charset="-127"/>
              <a:ea typeface="Malgun Gothic" panose="020B0503020000020004" pitchFamily="50" charset="-127"/>
            </a:endParaRPr>
          </a:p>
          <a:p>
            <a:pPr marL="712788" lvl="4" indent="-177800">
              <a:buFont typeface="Malgun Gothic" panose="020B0503020000020004" pitchFamily="50" charset="-127"/>
              <a:buChar char="."/>
              <a:defRPr/>
            </a:pPr>
            <a:r>
              <a:rPr lang="en-US" altLang="ko-KR" sz="1100" dirty="0">
                <a:latin typeface="Malgun Gothic" panose="020B0503020000020004" pitchFamily="50" charset="-127"/>
                <a:ea typeface="Malgun Gothic" panose="020B0503020000020004" pitchFamily="50" charset="-127"/>
              </a:rPr>
              <a:t>Items to be reviewed can be selected from the standard checklist, and items to be reviewed can be added if </a:t>
            </a:r>
            <a:r>
              <a:rPr lang="en-US" altLang="ko-KR" sz="1100" dirty="0" smtClean="0">
                <a:latin typeface="Malgun Gothic" panose="020B0503020000020004" pitchFamily="50" charset="-127"/>
                <a:ea typeface="Malgun Gothic" panose="020B0503020000020004" pitchFamily="50" charset="-127"/>
              </a:rPr>
              <a:t>necessary.</a:t>
            </a:r>
            <a:endParaRPr lang="en-US" altLang="ko-KR" sz="1100" dirty="0">
              <a:latin typeface="Malgun Gothic" panose="020B0503020000020004" pitchFamily="50" charset="-127"/>
              <a:ea typeface="Malgun Gothic" panose="020B0503020000020004" pitchFamily="50" charset="-127"/>
            </a:endParaRPr>
          </a:p>
          <a:p>
            <a:pPr marL="541338" lvl="4" indent="-177800">
              <a:buFontTx/>
              <a:buChar char="-"/>
              <a:defRPr/>
            </a:pPr>
            <a:r>
              <a:rPr lang="en-US" altLang="ko-KR" sz="1100" dirty="0">
                <a:latin typeface="Malgun Gothic" panose="020B0503020000020004" pitchFamily="50" charset="-127"/>
                <a:ea typeface="Malgun Gothic" panose="020B0503020000020004" pitchFamily="50" charset="-127"/>
              </a:rPr>
              <a:t>Schedule with review </a:t>
            </a:r>
            <a:r>
              <a:rPr lang="en-US" altLang="ko-KR" sz="1100" dirty="0" smtClean="0">
                <a:latin typeface="Malgun Gothic" panose="020B0503020000020004" pitchFamily="50" charset="-127"/>
                <a:ea typeface="Malgun Gothic" panose="020B0503020000020004" pitchFamily="50" charset="-127"/>
              </a:rPr>
              <a:t>participants.</a:t>
            </a:r>
            <a:endParaRPr lang="en-US" altLang="ko-KR" sz="1100" dirty="0">
              <a:latin typeface="Malgun Gothic" panose="020B0503020000020004" pitchFamily="50" charset="-127"/>
              <a:ea typeface="Malgun Gothic" panose="020B0503020000020004" pitchFamily="50" charset="-127"/>
            </a:endParaRPr>
          </a:p>
          <a:p>
            <a:pPr marL="712788" lvl="4" indent="-177800">
              <a:buFont typeface="Malgun Gothic" panose="020B0503020000020004" pitchFamily="50" charset="-127"/>
              <a:buChar char="."/>
              <a:defRPr/>
            </a:pPr>
            <a:r>
              <a:rPr lang="en-US" altLang="ko-KR" sz="1100" dirty="0">
                <a:latin typeface="Malgun Gothic" panose="020B0503020000020004" pitchFamily="50" charset="-127"/>
                <a:ea typeface="Malgun Gothic" panose="020B0503020000020004" pitchFamily="50" charset="-127"/>
              </a:rPr>
              <a:t>Required review participants: System ENG., PL, QA, HW ENG., SW ARCH., SW test </a:t>
            </a:r>
            <a:r>
              <a:rPr lang="en-US" altLang="ko-KR" sz="1100" dirty="0" smtClean="0">
                <a:latin typeface="Malgun Gothic" panose="020B0503020000020004" pitchFamily="50" charset="-127"/>
                <a:ea typeface="Malgun Gothic" panose="020B0503020000020004" pitchFamily="50" charset="-127"/>
              </a:rPr>
              <a:t>manager</a:t>
            </a:r>
          </a:p>
          <a:p>
            <a:pPr marL="712788" lvl="4" indent="-177800">
              <a:buFont typeface="Malgun Gothic" panose="020B0503020000020004" pitchFamily="50" charset="-127"/>
              <a:buChar char="."/>
              <a:defRPr/>
            </a:pPr>
            <a:r>
              <a:rPr lang="en-US" altLang="ko-KR" sz="1100" dirty="0" smtClean="0">
                <a:latin typeface="Malgun Gothic" panose="020B0503020000020004" pitchFamily="50" charset="-127"/>
                <a:ea typeface="Malgun Gothic" panose="020B0503020000020004" pitchFamily="50" charset="-127"/>
              </a:rPr>
              <a:t>Additional </a:t>
            </a:r>
            <a:r>
              <a:rPr lang="en-US" altLang="ko-KR" sz="1100" dirty="0">
                <a:latin typeface="Malgun Gothic" panose="020B0503020000020004" pitchFamily="50" charset="-127"/>
                <a:ea typeface="Malgun Gothic" panose="020B0503020000020004" pitchFamily="50" charset="-127"/>
              </a:rPr>
              <a:t>review participants may be selected as </a:t>
            </a:r>
            <a:r>
              <a:rPr lang="en-US" altLang="ko-KR" sz="1100" dirty="0" smtClean="0">
                <a:latin typeface="Malgun Gothic" panose="020B0503020000020004" pitchFamily="50" charset="-127"/>
                <a:ea typeface="Malgun Gothic" panose="020B0503020000020004" pitchFamily="50" charset="-127"/>
              </a:rPr>
              <a:t>needed</a:t>
            </a:r>
          </a:p>
          <a:p>
            <a:pPr marL="541338" lvl="4" indent="-177800">
              <a:buFontTx/>
              <a:buChar char="-"/>
              <a:defRPr/>
            </a:pPr>
            <a:r>
              <a:rPr lang="en-US" altLang="ko-KR" sz="1100" dirty="0" smtClean="0">
                <a:latin typeface="Malgun Gothic" panose="020B0503020000020004" pitchFamily="50" charset="-127"/>
                <a:ea typeface="Malgun Gothic" panose="020B0503020000020004" pitchFamily="50" charset="-127"/>
              </a:rPr>
              <a:t>Distribute </a:t>
            </a:r>
            <a:r>
              <a:rPr lang="en-US" altLang="ko-KR" sz="1100" dirty="0">
                <a:latin typeface="Malgun Gothic" panose="020B0503020000020004" pitchFamily="50" charset="-127"/>
                <a:ea typeface="Malgun Gothic" panose="020B0503020000020004" pitchFamily="50" charset="-127"/>
              </a:rPr>
              <a:t>review materials in advance and convene review meetings</a:t>
            </a:r>
            <a:r>
              <a:rPr lang="en-US" altLang="ko-KR" sz="1100" dirty="0" smtClean="0">
                <a:latin typeface="Malgun Gothic" panose="020B0503020000020004" pitchFamily="50" charset="-127"/>
                <a:ea typeface="Malgun Gothic" panose="020B0503020000020004" pitchFamily="50" charset="-127"/>
              </a:rPr>
              <a:t>.</a:t>
            </a:r>
            <a:endParaRPr lang="en-US" altLang="ko-KR" sz="1100" dirty="0">
              <a:latin typeface="Malgun Gothic" panose="020B0503020000020004" pitchFamily="50" charset="-127"/>
              <a:ea typeface="Malgun Gothic" panose="020B0503020000020004"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2363965593"/>
              </p:ext>
            </p:extLst>
          </p:nvPr>
        </p:nvGraphicFramePr>
        <p:xfrm>
          <a:off x="328613" y="908050"/>
          <a:ext cx="9172575" cy="1021112"/>
        </p:xfrm>
        <a:graphic>
          <a:graphicData uri="http://schemas.openxmlformats.org/drawingml/2006/table">
            <a:tbl>
              <a:tblPr/>
              <a:tblGrid>
                <a:gridCol w="3057525"/>
                <a:gridCol w="3151038"/>
                <a:gridCol w="2964012"/>
              </a:tblGrid>
              <a:tr h="259096">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Task Description</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Procedure</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Outcomes</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r>
              <a:tr h="594979">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PL reviews the system architecture design and related artifacts with stakeholders.</a:t>
                      </a:r>
                      <a:endParaRPr kumimoji="0" lang="ko-KR" altLang="en-US"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4.1 Preparing for a review meeting [PL]</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4.2 Conducting a review meeting [PL]</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4.3 System architecture design complement [System ENG.]</a:t>
                      </a:r>
                      <a:endPar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VR Report</a:t>
                      </a:r>
                      <a:endParaRPr kumimoji="0" lang="ko-KR" altLang="en-US"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텍스트 개체 틀 2"/>
          <p:cNvSpPr>
            <a:spLocks noGrp="1"/>
          </p:cNvSpPr>
          <p:nvPr>
            <p:ph type="body" sz="quarter" idx="10"/>
          </p:nvPr>
        </p:nvSpPr>
        <p:spPr bwMode="auto">
          <a:xfrm>
            <a:off x="200025" y="692150"/>
            <a:ext cx="9217025" cy="540067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defRPr/>
            </a:pPr>
            <a:r>
              <a:rPr lang="en-US" altLang="ko-KR" sz="1100" b="1" dirty="0" smtClean="0">
                <a:latin typeface="Malgun Gothic" panose="020B0503020000020004" pitchFamily="50" charset="-127"/>
                <a:ea typeface="Malgun Gothic" panose="020B0503020000020004" pitchFamily="50" charset="-127"/>
              </a:rPr>
              <a:t>4.2 </a:t>
            </a:r>
            <a:r>
              <a:rPr lang="en-US" altLang="ko-KR" sz="1100" b="1" dirty="0">
                <a:latin typeface="Malgun Gothic" panose="020B0503020000020004" pitchFamily="50" charset="-127"/>
                <a:ea typeface="Malgun Gothic" panose="020B0503020000020004" pitchFamily="50" charset="-127"/>
              </a:rPr>
              <a:t>Conducting review </a:t>
            </a:r>
            <a:r>
              <a:rPr lang="en-US" altLang="ko-KR" sz="1100" b="1" dirty="0" smtClean="0">
                <a:latin typeface="Malgun Gothic" panose="020B0503020000020004" pitchFamily="50" charset="-127"/>
                <a:ea typeface="Malgun Gothic" panose="020B0503020000020004" pitchFamily="50" charset="-127"/>
              </a:rPr>
              <a:t>meetings</a:t>
            </a:r>
          </a:p>
          <a:p>
            <a:pPr marL="271463" lvl="2" indent="0" eaLnBrk="1" hangingPunct="1">
              <a:buFont typeface="Wingdings" panose="05000000000000000000" pitchFamily="2" charset="2"/>
              <a:buNone/>
              <a:defRPr/>
            </a:pPr>
            <a:r>
              <a:rPr lang="en-US" altLang="ko-KR" sz="1100" dirty="0">
                <a:latin typeface="Malgun Gothic" panose="020B0503020000020004" pitchFamily="50" charset="-127"/>
                <a:ea typeface="Malgun Gothic" panose="020B0503020000020004" pitchFamily="50" charset="-127"/>
              </a:rPr>
              <a:t>The PL conducts a review meeting based on the review checklist</a:t>
            </a:r>
            <a:r>
              <a:rPr lang="en-US" altLang="ko-KR" sz="1100" dirty="0" smtClean="0">
                <a:latin typeface="Malgun Gothic" panose="020B0503020000020004" pitchFamily="50" charset="-127"/>
                <a:ea typeface="Malgun Gothic" panose="020B0503020000020004" pitchFamily="50" charset="-127"/>
              </a:rPr>
              <a:t>.</a:t>
            </a:r>
          </a:p>
          <a:p>
            <a:pPr marL="271463" lvl="2" indent="0" eaLnBrk="1" hangingPunct="1">
              <a:buFont typeface="Wingdings" panose="05000000000000000000" pitchFamily="2" charset="2"/>
              <a:buNone/>
              <a:defRPr/>
            </a:pPr>
            <a:endParaRPr lang="en-US" altLang="ko-KR" sz="1100" dirty="0" smtClean="0">
              <a:latin typeface="Malgun Gothic" panose="020B0503020000020004" pitchFamily="50" charset="-127"/>
              <a:ea typeface="Malgun Gothic" panose="020B0503020000020004" pitchFamily="50" charset="-127"/>
            </a:endParaRPr>
          </a:p>
          <a:p>
            <a:pPr marL="271463" lvl="2" indent="0" eaLnBrk="1" hangingPunct="1">
              <a:buFontTx/>
              <a:buNone/>
              <a:defRPr/>
            </a:pPr>
            <a:r>
              <a:rPr lang="en-US" altLang="ko-KR" sz="1100" dirty="0">
                <a:latin typeface="Malgun Gothic" panose="020B0503020000020004" pitchFamily="50" charset="-127"/>
                <a:ea typeface="Malgun Gothic" panose="020B0503020000020004" pitchFamily="50" charset="-127"/>
              </a:rPr>
              <a:t>The review should focus on the following: (Refer to ‘Review Checklist’ for detailed checklist</a:t>
            </a:r>
            <a:r>
              <a:rPr lang="en-US" altLang="ko-KR" sz="1100" dirty="0" smtClean="0">
                <a:latin typeface="Malgun Gothic" panose="020B0503020000020004" pitchFamily="50" charset="-127"/>
                <a:ea typeface="Malgun Gothic" panose="020B0503020000020004" pitchFamily="50" charset="-127"/>
              </a:rPr>
              <a:t>)</a:t>
            </a:r>
          </a:p>
          <a:p>
            <a:pPr marL="541338" lvl="4" indent="-177800">
              <a:buFontTx/>
              <a:buChar char="-"/>
              <a:defRPr/>
            </a:pPr>
            <a:r>
              <a:rPr lang="en-US" altLang="ko-KR" sz="1100" dirty="0">
                <a:latin typeface="Malgun Gothic" panose="020B0503020000020004" pitchFamily="50" charset="-127"/>
                <a:ea typeface="Malgun Gothic" panose="020B0503020000020004" pitchFamily="50" charset="-127"/>
              </a:rPr>
              <a:t>Compliance: Are all contents faithfully filled out according to the standard form</a:t>
            </a:r>
            <a:r>
              <a:rPr lang="en-US" altLang="ko-KR" sz="1100" dirty="0" smtClean="0">
                <a:latin typeface="Malgun Gothic" panose="020B0503020000020004" pitchFamily="50" charset="-127"/>
                <a:ea typeface="Malgun Gothic" panose="020B0503020000020004" pitchFamily="50" charset="-127"/>
              </a:rPr>
              <a:t>?</a:t>
            </a:r>
          </a:p>
          <a:p>
            <a:pPr marL="541338" lvl="4" indent="-177800">
              <a:buFontTx/>
              <a:buChar char="-"/>
              <a:defRPr/>
            </a:pPr>
            <a:r>
              <a:rPr lang="en-US" altLang="ko-KR" sz="1100" dirty="0" smtClean="0">
                <a:latin typeface="Malgun Gothic" panose="020B0503020000020004" pitchFamily="50" charset="-127"/>
                <a:ea typeface="Malgun Gothic" panose="020B0503020000020004" pitchFamily="50" charset="-127"/>
              </a:rPr>
              <a:t>Correctness</a:t>
            </a:r>
            <a:r>
              <a:rPr lang="en-US" altLang="ko-KR" sz="1100" dirty="0">
                <a:latin typeface="Malgun Gothic" panose="020B0503020000020004" pitchFamily="50" charset="-127"/>
                <a:ea typeface="Malgun Gothic" panose="020B0503020000020004" pitchFamily="50" charset="-127"/>
              </a:rPr>
              <a:t>: Is the written content accurately described</a:t>
            </a:r>
            <a:r>
              <a:rPr lang="en-US" altLang="ko-KR" sz="1100" dirty="0" smtClean="0">
                <a:latin typeface="Malgun Gothic" panose="020B0503020000020004" pitchFamily="50" charset="-127"/>
                <a:ea typeface="Malgun Gothic" panose="020B0503020000020004" pitchFamily="50" charset="-127"/>
              </a:rPr>
              <a:t>?</a:t>
            </a:r>
          </a:p>
          <a:p>
            <a:pPr marL="541338" lvl="4" indent="-177800">
              <a:buFontTx/>
              <a:buChar char="-"/>
              <a:defRPr/>
            </a:pPr>
            <a:r>
              <a:rPr lang="en-US" altLang="ko-KR" sz="1100" dirty="0" smtClean="0">
                <a:latin typeface="Malgun Gothic" panose="020B0503020000020004" pitchFamily="50" charset="-127"/>
                <a:ea typeface="Malgun Gothic" panose="020B0503020000020004" pitchFamily="50" charset="-127"/>
              </a:rPr>
              <a:t>Technical </a:t>
            </a:r>
            <a:r>
              <a:rPr lang="en-US" altLang="ko-KR" sz="1100" dirty="0">
                <a:latin typeface="Malgun Gothic" panose="020B0503020000020004" pitchFamily="50" charset="-127"/>
                <a:ea typeface="Malgun Gothic" panose="020B0503020000020004" pitchFamily="50" charset="-127"/>
              </a:rPr>
              <a:t>Feasibility: Are the system elements and interfaces technically feasible</a:t>
            </a:r>
            <a:r>
              <a:rPr lang="en-US" altLang="ko-KR" sz="1100" dirty="0" smtClean="0">
                <a:latin typeface="Malgun Gothic" panose="020B0503020000020004" pitchFamily="50" charset="-127"/>
                <a:ea typeface="Malgun Gothic" panose="020B0503020000020004" pitchFamily="50" charset="-127"/>
              </a:rPr>
              <a:t>?</a:t>
            </a:r>
          </a:p>
          <a:p>
            <a:pPr marL="541338" lvl="4" indent="-177800">
              <a:buFontTx/>
              <a:buChar char="-"/>
              <a:defRPr/>
            </a:pPr>
            <a:r>
              <a:rPr lang="en-US" altLang="ko-KR" sz="1100" dirty="0" smtClean="0">
                <a:latin typeface="Malgun Gothic" panose="020B0503020000020004" pitchFamily="50" charset="-127"/>
                <a:ea typeface="Malgun Gothic" panose="020B0503020000020004" pitchFamily="50" charset="-127"/>
              </a:rPr>
              <a:t>Traceability</a:t>
            </a:r>
            <a:r>
              <a:rPr lang="en-US" altLang="ko-KR" sz="1100" dirty="0">
                <a:latin typeface="Malgun Gothic" panose="020B0503020000020004" pitchFamily="50" charset="-127"/>
                <a:ea typeface="Malgun Gothic" panose="020B0503020000020004" pitchFamily="50" charset="-127"/>
              </a:rPr>
              <a:t>: Does it satisfy all system requirements (functions, quality attributes, restrictions, etc</a:t>
            </a:r>
            <a:r>
              <a:rPr lang="en-US" altLang="ko-KR" sz="1100" dirty="0" smtClean="0">
                <a:latin typeface="Malgun Gothic" panose="020B0503020000020004" pitchFamily="50" charset="-127"/>
                <a:ea typeface="Malgun Gothic" panose="020B0503020000020004" pitchFamily="50" charset="-127"/>
              </a:rPr>
              <a:t>.)?</a:t>
            </a:r>
          </a:p>
          <a:p>
            <a:pPr marL="541338" lvl="4" indent="-177800">
              <a:buFontTx/>
              <a:buChar char="-"/>
              <a:defRPr/>
            </a:pPr>
            <a:r>
              <a:rPr lang="en-US" altLang="ko-KR" sz="1100" dirty="0" smtClean="0">
                <a:latin typeface="Malgun Gothic" panose="020B0503020000020004" pitchFamily="50" charset="-127"/>
                <a:ea typeface="Malgun Gothic" panose="020B0503020000020004" pitchFamily="50" charset="-127"/>
              </a:rPr>
              <a:t>Consistency</a:t>
            </a:r>
            <a:r>
              <a:rPr lang="en-US" altLang="ko-KR" sz="1100" dirty="0">
                <a:latin typeface="Malgun Gothic" panose="020B0503020000020004" pitchFamily="50" charset="-127"/>
                <a:ea typeface="Malgun Gothic" panose="020B0503020000020004" pitchFamily="50" charset="-127"/>
              </a:rPr>
              <a:t>: Are there any trade-offs between system requirements and architectural design</a:t>
            </a:r>
            <a:r>
              <a:rPr lang="en-US" altLang="ko-KR" sz="1100" dirty="0" smtClean="0">
                <a:latin typeface="Malgun Gothic" panose="020B0503020000020004" pitchFamily="50" charset="-127"/>
                <a:ea typeface="Malgun Gothic" panose="020B0503020000020004" pitchFamily="50" charset="-127"/>
              </a:rPr>
              <a:t>?</a:t>
            </a:r>
            <a:endParaRPr lang="en-US" altLang="ko-KR" sz="1100" dirty="0">
              <a:latin typeface="Malgun Gothic" panose="020B0503020000020004" pitchFamily="50" charset="-127"/>
              <a:ea typeface="Malgun Gothic" panose="020B0503020000020004" pitchFamily="50" charset="-127"/>
            </a:endParaRPr>
          </a:p>
          <a:p>
            <a:pPr marL="541338" lvl="4" indent="-177800">
              <a:buFontTx/>
              <a:buChar char="-"/>
              <a:defRPr/>
            </a:pPr>
            <a:endParaRPr lang="en-US" altLang="ko-KR" sz="1100" dirty="0" smtClean="0">
              <a:latin typeface="Malgun Gothic" panose="020B0503020000020004" pitchFamily="50" charset="-127"/>
              <a:ea typeface="Malgun Gothic" panose="020B0503020000020004" pitchFamily="50" charset="-127"/>
            </a:endParaRPr>
          </a:p>
          <a:p>
            <a:pPr marL="271463" lvl="2" indent="0" eaLnBrk="1" hangingPunct="1">
              <a:buFontTx/>
              <a:buNone/>
              <a:defRPr/>
            </a:pPr>
            <a:r>
              <a:rPr lang="en-US" altLang="ko-KR" sz="1100" dirty="0">
                <a:latin typeface="Malgun Gothic" panose="020B0503020000020004" pitchFamily="50" charset="-127"/>
                <a:ea typeface="Malgun Gothic" panose="020B0503020000020004" pitchFamily="50" charset="-127"/>
              </a:rPr>
              <a:t>The review results are written in the VR Report, and any defects found are handled according to the issue management process</a:t>
            </a:r>
            <a:r>
              <a:rPr lang="en-US" altLang="ko-KR" sz="1100" dirty="0" smtClean="0">
                <a:latin typeface="Malgun Gothic" panose="020B0503020000020004" pitchFamily="50" charset="-127"/>
                <a:ea typeface="Malgun Gothic" panose="020B0503020000020004" pitchFamily="50" charset="-127"/>
              </a:rPr>
              <a:t>.</a:t>
            </a:r>
          </a:p>
          <a:p>
            <a:pPr marL="541338" lvl="4" indent="-177800">
              <a:buFontTx/>
              <a:buChar char="-"/>
              <a:defRPr/>
            </a:pPr>
            <a:endParaRPr lang="en-US" altLang="ko-KR" sz="1100" dirty="0" smtClean="0">
              <a:latin typeface="Malgun Gothic" panose="020B0503020000020004" pitchFamily="50" charset="-127"/>
              <a:ea typeface="Malgun Gothic" panose="020B0503020000020004" pitchFamily="50" charset="-127"/>
            </a:endParaRPr>
          </a:p>
          <a:p>
            <a:pPr marL="0" indent="0">
              <a:defRPr/>
            </a:pPr>
            <a:r>
              <a:rPr lang="en-US" altLang="ko-KR" sz="1100" b="1" dirty="0" smtClean="0">
                <a:latin typeface="Malgun Gothic" panose="020B0503020000020004" pitchFamily="50" charset="-127"/>
                <a:ea typeface="Malgun Gothic" panose="020B0503020000020004" pitchFamily="50" charset="-127"/>
              </a:rPr>
              <a:t>4.3 </a:t>
            </a:r>
            <a:r>
              <a:rPr lang="en-US" altLang="ko-KR" sz="1100" b="1" dirty="0">
                <a:latin typeface="Malgun Gothic" panose="020B0503020000020004" pitchFamily="50" charset="-127"/>
                <a:ea typeface="Malgun Gothic" panose="020B0503020000020004" pitchFamily="50" charset="-127"/>
              </a:rPr>
              <a:t>System Architecture Design Supplement (if applicable</a:t>
            </a:r>
            <a:r>
              <a:rPr lang="en-US" altLang="ko-KR" sz="1100" b="1" dirty="0" smtClean="0">
                <a:latin typeface="Malgun Gothic" panose="020B0503020000020004" pitchFamily="50" charset="-127"/>
                <a:ea typeface="Malgun Gothic" panose="020B0503020000020004" pitchFamily="50" charset="-127"/>
              </a:rPr>
              <a:t>)</a:t>
            </a:r>
          </a:p>
          <a:p>
            <a:pPr marL="271463" lvl="2" indent="0" eaLnBrk="1" hangingPunct="1">
              <a:buFont typeface="Wingdings" panose="05000000000000000000" pitchFamily="2" charset="2"/>
              <a:buNone/>
              <a:defRPr/>
            </a:pPr>
            <a:r>
              <a:rPr kumimoji="0" lang="en-US" altLang="ko-KR" sz="1100" dirty="0">
                <a:latin typeface="Malgun Gothic" panose="020B0503020000020004" pitchFamily="50" charset="-127"/>
                <a:ea typeface="Malgun Gothic" panose="020B0503020000020004" pitchFamily="50" charset="-127"/>
                <a:cs typeface="Times New Roman" panose="02020603050405020304" pitchFamily="18" charset="0"/>
              </a:rPr>
              <a:t>System ENG. supplements the system architecture design based on the review results. VR can be performed again if necessary</a:t>
            </a:r>
            <a:r>
              <a:rPr kumimoji="0" lang="en-US" altLang="ko-KR" sz="1100" dirty="0" smtClean="0">
                <a:latin typeface="Malgun Gothic" panose="020B0503020000020004" pitchFamily="50" charset="-127"/>
                <a:ea typeface="Malgun Gothic" panose="020B0503020000020004" pitchFamily="50" charset="-127"/>
                <a:cs typeface="Times New Roman" panose="02020603050405020304" pitchFamily="18" charset="0"/>
              </a:rPr>
              <a:t>.</a:t>
            </a:r>
          </a:p>
          <a:p>
            <a:pPr marL="271463" lvl="2" indent="0" eaLnBrk="1" hangingPunct="1">
              <a:buFont typeface="Wingdings" panose="05000000000000000000" pitchFamily="2" charset="2"/>
              <a:buNone/>
              <a:defRPr/>
            </a:pPr>
            <a:endParaRPr kumimoji="0" lang="en-US" altLang="ko-KR" sz="1100" dirty="0">
              <a:latin typeface="Malgun Gothic" panose="020B0503020000020004" pitchFamily="50" charset="-127"/>
              <a:ea typeface="Malgun Gothic" panose="020B0503020000020004" pitchFamily="50" charset="-127"/>
              <a:cs typeface="Times New Roman" panose="02020603050405020304" pitchFamily="18" charset="0"/>
            </a:endParaRPr>
          </a:p>
          <a:p>
            <a:pPr marL="271463" lvl="2" indent="0" eaLnBrk="1" hangingPunct="1">
              <a:buFont typeface="Wingdings" panose="05000000000000000000" pitchFamily="2" charset="2"/>
              <a:buNone/>
              <a:defRPr/>
            </a:pPr>
            <a:r>
              <a:rPr kumimoji="0" lang="en-US" altLang="ko-KR" sz="1100" dirty="0" smtClean="0">
                <a:latin typeface="Malgun Gothic" panose="020B0503020000020004" pitchFamily="50" charset="-127"/>
                <a:ea typeface="Malgun Gothic" panose="020B0503020000020004" pitchFamily="50" charset="-127"/>
                <a:cs typeface="Times New Roman" panose="02020603050405020304" pitchFamily="18" charset="0"/>
              </a:rPr>
              <a:t>※ </a:t>
            </a:r>
            <a:r>
              <a:rPr kumimoji="0" lang="en-US" altLang="ko-KR" sz="1100" dirty="0">
                <a:latin typeface="Malgun Gothic" panose="020B0503020000020004" pitchFamily="50" charset="-127"/>
                <a:ea typeface="Malgun Gothic" panose="020B0503020000020004" pitchFamily="50" charset="-127"/>
                <a:cs typeface="Times New Roman" panose="02020603050405020304" pitchFamily="18" charset="0"/>
              </a:rPr>
              <a:t>The detailed review procedure follows the ‘review process’.</a:t>
            </a:r>
          </a:p>
        </p:txBody>
      </p:sp>
      <p:sp>
        <p:nvSpPr>
          <p:cNvPr id="5"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ts val="2800"/>
              </a:lnSpc>
            </a:pPr>
            <a:r>
              <a:rPr lang="en-US" altLang="ko-KR" dirty="0" smtClean="0">
                <a:solidFill>
                  <a:schemeClr val="tx1"/>
                </a:solidFill>
                <a:latin typeface="Malgun Gothic" panose="020B0503020000020004" pitchFamily="50" charset="-127"/>
                <a:ea typeface="Malgun Gothic" panose="020B0503020000020004" pitchFamily="50" charset="-127"/>
              </a:rPr>
              <a:t>4. </a:t>
            </a:r>
            <a:r>
              <a:rPr lang="en-US" altLang="ko-KR" dirty="0">
                <a:solidFill>
                  <a:srgbClr val="000000"/>
                </a:solidFill>
                <a:latin typeface="Malgun Gothic" panose="020B0503020000020004" pitchFamily="50" charset="-127"/>
                <a:ea typeface="Malgun Gothic" panose="020B0503020000020004" pitchFamily="50" charset="-127"/>
              </a:rPr>
              <a:t>System Architecture Design Review</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ts val="2800"/>
              </a:lnSpc>
            </a:pPr>
            <a:r>
              <a:rPr lang="en-US" altLang="ko-KR" dirty="0" smtClean="0">
                <a:solidFill>
                  <a:schemeClr val="tx1"/>
                </a:solidFill>
                <a:latin typeface="Malgun Gothic" panose="020B0503020000020004" pitchFamily="50" charset="-127"/>
                <a:ea typeface="Malgun Gothic" panose="020B0503020000020004" pitchFamily="50" charset="-127"/>
              </a:rPr>
              <a:t>5. </a:t>
            </a:r>
            <a:r>
              <a:rPr lang="en-US" altLang="ko-KR" dirty="0">
                <a:solidFill>
                  <a:srgbClr val="000000"/>
                </a:solidFill>
                <a:latin typeface="Malgun Gothic" panose="020B0503020000020004" pitchFamily="50" charset="-127"/>
                <a:ea typeface="Malgun Gothic" panose="020B0503020000020004" pitchFamily="50" charset="-127"/>
              </a:rPr>
              <a:t>System Architecture Design Version</a:t>
            </a:r>
          </a:p>
        </p:txBody>
      </p:sp>
      <p:sp>
        <p:nvSpPr>
          <p:cNvPr id="15363" name="텍스트 개체 틀 2"/>
          <p:cNvSpPr>
            <a:spLocks noGrp="1"/>
          </p:cNvSpPr>
          <p:nvPr>
            <p:ph type="body" sz="quarter" idx="10"/>
          </p:nvPr>
        </p:nvSpPr>
        <p:spPr bwMode="auto">
          <a:xfrm>
            <a:off x="323850" y="2205038"/>
            <a:ext cx="9093200" cy="38877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smtClean="0">
                <a:latin typeface="Malgun Gothic" panose="020B0503020000020004" pitchFamily="50" charset="-127"/>
                <a:ea typeface="Malgun Gothic" panose="020B0503020000020004" pitchFamily="50" charset="-127"/>
              </a:rPr>
              <a:t>5.1 </a:t>
            </a:r>
            <a:r>
              <a:rPr lang="en-US" altLang="ko-KR" sz="1100" b="1" dirty="0">
                <a:latin typeface="Malgun Gothic" panose="020B0503020000020004" pitchFamily="50" charset="-127"/>
                <a:ea typeface="Malgun Gothic" panose="020B0503020000020004" pitchFamily="50" charset="-127"/>
              </a:rPr>
              <a:t>Product </a:t>
            </a:r>
            <a:r>
              <a:rPr lang="en-US" altLang="ko-KR" sz="1100" b="1" dirty="0" smtClean="0">
                <a:latin typeface="Malgun Gothic" panose="020B0503020000020004" pitchFamily="50" charset="-127"/>
                <a:ea typeface="Malgun Gothic" panose="020B0503020000020004" pitchFamily="50" charset="-127"/>
              </a:rPr>
              <a:t>registration</a:t>
            </a:r>
          </a:p>
          <a:p>
            <a:pPr marL="271463" lvl="2" indent="0" eaLnBrk="1" hangingPunct="1">
              <a:buFont typeface="Wingdings" panose="05000000000000000000" pitchFamily="2" charset="2"/>
              <a:buNone/>
            </a:pPr>
            <a:r>
              <a:rPr lang="en-US" altLang="ko-KR" sz="1100" dirty="0">
                <a:latin typeface="Malgun Gothic" panose="020B0503020000020004" pitchFamily="50" charset="-127"/>
                <a:ea typeface="Malgun Gothic" panose="020B0503020000020004" pitchFamily="50" charset="-127"/>
              </a:rPr>
              <a:t>System ENG. registers the reviewed system architecture design, HSI and requirements tracking table (if applicable) in the project repository. Product registration follows the configuration management plan</a:t>
            </a:r>
            <a:r>
              <a:rPr lang="en-US" altLang="ko-KR" sz="1100" dirty="0" smtClean="0">
                <a:latin typeface="Malgun Gothic" panose="020B0503020000020004" pitchFamily="50" charset="-127"/>
                <a:ea typeface="Malgun Gothic" panose="020B0503020000020004" pitchFamily="50" charset="-127"/>
              </a:rPr>
              <a:t>.</a:t>
            </a:r>
          </a:p>
          <a:p>
            <a:pPr marL="271463" lvl="2" indent="0" eaLnBrk="1" hangingPunct="1">
              <a:buFont typeface="Wingdings" panose="05000000000000000000" pitchFamily="2" charset="2"/>
              <a:buNone/>
            </a:pPr>
            <a:endParaRPr lang="en-US" altLang="ko-KR" sz="1100" dirty="0" smtClean="0">
              <a:latin typeface="Malgun Gothic" panose="020B0503020000020004" pitchFamily="50" charset="-127"/>
              <a:ea typeface="Malgun Gothic" panose="020B0503020000020004" pitchFamily="50" charset="-127"/>
            </a:endParaRPr>
          </a:p>
          <a:p>
            <a:pPr marL="0" indent="0"/>
            <a:r>
              <a:rPr lang="en-US" altLang="ko-KR" sz="1100" b="1" dirty="0" smtClean="0">
                <a:latin typeface="Malgun Gothic" panose="020B0503020000020004" pitchFamily="50" charset="-127"/>
                <a:ea typeface="Malgun Gothic" panose="020B0503020000020004" pitchFamily="50" charset="-127"/>
              </a:rPr>
              <a:t>5.2 </a:t>
            </a:r>
            <a:r>
              <a:rPr lang="en-US" altLang="ko-KR" sz="1100" b="1" dirty="0">
                <a:latin typeface="Malgun Gothic" panose="020B0503020000020004" pitchFamily="50" charset="-127"/>
                <a:ea typeface="Malgun Gothic" panose="020B0503020000020004" pitchFamily="50" charset="-127"/>
              </a:rPr>
              <a:t>System architecture design version </a:t>
            </a:r>
            <a:r>
              <a:rPr lang="en-US" altLang="ko-KR" sz="1100" b="1" dirty="0" smtClean="0">
                <a:latin typeface="Malgun Gothic" panose="020B0503020000020004" pitchFamily="50" charset="-127"/>
                <a:ea typeface="Malgun Gothic" panose="020B0503020000020004" pitchFamily="50" charset="-127"/>
              </a:rPr>
              <a:t>assignment</a:t>
            </a:r>
          </a:p>
          <a:p>
            <a:pPr marL="271463" lvl="2" indent="0" eaLnBrk="1" hangingPunct="1">
              <a:buFont typeface="Wingdings" panose="05000000000000000000" pitchFamily="2" charset="2"/>
              <a:buNone/>
            </a:pPr>
            <a:r>
              <a:rPr lang="en-US" altLang="ko-KR" sz="1100" dirty="0">
                <a:latin typeface="Malgun Gothic" panose="020B0503020000020004" pitchFamily="50" charset="-127"/>
                <a:ea typeface="Malgun Gothic" panose="020B0503020000020004" pitchFamily="50" charset="-127"/>
              </a:rPr>
              <a:t>The CM checks whether the conditions for granting the version, such as the change history of the output and the review result, are satisfied. If there is no abnormality after confirmation, a version is assigned according to the naming convention of the CM plan. After granting a version, access should be restricted so that unauthorized modifications cannot be made</a:t>
            </a:r>
            <a:r>
              <a:rPr lang="en-US" altLang="ko-KR" sz="1100" dirty="0" smtClean="0">
                <a:latin typeface="Malgun Gothic" panose="020B0503020000020004" pitchFamily="50" charset="-127"/>
                <a:ea typeface="Malgun Gothic" panose="020B0503020000020004" pitchFamily="50" charset="-127"/>
              </a:rPr>
              <a:t>. </a:t>
            </a:r>
          </a:p>
        </p:txBody>
      </p:sp>
      <p:graphicFrame>
        <p:nvGraphicFramePr>
          <p:cNvPr id="2" name="표 1"/>
          <p:cNvGraphicFramePr>
            <a:graphicFrameLocks noGrp="1"/>
          </p:cNvGraphicFramePr>
          <p:nvPr>
            <p:extLst>
              <p:ext uri="{D42A27DB-BD31-4B8C-83A1-F6EECF244321}">
                <p14:modId xmlns:p14="http://schemas.microsoft.com/office/powerpoint/2010/main" val="2020378405"/>
              </p:ext>
            </p:extLst>
          </p:nvPr>
        </p:nvGraphicFramePr>
        <p:xfrm>
          <a:off x="328613" y="908050"/>
          <a:ext cx="9172575" cy="1188456"/>
        </p:xfrm>
        <a:graphic>
          <a:graphicData uri="http://schemas.openxmlformats.org/drawingml/2006/table">
            <a:tbl>
              <a:tblPr/>
              <a:tblGrid>
                <a:gridCol w="3057525"/>
                <a:gridCol w="3057525"/>
                <a:gridCol w="3057525"/>
              </a:tblGrid>
              <a:tr h="258938">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Task Description</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654" marB="456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Procedure</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654" marB="456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Outcomes</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654" marB="456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r>
              <a:tr h="76182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System ENG. registers the reviewed system architecture design, HSI and requirements tracking table (if applicable) in the project repository. CM assigns a version according to the naming convention.</a:t>
                      </a:r>
                      <a:endParaRPr kumimoji="0" lang="ko-KR" altLang="en-US"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654" marB="456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5.1 Product Registration [System ENG.]</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5.2 System architecture design version grant [CM]</a:t>
                      </a:r>
                      <a:endPar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654" marB="456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System Architecture Design (Version)</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HSI (version)</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Requirements Traceability Matrix (version, if applicable)</a:t>
                      </a:r>
                      <a:endParaRPr kumimoji="0" lang="ko-KR" altLang="en-US"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654" marB="456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p2DBPMRbQEK4PwqppxHtX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gNe9y31qx0OExXY5K1tKhA"/>
</p:tagLst>
</file>

<file path=ppt/theme/theme1.xml><?xml version="1.0" encoding="utf-8"?>
<a:theme xmlns:a="http://schemas.openxmlformats.org/drawingml/2006/main" name="1_기본 디자인">
  <a:themeElements>
    <a:clrScheme name="1_기본 디자인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기본 디자인">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cap="flat" cmpd="sng" algn="ctr">
          <a:solidFill>
            <a:schemeClr val="tx1">
              <a:lumMod val="50000"/>
              <a:lumOff val="50000"/>
            </a:schemeClr>
          </a:solidFill>
          <a:prstDash val="solid"/>
          <a:round/>
          <a:headEnd type="none" w="med" len="med"/>
          <a:tailEnd type="none" w="med" len="med"/>
        </a:ln>
        <a:effectLst/>
      </a:spPr>
      <a:bodyPr anchor="ctr"/>
      <a:lstStyle>
        <a:defPPr algn="ctr" latinLnBrk="0">
          <a:defRPr kumimoji="0" sz="1200" b="1" dirty="0">
            <a:latin typeface="맑은 고딕" pitchFamily="50" charset="-127"/>
            <a:ea typeface="맑은 고딕" pitchFamily="50" charset="-127"/>
          </a:defRPr>
        </a:defPPr>
      </a:lstStyle>
    </a:spDef>
    <a:lnDef>
      <a:spPr bwMode="auto">
        <a:noFill/>
        <a:ln w="9525" algn="ctr">
          <a:solidFill>
            <a:schemeClr val="tx1"/>
          </a:solidFill>
          <a:round/>
          <a:headEnd/>
          <a:tailEnd type="triangle" w="med" len="med"/>
        </a:ln>
        <a:extLst>
          <a:ext uri="{909E8E84-426E-40DD-AFC4-6F175D3DCCD1}">
            <a14:hiddenFill xmlns:a14="http://schemas.microsoft.com/office/drawing/2010/main">
              <a:noFill/>
            </a14:hiddenFill>
          </a:ext>
        </a:extLst>
      </a:spPr>
      <a:bodyPr/>
      <a:lstStyle/>
    </a:lnDef>
  </a:objectDefaults>
  <a:extraClrSchemeLst>
    <a:extraClrScheme>
      <a:clrScheme name="1_기본 디자인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기본 디자인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기본 디자인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기본 디자인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기본 디자인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기본 디자인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기본 디자인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14284</TotalTime>
  <Words>1333</Words>
  <Application>Microsoft Office PowerPoint</Application>
  <PresentationFormat>A4 용지(210x297mm)</PresentationFormat>
  <Paragraphs>169</Paragraphs>
  <Slides>10</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10</vt:i4>
      </vt:variant>
    </vt:vector>
  </HeadingPairs>
  <TitlesOfParts>
    <vt:vector size="18" baseType="lpstr">
      <vt:lpstr>굴림</vt:lpstr>
      <vt:lpstr>돋움</vt:lpstr>
      <vt:lpstr>맑은 고딕</vt:lpstr>
      <vt:lpstr>맑은 고딕</vt:lpstr>
      <vt:lpstr>Arial</vt:lpstr>
      <vt:lpstr>Times New Roman</vt:lpstr>
      <vt:lpstr>Wingdings</vt:lpstr>
      <vt:lpstr>1_기본 디자인</vt:lpstr>
      <vt:lpstr>PowerPoint 프레젠테이션</vt:lpstr>
      <vt:lpstr>Document Info</vt:lpstr>
      <vt:lpstr>PowerPoint 프레젠테이션</vt:lpstr>
      <vt:lpstr>1. System architecture design</vt:lpstr>
      <vt:lpstr>2. System Architecture Design</vt:lpstr>
      <vt:lpstr>3. Requirements Traceability management</vt:lpstr>
      <vt:lpstr>4. System Architecture Design Review</vt:lpstr>
      <vt:lpstr>4. System Architecture Design Review</vt:lpstr>
      <vt:lpstr>5. System Architecture Design Version</vt:lpstr>
      <vt:lpstr>PowerPoint 프레젠테이션</vt:lpstr>
    </vt:vector>
  </TitlesOfParts>
  <Manager>VC스마트SW프로세스팀</Manager>
  <Company>LG전자</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시스템 설계 가이드</dc:title>
  <dc:subject>스마트사업부 SW개발 표준 프로세스</dc:subject>
  <dc:creator>VC스마트SW프로세스팀</dc:creator>
  <cp:lastModifiedBy>송민영/책임연구원/SW Process Unit(minyoung.song@lge.com)</cp:lastModifiedBy>
  <cp:revision>1178</cp:revision>
  <dcterms:created xsi:type="dcterms:W3CDTF">2008-11-26T05:44:28Z</dcterms:created>
  <dcterms:modified xsi:type="dcterms:W3CDTF">2022-09-04T11:28:09Z</dcterms:modified>
</cp:coreProperties>
</file>