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828" r:id="rId1"/>
  </p:sldMasterIdLst>
  <p:notesMasterIdLst>
    <p:notesMasterId r:id="rId22"/>
  </p:notesMasterIdLst>
  <p:handoutMasterIdLst>
    <p:handoutMasterId r:id="rId23"/>
  </p:handoutMasterIdLst>
  <p:sldIdLst>
    <p:sldId id="375" r:id="rId2"/>
    <p:sldId id="1215" r:id="rId3"/>
    <p:sldId id="1057" r:id="rId4"/>
    <p:sldId id="1265" r:id="rId5"/>
    <p:sldId id="1300" r:id="rId6"/>
    <p:sldId id="1287" r:id="rId7"/>
    <p:sldId id="1293" r:id="rId8"/>
    <p:sldId id="1268" r:id="rId9"/>
    <p:sldId id="1291" r:id="rId10"/>
    <p:sldId id="1289" r:id="rId11"/>
    <p:sldId id="1266" r:id="rId12"/>
    <p:sldId id="1295" r:id="rId13"/>
    <p:sldId id="1296" r:id="rId14"/>
    <p:sldId id="1297" r:id="rId15"/>
    <p:sldId id="1302" r:id="rId16"/>
    <p:sldId id="1290" r:id="rId17"/>
    <p:sldId id="1292" r:id="rId18"/>
    <p:sldId id="1299" r:id="rId19"/>
    <p:sldId id="1301" r:id="rId20"/>
    <p:sldId id="1216" r:id="rId21"/>
  </p:sldIdLst>
  <p:sldSz cx="9906000" cy="6858000" type="A4"/>
  <p:notesSz cx="6797675" cy="9874250"/>
  <p:defaultTex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p:defaultTextStyle>
  <p:extLst>
    <p:ext uri="{EFAFB233-063F-42B5-8137-9DF3F51BA10A}">
      <p15:sldGuideLst xmlns:p15="http://schemas.microsoft.com/office/powerpoint/2012/main">
        <p15:guide id="1" orient="horz" pos="1049" userDrawn="1">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99CC"/>
    <a:srgbClr val="0000CC"/>
    <a:srgbClr val="808080"/>
    <a:srgbClr val="FFFFCC"/>
    <a:srgbClr val="CCFFFF"/>
    <a:srgbClr val="800080"/>
    <a:srgbClr val="FCD0FA"/>
    <a:srgbClr val="FFCC00"/>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보통 스타일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829" autoAdjust="0"/>
    <p:restoredTop sz="96739" autoAdjust="0"/>
  </p:normalViewPr>
  <p:slideViewPr>
    <p:cSldViewPr snapToGrid="0">
      <p:cViewPr varScale="1">
        <p:scale>
          <a:sx n="105" d="100"/>
          <a:sy n="105" d="100"/>
        </p:scale>
        <p:origin x="120" y="294"/>
      </p:cViewPr>
      <p:guideLst>
        <p:guide orient="horz" pos="1049"/>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27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1" y="0"/>
            <a:ext cx="2946135" cy="495211"/>
          </a:xfrm>
          <a:prstGeom prst="rect">
            <a:avLst/>
          </a:prstGeom>
        </p:spPr>
        <p:txBody>
          <a:bodyPr vert="horz" lIns="91330" tIns="45665" rIns="91330" bIns="45665" rtlCol="0"/>
          <a:lstStyle>
            <a:lvl1pPr algn="l">
              <a:defRPr sz="1200"/>
            </a:lvl1pPr>
          </a:lstStyle>
          <a:p>
            <a:endParaRPr lang="ko-KR" altLang="en-US"/>
          </a:p>
        </p:txBody>
      </p:sp>
      <p:sp>
        <p:nvSpPr>
          <p:cNvPr id="3" name="날짜 개체 틀 2"/>
          <p:cNvSpPr>
            <a:spLocks noGrp="1"/>
          </p:cNvSpPr>
          <p:nvPr>
            <p:ph type="dt" sz="quarter" idx="1"/>
          </p:nvPr>
        </p:nvSpPr>
        <p:spPr>
          <a:xfrm>
            <a:off x="3849956" y="0"/>
            <a:ext cx="2946135" cy="495211"/>
          </a:xfrm>
          <a:prstGeom prst="rect">
            <a:avLst/>
          </a:prstGeom>
        </p:spPr>
        <p:txBody>
          <a:bodyPr vert="horz" lIns="91330" tIns="45665" rIns="91330" bIns="45665" rtlCol="0"/>
          <a:lstStyle>
            <a:lvl1pPr algn="r">
              <a:defRPr sz="1200"/>
            </a:lvl1pPr>
          </a:lstStyle>
          <a:p>
            <a:fld id="{2C2044AA-95F8-42B3-8056-651DAA86DAF2}" type="datetimeFigureOut">
              <a:rPr lang="ko-KR" altLang="en-US" smtClean="0"/>
              <a:t>2022-08-12</a:t>
            </a:fld>
            <a:endParaRPr lang="ko-KR" altLang="en-US" dirty="0"/>
          </a:p>
        </p:txBody>
      </p:sp>
      <p:sp>
        <p:nvSpPr>
          <p:cNvPr id="4" name="바닥글 개체 틀 3"/>
          <p:cNvSpPr>
            <a:spLocks noGrp="1"/>
          </p:cNvSpPr>
          <p:nvPr>
            <p:ph type="ftr" sz="quarter" idx="2"/>
          </p:nvPr>
        </p:nvSpPr>
        <p:spPr>
          <a:xfrm>
            <a:off x="1" y="9379040"/>
            <a:ext cx="2946135" cy="495211"/>
          </a:xfrm>
          <a:prstGeom prst="rect">
            <a:avLst/>
          </a:prstGeom>
        </p:spPr>
        <p:txBody>
          <a:bodyPr vert="horz" lIns="91330" tIns="45665" rIns="91330" bIns="45665" rtlCol="0" anchor="b"/>
          <a:lstStyle>
            <a:lvl1pPr algn="l">
              <a:defRPr sz="1200"/>
            </a:lvl1pPr>
          </a:lstStyle>
          <a:p>
            <a:endParaRPr lang="ko-KR" altLang="en-US" dirty="0"/>
          </a:p>
        </p:txBody>
      </p:sp>
      <p:sp>
        <p:nvSpPr>
          <p:cNvPr id="5" name="슬라이드 번호 개체 틀 4"/>
          <p:cNvSpPr>
            <a:spLocks noGrp="1"/>
          </p:cNvSpPr>
          <p:nvPr>
            <p:ph type="sldNum" sz="quarter" idx="3"/>
          </p:nvPr>
        </p:nvSpPr>
        <p:spPr>
          <a:xfrm>
            <a:off x="3849956" y="9379040"/>
            <a:ext cx="2946135" cy="495211"/>
          </a:xfrm>
          <a:prstGeom prst="rect">
            <a:avLst/>
          </a:prstGeom>
        </p:spPr>
        <p:txBody>
          <a:bodyPr vert="horz" lIns="91330" tIns="45665" rIns="91330" bIns="45665" rtlCol="0" anchor="b"/>
          <a:lstStyle>
            <a:lvl1pPr algn="r">
              <a:defRPr sz="1200"/>
            </a:lvl1pPr>
          </a:lstStyle>
          <a:p>
            <a:fld id="{0E30C947-F5B8-48A8-AAC0-18B60B9ACCFA}" type="slidenum">
              <a:rPr lang="ko-KR" altLang="en-US" smtClean="0"/>
              <a:t>‹#›</a:t>
            </a:fld>
            <a:endParaRPr lang="ko-KR" altLang="en-US" dirty="0"/>
          </a:p>
        </p:txBody>
      </p:sp>
    </p:spTree>
    <p:extLst>
      <p:ext uri="{BB962C8B-B14F-4D97-AF65-F5344CB8AC3E}">
        <p14:creationId xmlns:p14="http://schemas.microsoft.com/office/powerpoint/2010/main" val="10158608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1" y="4"/>
            <a:ext cx="2945862" cy="493176"/>
          </a:xfrm>
          <a:prstGeom prst="rect">
            <a:avLst/>
          </a:prstGeom>
          <a:noFill/>
          <a:ln w="9525">
            <a:noFill/>
            <a:miter lim="800000"/>
            <a:headEnd/>
            <a:tailEnd/>
          </a:ln>
          <a:effectLst/>
        </p:spPr>
        <p:txBody>
          <a:bodyPr vert="horz" wrap="square" lIns="91306" tIns="45651" rIns="91306" bIns="45651" numCol="1" anchor="t" anchorCtr="0" compatLnSpc="1">
            <a:prstTxWarp prst="textNoShape">
              <a:avLst/>
            </a:prstTxWarp>
          </a:bodyPr>
          <a:lstStyle>
            <a:lvl1pPr algn="l" defTabSz="912815">
              <a:defRPr sz="1200">
                <a:latin typeface="굴림" pitchFamily="50" charset="-127"/>
                <a:ea typeface="굴림" pitchFamily="50" charset="-127"/>
              </a:defRPr>
            </a:lvl1pPr>
          </a:lstStyle>
          <a:p>
            <a:pPr>
              <a:defRPr/>
            </a:pPr>
            <a:endParaRPr lang="en-US" altLang="ko-KR" dirty="0"/>
          </a:p>
        </p:txBody>
      </p:sp>
      <p:sp>
        <p:nvSpPr>
          <p:cNvPr id="17411" name="Rectangle 3"/>
          <p:cNvSpPr>
            <a:spLocks noGrp="1" noChangeArrowheads="1"/>
          </p:cNvSpPr>
          <p:nvPr>
            <p:ph type="dt" idx="1"/>
          </p:nvPr>
        </p:nvSpPr>
        <p:spPr bwMode="auto">
          <a:xfrm>
            <a:off x="3850295" y="4"/>
            <a:ext cx="2945862" cy="493176"/>
          </a:xfrm>
          <a:prstGeom prst="rect">
            <a:avLst/>
          </a:prstGeom>
          <a:noFill/>
          <a:ln w="9525">
            <a:noFill/>
            <a:miter lim="800000"/>
            <a:headEnd/>
            <a:tailEnd/>
          </a:ln>
          <a:effectLst/>
        </p:spPr>
        <p:txBody>
          <a:bodyPr vert="horz" wrap="square" lIns="91306" tIns="45651" rIns="91306" bIns="45651" numCol="1" anchor="t" anchorCtr="0" compatLnSpc="1">
            <a:prstTxWarp prst="textNoShape">
              <a:avLst/>
            </a:prstTxWarp>
          </a:bodyPr>
          <a:lstStyle>
            <a:lvl1pPr algn="r" defTabSz="912815">
              <a:defRPr sz="1200">
                <a:latin typeface="굴림" pitchFamily="50" charset="-127"/>
                <a:ea typeface="굴림" pitchFamily="50" charset="-127"/>
              </a:defRPr>
            </a:lvl1pPr>
          </a:lstStyle>
          <a:p>
            <a:pPr>
              <a:defRPr/>
            </a:pPr>
            <a:endParaRPr lang="en-US" altLang="ko-KR" dirty="0"/>
          </a:p>
        </p:txBody>
      </p:sp>
      <p:sp>
        <p:nvSpPr>
          <p:cNvPr id="31748" name="Rectangle 4"/>
          <p:cNvSpPr>
            <a:spLocks noGrp="1" noRot="1" noChangeAspect="1" noChangeArrowheads="1" noTextEdit="1"/>
          </p:cNvSpPr>
          <p:nvPr>
            <p:ph type="sldImg" idx="2"/>
          </p:nvPr>
        </p:nvSpPr>
        <p:spPr bwMode="auto">
          <a:xfrm>
            <a:off x="723900" y="739775"/>
            <a:ext cx="5349875" cy="3703638"/>
          </a:xfrm>
          <a:prstGeom prst="rect">
            <a:avLst/>
          </a:prstGeom>
          <a:noFill/>
          <a:ln w="9525">
            <a:solidFill>
              <a:srgbClr val="000000"/>
            </a:solidFill>
            <a:miter lim="800000"/>
            <a:headEnd/>
            <a:tailEnd/>
          </a:ln>
        </p:spPr>
      </p:sp>
      <p:sp>
        <p:nvSpPr>
          <p:cNvPr id="17413" name="Rectangle 5"/>
          <p:cNvSpPr>
            <a:spLocks noGrp="1" noChangeArrowheads="1"/>
          </p:cNvSpPr>
          <p:nvPr>
            <p:ph type="body" sz="quarter" idx="3"/>
          </p:nvPr>
        </p:nvSpPr>
        <p:spPr bwMode="auto">
          <a:xfrm>
            <a:off x="679468" y="4689771"/>
            <a:ext cx="5438748" cy="4443183"/>
          </a:xfrm>
          <a:prstGeom prst="rect">
            <a:avLst/>
          </a:prstGeom>
          <a:noFill/>
          <a:ln w="9525">
            <a:noFill/>
            <a:miter lim="800000"/>
            <a:headEnd/>
            <a:tailEnd/>
          </a:ln>
          <a:effectLst/>
        </p:spPr>
        <p:txBody>
          <a:bodyPr vert="horz" wrap="square" lIns="91306" tIns="45651" rIns="91306" bIns="45651" numCol="1" anchor="t" anchorCtr="0" compatLnSpc="1">
            <a:prstTxWarp prst="textNoShape">
              <a:avLst/>
            </a:prstTxWarp>
          </a:bodyPr>
          <a:lstStyle/>
          <a:p>
            <a:pPr lvl="0"/>
            <a:r>
              <a:rPr lang="ko-KR" altLang="en-US" noProof="0" smtClean="0"/>
              <a:t>마스터 텍스트 스타일을 편집합니다</a:t>
            </a:r>
          </a:p>
          <a:p>
            <a:pPr lvl="1"/>
            <a:r>
              <a:rPr lang="ko-KR" altLang="en-US" noProof="0" smtClean="0"/>
              <a:t>둘째 수준</a:t>
            </a:r>
          </a:p>
          <a:p>
            <a:pPr lvl="2"/>
            <a:r>
              <a:rPr lang="ko-KR" altLang="en-US" noProof="0" smtClean="0"/>
              <a:t>셋째 수준</a:t>
            </a:r>
          </a:p>
          <a:p>
            <a:pPr lvl="3"/>
            <a:r>
              <a:rPr lang="ko-KR" altLang="en-US" noProof="0" smtClean="0"/>
              <a:t>넷째 수준</a:t>
            </a:r>
          </a:p>
          <a:p>
            <a:pPr lvl="4"/>
            <a:r>
              <a:rPr lang="ko-KR" altLang="en-US" noProof="0" smtClean="0"/>
              <a:t>다섯째 수준</a:t>
            </a:r>
          </a:p>
        </p:txBody>
      </p:sp>
      <p:sp>
        <p:nvSpPr>
          <p:cNvPr id="17414" name="Rectangle 6"/>
          <p:cNvSpPr>
            <a:spLocks noGrp="1" noChangeArrowheads="1"/>
          </p:cNvSpPr>
          <p:nvPr>
            <p:ph type="ftr" sz="quarter" idx="4"/>
          </p:nvPr>
        </p:nvSpPr>
        <p:spPr bwMode="auto">
          <a:xfrm>
            <a:off x="1" y="9379545"/>
            <a:ext cx="2945862" cy="493176"/>
          </a:xfrm>
          <a:prstGeom prst="rect">
            <a:avLst/>
          </a:prstGeom>
          <a:noFill/>
          <a:ln w="9525">
            <a:noFill/>
            <a:miter lim="800000"/>
            <a:headEnd/>
            <a:tailEnd/>
          </a:ln>
          <a:effectLst/>
        </p:spPr>
        <p:txBody>
          <a:bodyPr vert="horz" wrap="square" lIns="91306" tIns="45651" rIns="91306" bIns="45651" numCol="1" anchor="b" anchorCtr="0" compatLnSpc="1">
            <a:prstTxWarp prst="textNoShape">
              <a:avLst/>
            </a:prstTxWarp>
          </a:bodyPr>
          <a:lstStyle>
            <a:lvl1pPr algn="l" defTabSz="912815">
              <a:defRPr sz="1200">
                <a:latin typeface="굴림" pitchFamily="50" charset="-127"/>
                <a:ea typeface="굴림" pitchFamily="50" charset="-127"/>
              </a:defRPr>
            </a:lvl1pPr>
          </a:lstStyle>
          <a:p>
            <a:pPr>
              <a:defRPr/>
            </a:pPr>
            <a:endParaRPr lang="en-US" altLang="ko-KR" dirty="0"/>
          </a:p>
        </p:txBody>
      </p:sp>
      <p:sp>
        <p:nvSpPr>
          <p:cNvPr id="17415" name="Rectangle 7"/>
          <p:cNvSpPr>
            <a:spLocks noGrp="1" noChangeArrowheads="1"/>
          </p:cNvSpPr>
          <p:nvPr>
            <p:ph type="sldNum" sz="quarter" idx="5"/>
          </p:nvPr>
        </p:nvSpPr>
        <p:spPr bwMode="auto">
          <a:xfrm>
            <a:off x="3850295" y="9379545"/>
            <a:ext cx="2945862" cy="493176"/>
          </a:xfrm>
          <a:prstGeom prst="rect">
            <a:avLst/>
          </a:prstGeom>
          <a:noFill/>
          <a:ln w="9525">
            <a:noFill/>
            <a:miter lim="800000"/>
            <a:headEnd/>
            <a:tailEnd/>
          </a:ln>
          <a:effectLst/>
        </p:spPr>
        <p:txBody>
          <a:bodyPr vert="horz" wrap="square" lIns="91306" tIns="45651" rIns="91306" bIns="45651" numCol="1" anchor="b" anchorCtr="0" compatLnSpc="1">
            <a:prstTxWarp prst="textNoShape">
              <a:avLst/>
            </a:prstTxWarp>
          </a:bodyPr>
          <a:lstStyle>
            <a:lvl1pPr algn="r" defTabSz="912815">
              <a:defRPr sz="1200">
                <a:latin typeface="굴림" pitchFamily="50" charset="-127"/>
                <a:ea typeface="굴림" pitchFamily="50" charset="-127"/>
              </a:defRPr>
            </a:lvl1pPr>
          </a:lstStyle>
          <a:p>
            <a:pPr>
              <a:defRPr/>
            </a:pPr>
            <a:fld id="{3368B5A0-8609-4214-B00D-2C1F37217580}" type="slidenum">
              <a:rPr lang="en-US" altLang="ko-KR"/>
              <a:pPr>
                <a:defRPr/>
              </a:pPr>
              <a:t>‹#›</a:t>
            </a:fld>
            <a:endParaRPr lang="en-US" altLang="ko-KR" dirty="0"/>
          </a:p>
        </p:txBody>
      </p:sp>
    </p:spTree>
    <p:extLst>
      <p:ext uri="{BB962C8B-B14F-4D97-AF65-F5344CB8AC3E}">
        <p14:creationId xmlns:p14="http://schemas.microsoft.com/office/powerpoint/2010/main" val="3122100473"/>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1pPr>
    <a:lvl2pPr marL="45720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2pPr>
    <a:lvl3pPr marL="91440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3pPr>
    <a:lvl4pPr marL="137160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4pPr>
    <a:lvl5pPr marL="182880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슬라이드 이미지 개체 틀 1"/>
          <p:cNvSpPr>
            <a:spLocks noGrp="1" noRot="1" noChangeAspect="1" noTextEdit="1"/>
          </p:cNvSpPr>
          <p:nvPr>
            <p:ph type="sldImg"/>
          </p:nvPr>
        </p:nvSpPr>
        <p:spPr>
          <a:ln/>
        </p:spPr>
      </p:sp>
      <p:sp>
        <p:nvSpPr>
          <p:cNvPr id="32771" name="슬라이드 노트 개체 틀 2"/>
          <p:cNvSpPr>
            <a:spLocks noGrp="1"/>
          </p:cNvSpPr>
          <p:nvPr>
            <p:ph type="body" idx="1"/>
          </p:nvPr>
        </p:nvSpPr>
        <p:spPr>
          <a:noFill/>
          <a:ln/>
        </p:spPr>
        <p:txBody>
          <a:bodyPr/>
          <a:lstStyle/>
          <a:p>
            <a:endParaRPr lang="en-US" altLang="ko-KR" dirty="0" smtClean="0"/>
          </a:p>
        </p:txBody>
      </p:sp>
      <p:sp>
        <p:nvSpPr>
          <p:cNvPr id="32772" name="슬라이드 번호 개체 틀 3"/>
          <p:cNvSpPr>
            <a:spLocks noGrp="1"/>
          </p:cNvSpPr>
          <p:nvPr>
            <p:ph type="sldNum" sz="quarter" idx="5"/>
          </p:nvPr>
        </p:nvSpPr>
        <p:spPr>
          <a:noFill/>
        </p:spPr>
        <p:txBody>
          <a:bodyPr/>
          <a:lstStyle/>
          <a:p>
            <a:pPr defTabSz="911359"/>
            <a:fld id="{96F02722-8986-4F43-810C-1274F0C84B42}" type="slidenum">
              <a:rPr lang="en-US" altLang="ko-KR" smtClean="0"/>
              <a:pPr defTabSz="911359"/>
              <a:t>0</a:t>
            </a:fld>
            <a:endParaRPr lang="en-US" altLang="ko-KR" dirty="0" smtClean="0"/>
          </a:p>
        </p:txBody>
      </p:sp>
    </p:spTree>
    <p:extLst>
      <p:ext uri="{BB962C8B-B14F-4D97-AF65-F5344CB8AC3E}">
        <p14:creationId xmlns:p14="http://schemas.microsoft.com/office/powerpoint/2010/main" val="35361849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제목 슬라이드">
    <p:spTree>
      <p:nvGrpSpPr>
        <p:cNvPr id="1" name=""/>
        <p:cNvGrpSpPr/>
        <p:nvPr/>
      </p:nvGrpSpPr>
      <p:grpSpPr>
        <a:xfrm>
          <a:off x="0" y="0"/>
          <a:ext cx="0" cy="0"/>
          <a:chOff x="0" y="0"/>
          <a:chExt cx="0" cy="0"/>
        </a:xfrm>
      </p:grpSpPr>
      <p:grpSp>
        <p:nvGrpSpPr>
          <p:cNvPr id="5" name="Group 20"/>
          <p:cNvGrpSpPr>
            <a:grpSpLocks/>
          </p:cNvGrpSpPr>
          <p:nvPr userDrawn="1"/>
        </p:nvGrpSpPr>
        <p:grpSpPr bwMode="auto">
          <a:xfrm>
            <a:off x="209550" y="134938"/>
            <a:ext cx="2320925" cy="450850"/>
            <a:chOff x="36" y="73"/>
            <a:chExt cx="1462" cy="284"/>
          </a:xfrm>
        </p:grpSpPr>
        <p:pic>
          <p:nvPicPr>
            <p:cNvPr id="6" name="Picture 10" descr="반드시일등합시다_일반서체_LG Red"/>
            <p:cNvPicPr>
              <a:picLocks noChangeAspect="1" noChangeArrowheads="1"/>
            </p:cNvPicPr>
            <p:nvPr/>
          </p:nvPicPr>
          <p:blipFill>
            <a:blip r:embed="rId2">
              <a:extLst>
                <a:ext uri="{28A0092B-C50C-407E-A947-70E740481C1C}">
                  <a14:useLocalDpi xmlns:a14="http://schemas.microsoft.com/office/drawing/2010/main" val="0"/>
                </a:ext>
              </a:extLst>
            </a:blip>
            <a:srcRect t="22536"/>
            <a:stretch>
              <a:fillRect/>
            </a:stretch>
          </p:blipFill>
          <p:spPr bwMode="auto">
            <a:xfrm>
              <a:off x="36" y="137"/>
              <a:ext cx="1462"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Oval 18"/>
            <p:cNvSpPr>
              <a:spLocks noChangeArrowheads="1"/>
            </p:cNvSpPr>
            <p:nvPr/>
          </p:nvSpPr>
          <p:spPr bwMode="auto">
            <a:xfrm>
              <a:off x="671" y="73"/>
              <a:ext cx="45" cy="46"/>
            </a:xfrm>
            <a:prstGeom prst="ellipse">
              <a:avLst/>
            </a:prstGeom>
            <a:solidFill>
              <a:srgbClr val="C5003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ko-KR" altLang="en-US" dirty="0"/>
            </a:p>
          </p:txBody>
        </p:sp>
        <p:sp>
          <p:nvSpPr>
            <p:cNvPr id="8" name="Oval 19"/>
            <p:cNvSpPr>
              <a:spLocks noChangeArrowheads="1"/>
            </p:cNvSpPr>
            <p:nvPr/>
          </p:nvSpPr>
          <p:spPr bwMode="auto">
            <a:xfrm>
              <a:off x="804" y="73"/>
              <a:ext cx="45" cy="46"/>
            </a:xfrm>
            <a:prstGeom prst="ellipse">
              <a:avLst/>
            </a:prstGeom>
            <a:solidFill>
              <a:srgbClr val="C5003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ko-KR" altLang="en-US" dirty="0"/>
            </a:p>
          </p:txBody>
        </p:sp>
      </p:grpSp>
      <p:pic>
        <p:nvPicPr>
          <p:cNvPr id="9" name="Picture 2"/>
          <p:cNvPicPr>
            <a:picLocks noChangeAspect="1" noChangeArrowheads="1"/>
          </p:cNvPicPr>
          <p:nvPr userDrawn="1"/>
        </p:nvPicPr>
        <p:blipFill>
          <a:blip r:embed="rId3" cstate="print"/>
          <a:stretch>
            <a:fillRect/>
          </a:stretch>
        </p:blipFill>
        <p:spPr bwMode="auto">
          <a:xfrm>
            <a:off x="8265368" y="5805264"/>
            <a:ext cx="1533772" cy="852096"/>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323880" y="71414"/>
            <a:ext cx="8915400" cy="439718"/>
          </a:xfrm>
          <a:prstGeom prst="rect">
            <a:avLst/>
          </a:prstGeom>
        </p:spPr>
        <p:txBody>
          <a:bodyPr/>
          <a:lstStyle>
            <a:lvl1pPr algn="l">
              <a:defRPr sz="2400" b="1">
                <a:latin typeface="맑은 고딕" pitchFamily="50" charset="-127"/>
                <a:ea typeface="맑은 고딕" pitchFamily="50" charset="-127"/>
              </a:defRPr>
            </a:lvl1pPr>
          </a:lstStyle>
          <a:p>
            <a:r>
              <a:rPr lang="ko-KR" altLang="en-US" dirty="0" smtClean="0"/>
              <a:t>마스터 제목 스타일 편집</a:t>
            </a:r>
            <a:endParaRPr lang="ko-KR" altLang="en-US" dirty="0"/>
          </a:p>
        </p:txBody>
      </p:sp>
      <p:sp>
        <p:nvSpPr>
          <p:cNvPr id="3" name="텍스트 개체 틀 3"/>
          <p:cNvSpPr>
            <a:spLocks noGrp="1"/>
          </p:cNvSpPr>
          <p:nvPr>
            <p:ph type="body" sz="quarter" idx="10"/>
          </p:nvPr>
        </p:nvSpPr>
        <p:spPr>
          <a:xfrm>
            <a:off x="344488" y="714356"/>
            <a:ext cx="8894792" cy="457200"/>
          </a:xfrm>
          <a:prstGeom prst="rect">
            <a:avLst/>
          </a:prstGeom>
        </p:spPr>
        <p:txBody>
          <a:bodyPr/>
          <a:lstStyle>
            <a:lvl1pPr>
              <a:buNone/>
              <a:defRPr sz="1600">
                <a:latin typeface="맑은 고딕" pitchFamily="50" charset="-127"/>
                <a:ea typeface="맑은 고딕" pitchFamily="50" charset="-127"/>
              </a:defRPr>
            </a:lvl1pPr>
            <a:lvl2pPr>
              <a:defRPr sz="1600">
                <a:latin typeface="맑은 고딕" pitchFamily="50" charset="-127"/>
                <a:ea typeface="맑은 고딕" pitchFamily="50" charset="-127"/>
              </a:defRPr>
            </a:lvl2pPr>
            <a:lvl3pPr>
              <a:defRPr sz="1400">
                <a:latin typeface="맑은 고딕" pitchFamily="50" charset="-127"/>
                <a:ea typeface="맑은 고딕" pitchFamily="50" charset="-127"/>
              </a:defRPr>
            </a:lvl3pPr>
            <a:lvl4pPr>
              <a:defRPr sz="1200">
                <a:latin typeface="맑은 고딕" pitchFamily="50" charset="-127"/>
                <a:ea typeface="맑은 고딕" pitchFamily="50" charset="-127"/>
              </a:defRPr>
            </a:lvl4pPr>
            <a:lvl5pPr>
              <a:defRPr sz="1200">
                <a:latin typeface="맑은 고딕" pitchFamily="50" charset="-127"/>
                <a:ea typeface="맑은 고딕" pitchFamily="50" charset="-127"/>
              </a:defRPr>
            </a:lvl5pPr>
          </a:lstStyle>
          <a:p>
            <a:pPr lvl="0"/>
            <a:r>
              <a:rPr lang="ko-KR" altLang="en-US" dirty="0" smtClean="0"/>
              <a:t>마스터 텍스트 스타일을 편집합니다</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빈 화면">
    <p:spTree>
      <p:nvGrpSpPr>
        <p:cNvPr id="1" name=""/>
        <p:cNvGrpSpPr/>
        <p:nvPr/>
      </p:nvGrpSpPr>
      <p:grpSpPr>
        <a:xfrm>
          <a:off x="0" y="0"/>
          <a:ext cx="0" cy="0"/>
          <a:chOff x="0" y="0"/>
          <a:chExt cx="0" cy="0"/>
        </a:xfrm>
      </p:grpSpPr>
      <p:sp>
        <p:nvSpPr>
          <p:cNvPr id="2" name="제목 1"/>
          <p:cNvSpPr>
            <a:spLocks noGrp="1"/>
          </p:cNvSpPr>
          <p:nvPr>
            <p:ph type="title"/>
          </p:nvPr>
        </p:nvSpPr>
        <p:spPr>
          <a:xfrm>
            <a:off x="323880" y="71414"/>
            <a:ext cx="8915400" cy="439718"/>
          </a:xfrm>
          <a:prstGeom prst="rect">
            <a:avLst/>
          </a:prstGeom>
        </p:spPr>
        <p:txBody>
          <a:bodyPr/>
          <a:lstStyle>
            <a:lvl1pPr algn="l">
              <a:defRPr sz="2400" b="1">
                <a:latin typeface="맑은 고딕" pitchFamily="50" charset="-127"/>
                <a:ea typeface="맑은 고딕" pitchFamily="50" charset="-127"/>
              </a:defRPr>
            </a:lvl1pPr>
          </a:lstStyle>
          <a:p>
            <a:r>
              <a:rPr lang="ko-KR" altLang="en-US" dirty="0" smtClean="0"/>
              <a:t>마스터 제목 스타일 편집</a:t>
            </a:r>
            <a:endParaRPr lang="ko-KR" altLang="en-US" dirty="0"/>
          </a:p>
        </p:txBody>
      </p:sp>
      <p:sp>
        <p:nvSpPr>
          <p:cNvPr id="3" name="텍스트 개체 틀 3"/>
          <p:cNvSpPr>
            <a:spLocks noGrp="1"/>
          </p:cNvSpPr>
          <p:nvPr>
            <p:ph type="body" sz="quarter" idx="10"/>
          </p:nvPr>
        </p:nvSpPr>
        <p:spPr>
          <a:xfrm>
            <a:off x="344488" y="714356"/>
            <a:ext cx="8894792" cy="457200"/>
          </a:xfrm>
          <a:prstGeom prst="rect">
            <a:avLst/>
          </a:prstGeom>
        </p:spPr>
        <p:txBody>
          <a:bodyPr/>
          <a:lstStyle>
            <a:lvl1pPr>
              <a:buNone/>
              <a:defRPr sz="1600">
                <a:latin typeface="맑은 고딕" pitchFamily="50" charset="-127"/>
                <a:ea typeface="맑은 고딕" pitchFamily="50" charset="-127"/>
              </a:defRPr>
            </a:lvl1pPr>
            <a:lvl2pPr>
              <a:defRPr sz="1600">
                <a:latin typeface="맑은 고딕" pitchFamily="50" charset="-127"/>
                <a:ea typeface="맑은 고딕" pitchFamily="50" charset="-127"/>
              </a:defRPr>
            </a:lvl2pPr>
            <a:lvl3pPr>
              <a:defRPr sz="1400">
                <a:latin typeface="맑은 고딕" pitchFamily="50" charset="-127"/>
                <a:ea typeface="맑은 고딕" pitchFamily="50" charset="-127"/>
              </a:defRPr>
            </a:lvl3pPr>
            <a:lvl4pPr>
              <a:defRPr sz="1200">
                <a:latin typeface="맑은 고딕" pitchFamily="50" charset="-127"/>
                <a:ea typeface="맑은 고딕" pitchFamily="50" charset="-127"/>
              </a:defRPr>
            </a:lvl4pPr>
            <a:lvl5pPr>
              <a:defRPr sz="1200">
                <a:latin typeface="맑은 고딕" pitchFamily="50" charset="-127"/>
                <a:ea typeface="맑은 고딕" pitchFamily="50" charset="-127"/>
              </a:defRPr>
            </a:lvl5pPr>
          </a:lstStyle>
          <a:p>
            <a:pPr lvl="0"/>
            <a:r>
              <a:rPr lang="ko-KR" altLang="en-US" dirty="0" smtClean="0"/>
              <a:t>마스터 텍스트 스타일을 편집합니다</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빈 화면">
    <p:spTree>
      <p:nvGrpSpPr>
        <p:cNvPr id="1" name=""/>
        <p:cNvGrpSpPr/>
        <p:nvPr/>
      </p:nvGrpSpPr>
      <p:grpSpPr>
        <a:xfrm>
          <a:off x="0" y="0"/>
          <a:ext cx="0" cy="0"/>
          <a:chOff x="0" y="0"/>
          <a:chExt cx="0" cy="0"/>
        </a:xfrm>
      </p:grpSpPr>
      <p:sp>
        <p:nvSpPr>
          <p:cNvPr id="2" name="제목 1"/>
          <p:cNvSpPr>
            <a:spLocks noGrp="1"/>
          </p:cNvSpPr>
          <p:nvPr>
            <p:ph type="title"/>
          </p:nvPr>
        </p:nvSpPr>
        <p:spPr>
          <a:xfrm>
            <a:off x="323880" y="71414"/>
            <a:ext cx="8915400" cy="439718"/>
          </a:xfrm>
          <a:prstGeom prst="rect">
            <a:avLst/>
          </a:prstGeom>
        </p:spPr>
        <p:txBody>
          <a:bodyPr/>
          <a:lstStyle>
            <a:lvl1pPr algn="l">
              <a:defRPr sz="2400" b="1">
                <a:latin typeface="맑은 고딕" pitchFamily="50" charset="-127"/>
                <a:ea typeface="맑은 고딕" pitchFamily="50" charset="-127"/>
              </a:defRPr>
            </a:lvl1pPr>
          </a:lstStyle>
          <a:p>
            <a:r>
              <a:rPr lang="ko-KR" altLang="en-US" dirty="0" smtClean="0"/>
              <a:t>마스터 제목 스타일 편집</a:t>
            </a:r>
            <a:endParaRPr lang="ko-KR" altLang="en-US" dirty="0"/>
          </a:p>
        </p:txBody>
      </p:sp>
      <p:sp>
        <p:nvSpPr>
          <p:cNvPr id="3" name="텍스트 개체 틀 3"/>
          <p:cNvSpPr>
            <a:spLocks noGrp="1"/>
          </p:cNvSpPr>
          <p:nvPr>
            <p:ph type="body" sz="quarter" idx="10"/>
          </p:nvPr>
        </p:nvSpPr>
        <p:spPr>
          <a:xfrm>
            <a:off x="344488" y="714356"/>
            <a:ext cx="8894792" cy="457200"/>
          </a:xfrm>
          <a:prstGeom prst="rect">
            <a:avLst/>
          </a:prstGeom>
        </p:spPr>
        <p:txBody>
          <a:bodyPr/>
          <a:lstStyle>
            <a:lvl1pPr>
              <a:buNone/>
              <a:defRPr sz="1600">
                <a:latin typeface="맑은 고딕" pitchFamily="50" charset="-127"/>
                <a:ea typeface="맑은 고딕" pitchFamily="50" charset="-127"/>
              </a:defRPr>
            </a:lvl1pPr>
            <a:lvl2pPr>
              <a:defRPr sz="1600">
                <a:latin typeface="맑은 고딕" pitchFamily="50" charset="-127"/>
                <a:ea typeface="맑은 고딕" pitchFamily="50" charset="-127"/>
              </a:defRPr>
            </a:lvl2pPr>
            <a:lvl3pPr>
              <a:defRPr sz="1400">
                <a:latin typeface="맑은 고딕" pitchFamily="50" charset="-127"/>
                <a:ea typeface="맑은 고딕" pitchFamily="50" charset="-127"/>
              </a:defRPr>
            </a:lvl3pPr>
            <a:lvl4pPr>
              <a:defRPr sz="1200">
                <a:latin typeface="맑은 고딕" pitchFamily="50" charset="-127"/>
                <a:ea typeface="맑은 고딕" pitchFamily="50" charset="-127"/>
              </a:defRPr>
            </a:lvl4pPr>
            <a:lvl5pPr>
              <a:defRPr sz="1200">
                <a:latin typeface="맑은 고딕" pitchFamily="50" charset="-127"/>
                <a:ea typeface="맑은 고딕" pitchFamily="50" charset="-127"/>
              </a:defRPr>
            </a:lvl5pPr>
          </a:lstStyle>
          <a:p>
            <a:pPr lvl="0"/>
            <a:r>
              <a:rPr lang="ko-KR" altLang="en-US" dirty="0" smtClean="0"/>
              <a:t>마스터 텍스트 스타일을 편집합니다</a:t>
            </a:r>
          </a:p>
        </p:txBody>
      </p:sp>
    </p:spTree>
    <p:extLst>
      <p:ext uri="{BB962C8B-B14F-4D97-AF65-F5344CB8AC3E}">
        <p14:creationId xmlns:p14="http://schemas.microsoft.com/office/powerpoint/2010/main" val="239057552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3" name="Line 6"/>
          <p:cNvSpPr>
            <a:spLocks noChangeShapeType="1"/>
          </p:cNvSpPr>
          <p:nvPr userDrawn="1"/>
        </p:nvSpPr>
        <p:spPr bwMode="auto">
          <a:xfrm>
            <a:off x="0" y="549275"/>
            <a:ext cx="9906000" cy="0"/>
          </a:xfrm>
          <a:prstGeom prst="line">
            <a:avLst/>
          </a:prstGeom>
          <a:noFill/>
          <a:ln w="9525">
            <a:solidFill>
              <a:schemeClr val="tx1"/>
            </a:solidFill>
            <a:round/>
            <a:headEnd/>
            <a:tailEnd/>
          </a:ln>
          <a:effectLst/>
        </p:spPr>
        <p:txBody>
          <a:bodyPr/>
          <a:lstStyle/>
          <a:p>
            <a:pPr algn="r">
              <a:defRPr/>
            </a:pPr>
            <a:endParaRPr lang="ko-KR" altLang="en-US" sz="1700">
              <a:solidFill>
                <a:srgbClr val="000000"/>
              </a:solidFill>
            </a:endParaRPr>
          </a:p>
        </p:txBody>
      </p:sp>
      <p:sp>
        <p:nvSpPr>
          <p:cNvPr id="86022" name="Line 21"/>
          <p:cNvSpPr>
            <a:spLocks noChangeShapeType="1"/>
          </p:cNvSpPr>
          <p:nvPr userDrawn="1"/>
        </p:nvSpPr>
        <p:spPr bwMode="auto">
          <a:xfrm>
            <a:off x="0" y="6419850"/>
            <a:ext cx="9906000" cy="0"/>
          </a:xfrm>
          <a:prstGeom prst="line">
            <a:avLst/>
          </a:prstGeom>
          <a:noFill/>
          <a:ln w="9525">
            <a:solidFill>
              <a:schemeClr val="tx1"/>
            </a:solidFill>
            <a:round/>
            <a:headEnd/>
            <a:tailEnd/>
          </a:ln>
        </p:spPr>
        <p:txBody>
          <a:bodyPr/>
          <a:lstStyle/>
          <a:p>
            <a:pPr algn="r">
              <a:defRPr/>
            </a:pPr>
            <a:endParaRPr lang="ko-KR" altLang="en-US" dirty="0">
              <a:solidFill>
                <a:srgbClr val="000000"/>
              </a:solidFill>
            </a:endParaRPr>
          </a:p>
        </p:txBody>
      </p:sp>
      <p:sp>
        <p:nvSpPr>
          <p:cNvPr id="64520" name="Text Box 8"/>
          <p:cNvSpPr txBox="1">
            <a:spLocks noChangeArrowheads="1"/>
          </p:cNvSpPr>
          <p:nvPr userDrawn="1"/>
        </p:nvSpPr>
        <p:spPr bwMode="auto">
          <a:xfrm>
            <a:off x="3971925" y="6461125"/>
            <a:ext cx="1927225" cy="330200"/>
          </a:xfrm>
          <a:prstGeom prst="rect">
            <a:avLst/>
          </a:prstGeom>
          <a:noFill/>
          <a:ln w="9525" algn="ctr">
            <a:noFill/>
            <a:miter lim="800000"/>
            <a:headEnd/>
            <a:tailEnd/>
          </a:ln>
          <a:effectLst/>
        </p:spPr>
        <p:txBody>
          <a:bodyPr>
            <a:spAutoFit/>
          </a:bodyPr>
          <a:lstStyle/>
          <a:p>
            <a:pPr marL="363538" indent="-363538" algn="ctr">
              <a:lnSpc>
                <a:spcPct val="130000"/>
              </a:lnSpc>
              <a:spcBef>
                <a:spcPct val="50000"/>
              </a:spcBef>
              <a:buFont typeface="Wingdings" pitchFamily="2" charset="2"/>
              <a:buNone/>
              <a:defRPr/>
            </a:pPr>
            <a:r>
              <a:rPr lang="en-US" altLang="ko-KR" sz="1200" dirty="0">
                <a:solidFill>
                  <a:srgbClr val="000000"/>
                </a:solidFill>
                <a:latin typeface="Arial" pitchFamily="34" charset="0"/>
                <a:sym typeface="Wingdings" pitchFamily="2" charset="2"/>
              </a:rPr>
              <a:t>- </a:t>
            </a:r>
            <a:fld id="{05F015C3-0CE9-4846-A537-679B4B533404}" type="slidenum">
              <a:rPr lang="en-US" altLang="ko-KR" sz="1200">
                <a:solidFill>
                  <a:srgbClr val="000000"/>
                </a:solidFill>
                <a:latin typeface="Arial" pitchFamily="34" charset="0"/>
                <a:sym typeface="Wingdings" pitchFamily="2" charset="2"/>
              </a:rPr>
              <a:pPr marL="363538" indent="-363538" algn="ctr">
                <a:lnSpc>
                  <a:spcPct val="130000"/>
                </a:lnSpc>
                <a:spcBef>
                  <a:spcPct val="50000"/>
                </a:spcBef>
                <a:buFont typeface="Wingdings" pitchFamily="2" charset="2"/>
                <a:buNone/>
                <a:defRPr/>
              </a:pPr>
              <a:t>‹#›</a:t>
            </a:fld>
            <a:r>
              <a:rPr lang="en-US" altLang="ko-KR" sz="1200" dirty="0">
                <a:solidFill>
                  <a:srgbClr val="000000"/>
                </a:solidFill>
                <a:latin typeface="Arial" pitchFamily="34" charset="0"/>
                <a:sym typeface="Wingdings" pitchFamily="2" charset="2"/>
              </a:rPr>
              <a:t> </a:t>
            </a:r>
            <a:r>
              <a:rPr lang="en-US" altLang="ko-KR" sz="1200" dirty="0" smtClean="0">
                <a:solidFill>
                  <a:srgbClr val="000000"/>
                </a:solidFill>
                <a:latin typeface="Arial" pitchFamily="34" charset="0"/>
                <a:sym typeface="Wingdings" pitchFamily="2" charset="2"/>
              </a:rPr>
              <a:t> </a:t>
            </a:r>
            <a:r>
              <a:rPr lang="en-US" altLang="ko-KR" sz="1200" dirty="0">
                <a:solidFill>
                  <a:srgbClr val="000000"/>
                </a:solidFill>
                <a:latin typeface="Arial" pitchFamily="34" charset="0"/>
                <a:sym typeface="Wingdings" pitchFamily="2" charset="2"/>
              </a:rPr>
              <a:t>-</a:t>
            </a:r>
          </a:p>
        </p:txBody>
      </p:sp>
      <p:pic>
        <p:nvPicPr>
          <p:cNvPr id="1030" name="Picture 2" descr="D:\●2012\업무계획수립\과제별\슬로건 변경안\신규 Visual파일들\LGE Slogan 2012_Text_PPT용.jpg"/>
          <p:cNvPicPr>
            <a:picLocks noChangeAspect="1" noChangeArrowheads="1"/>
          </p:cNvPicPr>
          <p:nvPr userDrawn="1"/>
        </p:nvPicPr>
        <p:blipFill>
          <a:blip r:embed="rId6" cstate="print"/>
          <a:srcRect/>
          <a:stretch>
            <a:fillRect/>
          </a:stretch>
        </p:blipFill>
        <p:spPr bwMode="auto">
          <a:xfrm>
            <a:off x="239713" y="6557963"/>
            <a:ext cx="2879725" cy="160337"/>
          </a:xfrm>
          <a:prstGeom prst="rect">
            <a:avLst/>
          </a:prstGeom>
          <a:noFill/>
          <a:ln w="9525">
            <a:noFill/>
            <a:miter lim="800000"/>
            <a:headEnd/>
            <a:tailEnd/>
          </a:ln>
        </p:spPr>
      </p:pic>
      <p:sp>
        <p:nvSpPr>
          <p:cNvPr id="7" name="Text Box 168"/>
          <p:cNvSpPr txBox="1">
            <a:spLocks noChangeArrowheads="1"/>
          </p:cNvSpPr>
          <p:nvPr userDrawn="1"/>
        </p:nvSpPr>
        <p:spPr bwMode="auto">
          <a:xfrm>
            <a:off x="4089400" y="153988"/>
            <a:ext cx="1716088" cy="284162"/>
          </a:xfrm>
          <a:prstGeom prst="rect">
            <a:avLst/>
          </a:prstGeom>
          <a:noFill/>
          <a:ln w="9525">
            <a:solidFill>
              <a:srgbClr val="C0C0C0"/>
            </a:solidFill>
            <a:miter lim="800000"/>
            <a:headEnd/>
            <a:tailEnd/>
          </a:ln>
        </p:spPr>
        <p:txBody>
          <a:bodyPr wrap="none">
            <a:spAutoFit/>
          </a:bodyPr>
          <a:lstStyle/>
          <a:p>
            <a:pPr>
              <a:defRPr/>
            </a:pPr>
            <a:r>
              <a:rPr lang="en-US" altLang="ko-KR" sz="1200" dirty="0">
                <a:solidFill>
                  <a:srgbClr val="C0C0C0"/>
                </a:solidFill>
                <a:latin typeface="Arial" pitchFamily="34" charset="0"/>
                <a:ea typeface="맑은 고딕" pitchFamily="50" charset="-127"/>
              </a:rPr>
              <a:t>LGE Internal Use Only</a:t>
            </a:r>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Lst>
  <p:timing>
    <p:tnLst>
      <p:par>
        <p:cTn id="1" dur="indefinite" restart="never" nodeType="tmRoot"/>
      </p:par>
    </p:tnLst>
  </p:timing>
  <p:hf hdr="0" ftr="0" dt="0"/>
  <p:txStyles>
    <p:titleStyle>
      <a:lvl1pPr algn="ctr" rtl="0" eaLnBrk="0" fontAlgn="base" latinLnBrk="1" hangingPunct="0">
        <a:spcBef>
          <a:spcPct val="0"/>
        </a:spcBef>
        <a:spcAft>
          <a:spcPct val="0"/>
        </a:spcAft>
        <a:defRPr kumimoji="1" sz="4400">
          <a:solidFill>
            <a:schemeClr val="tx2"/>
          </a:solidFill>
          <a:latin typeface="+mj-lt"/>
          <a:ea typeface="+mj-ea"/>
          <a:cs typeface="+mj-cs"/>
        </a:defRPr>
      </a:lvl1pPr>
      <a:lvl2pPr algn="ctr" rtl="0" eaLnBrk="0" fontAlgn="base" latinLnBrk="1" hangingPunct="0">
        <a:spcBef>
          <a:spcPct val="0"/>
        </a:spcBef>
        <a:spcAft>
          <a:spcPct val="0"/>
        </a:spcAft>
        <a:defRPr kumimoji="1" sz="4400">
          <a:solidFill>
            <a:schemeClr val="tx2"/>
          </a:solidFill>
          <a:latin typeface="굴림" pitchFamily="50" charset="-127"/>
          <a:ea typeface="굴림" pitchFamily="50" charset="-127"/>
        </a:defRPr>
      </a:lvl2pPr>
      <a:lvl3pPr algn="ctr" rtl="0" eaLnBrk="0" fontAlgn="base" latinLnBrk="1" hangingPunct="0">
        <a:spcBef>
          <a:spcPct val="0"/>
        </a:spcBef>
        <a:spcAft>
          <a:spcPct val="0"/>
        </a:spcAft>
        <a:defRPr kumimoji="1" sz="4400">
          <a:solidFill>
            <a:schemeClr val="tx2"/>
          </a:solidFill>
          <a:latin typeface="굴림" pitchFamily="50" charset="-127"/>
          <a:ea typeface="굴림" pitchFamily="50" charset="-127"/>
        </a:defRPr>
      </a:lvl3pPr>
      <a:lvl4pPr algn="ctr" rtl="0" eaLnBrk="0" fontAlgn="base" latinLnBrk="1" hangingPunct="0">
        <a:spcBef>
          <a:spcPct val="0"/>
        </a:spcBef>
        <a:spcAft>
          <a:spcPct val="0"/>
        </a:spcAft>
        <a:defRPr kumimoji="1" sz="4400">
          <a:solidFill>
            <a:schemeClr val="tx2"/>
          </a:solidFill>
          <a:latin typeface="굴림" pitchFamily="50" charset="-127"/>
          <a:ea typeface="굴림" pitchFamily="50" charset="-127"/>
        </a:defRPr>
      </a:lvl4pPr>
      <a:lvl5pPr algn="ctr" rtl="0" eaLnBrk="0" fontAlgn="base" latinLnBrk="1" hangingPunct="0">
        <a:spcBef>
          <a:spcPct val="0"/>
        </a:spcBef>
        <a:spcAft>
          <a:spcPct val="0"/>
        </a:spcAft>
        <a:defRPr kumimoji="1" sz="4400">
          <a:solidFill>
            <a:schemeClr val="tx2"/>
          </a:solidFill>
          <a:latin typeface="굴림" pitchFamily="50" charset="-127"/>
          <a:ea typeface="굴림" pitchFamily="50" charset="-127"/>
        </a:defRPr>
      </a:lvl5pPr>
      <a:lvl6pPr marL="457200" algn="ctr" rtl="0" fontAlgn="base" latinLnBrk="1">
        <a:spcBef>
          <a:spcPct val="0"/>
        </a:spcBef>
        <a:spcAft>
          <a:spcPct val="0"/>
        </a:spcAft>
        <a:defRPr kumimoji="1" sz="4400">
          <a:solidFill>
            <a:schemeClr val="tx2"/>
          </a:solidFill>
          <a:latin typeface="굴림" pitchFamily="50" charset="-127"/>
          <a:ea typeface="굴림" pitchFamily="50" charset="-127"/>
        </a:defRPr>
      </a:lvl6pPr>
      <a:lvl7pPr marL="914400" algn="ctr" rtl="0" fontAlgn="base" latinLnBrk="1">
        <a:spcBef>
          <a:spcPct val="0"/>
        </a:spcBef>
        <a:spcAft>
          <a:spcPct val="0"/>
        </a:spcAft>
        <a:defRPr kumimoji="1" sz="4400">
          <a:solidFill>
            <a:schemeClr val="tx2"/>
          </a:solidFill>
          <a:latin typeface="굴림" pitchFamily="50" charset="-127"/>
          <a:ea typeface="굴림" pitchFamily="50" charset="-127"/>
        </a:defRPr>
      </a:lvl7pPr>
      <a:lvl8pPr marL="1371600" algn="ctr" rtl="0" fontAlgn="base" latinLnBrk="1">
        <a:spcBef>
          <a:spcPct val="0"/>
        </a:spcBef>
        <a:spcAft>
          <a:spcPct val="0"/>
        </a:spcAft>
        <a:defRPr kumimoji="1" sz="4400">
          <a:solidFill>
            <a:schemeClr val="tx2"/>
          </a:solidFill>
          <a:latin typeface="굴림" pitchFamily="50" charset="-127"/>
          <a:ea typeface="굴림" pitchFamily="50" charset="-127"/>
        </a:defRPr>
      </a:lvl8pPr>
      <a:lvl9pPr marL="1828800" algn="ctr" rtl="0" fontAlgn="base" latinLnBrk="1">
        <a:spcBef>
          <a:spcPct val="0"/>
        </a:spcBef>
        <a:spcAft>
          <a:spcPct val="0"/>
        </a:spcAft>
        <a:defRPr kumimoji="1" sz="4400">
          <a:solidFill>
            <a:schemeClr val="tx2"/>
          </a:solidFill>
          <a:latin typeface="굴림" pitchFamily="50" charset="-127"/>
          <a:ea typeface="굴림" pitchFamily="50" charset="-127"/>
        </a:defRPr>
      </a:lvl9pPr>
    </p:titleStyle>
    <p:bodyStyle>
      <a:lvl1pPr marL="342900" indent="-342900" algn="l" rtl="0" eaLnBrk="0" fontAlgn="base" latinLnBrk="1" hangingPunct="0">
        <a:spcBef>
          <a:spcPct val="20000"/>
        </a:spcBef>
        <a:spcAft>
          <a:spcPct val="0"/>
        </a:spcAft>
        <a:buChar char="•"/>
        <a:defRPr kumimoji="1" sz="3200">
          <a:solidFill>
            <a:schemeClr val="tx1"/>
          </a:solidFill>
          <a:latin typeface="+mn-lt"/>
          <a:ea typeface="+mn-ea"/>
          <a:cs typeface="+mn-cs"/>
        </a:defRPr>
      </a:lvl1pPr>
      <a:lvl2pPr marL="742950" indent="-284163" algn="l" rtl="0" eaLnBrk="0" fontAlgn="base" latinLnBrk="1" hangingPunct="0">
        <a:spcBef>
          <a:spcPct val="20000"/>
        </a:spcBef>
        <a:spcAft>
          <a:spcPct val="0"/>
        </a:spcAft>
        <a:buChar char="–"/>
        <a:defRPr kumimoji="1" sz="2800">
          <a:solidFill>
            <a:schemeClr val="tx1"/>
          </a:solidFill>
          <a:latin typeface="+mn-lt"/>
          <a:ea typeface="+mn-ea"/>
        </a:defRPr>
      </a:lvl2pPr>
      <a:lvl3pPr marL="1143000" indent="-228600" algn="l" rtl="0" eaLnBrk="0" fontAlgn="base" latinLnBrk="1" hangingPunct="0">
        <a:spcBef>
          <a:spcPct val="20000"/>
        </a:spcBef>
        <a:spcAft>
          <a:spcPct val="0"/>
        </a:spcAft>
        <a:buChar char="•"/>
        <a:defRPr kumimoji="1" sz="2400">
          <a:solidFill>
            <a:schemeClr val="tx1"/>
          </a:solidFill>
          <a:latin typeface="+mn-lt"/>
          <a:ea typeface="+mn-ea"/>
        </a:defRPr>
      </a:lvl3pPr>
      <a:lvl4pPr marL="1598613" indent="-225425" algn="l" rtl="0" eaLnBrk="0" fontAlgn="base" latinLnBrk="1" hangingPunct="0">
        <a:spcBef>
          <a:spcPct val="20000"/>
        </a:spcBef>
        <a:spcAft>
          <a:spcPct val="0"/>
        </a:spcAft>
        <a:buChar char="–"/>
        <a:defRPr kumimoji="1" sz="2000">
          <a:solidFill>
            <a:schemeClr val="tx1"/>
          </a:solidFill>
          <a:latin typeface="+mn-lt"/>
          <a:ea typeface="+mn-ea"/>
        </a:defRPr>
      </a:lvl4pPr>
      <a:lvl5pPr marL="2057400" indent="-228600" algn="l" rtl="0" eaLnBrk="0" fontAlgn="base" latinLnBrk="1" hangingPunct="0">
        <a:spcBef>
          <a:spcPct val="20000"/>
        </a:spcBef>
        <a:spcAft>
          <a:spcPct val="0"/>
        </a:spcAft>
        <a:buChar char="»"/>
        <a:defRPr kumimoji="1" sz="2000">
          <a:solidFill>
            <a:schemeClr val="tx1"/>
          </a:solidFill>
          <a:latin typeface="+mn-lt"/>
          <a:ea typeface="+mn-ea"/>
        </a:defRPr>
      </a:lvl5pPr>
      <a:lvl6pPr marL="2514600" indent="-228600" algn="l" rtl="0" fontAlgn="base" latinLnBrk="1">
        <a:spcBef>
          <a:spcPct val="20000"/>
        </a:spcBef>
        <a:spcAft>
          <a:spcPct val="0"/>
        </a:spcAft>
        <a:buChar char="»"/>
        <a:defRPr kumimoji="1" sz="2000">
          <a:solidFill>
            <a:schemeClr val="tx1"/>
          </a:solidFill>
          <a:latin typeface="+mn-lt"/>
          <a:ea typeface="+mn-ea"/>
        </a:defRPr>
      </a:lvl6pPr>
      <a:lvl7pPr marL="2971800" indent="-228600" algn="l" rtl="0" fontAlgn="base" latinLnBrk="1">
        <a:spcBef>
          <a:spcPct val="20000"/>
        </a:spcBef>
        <a:spcAft>
          <a:spcPct val="0"/>
        </a:spcAft>
        <a:buChar char="»"/>
        <a:defRPr kumimoji="1" sz="2000">
          <a:solidFill>
            <a:schemeClr val="tx1"/>
          </a:solidFill>
          <a:latin typeface="+mn-lt"/>
          <a:ea typeface="+mn-ea"/>
        </a:defRPr>
      </a:lvl7pPr>
      <a:lvl8pPr marL="3429000" indent="-228600" algn="l" rtl="0" fontAlgn="base" latinLnBrk="1">
        <a:spcBef>
          <a:spcPct val="20000"/>
        </a:spcBef>
        <a:spcAft>
          <a:spcPct val="0"/>
        </a:spcAft>
        <a:buChar char="»"/>
        <a:defRPr kumimoji="1" sz="2000">
          <a:solidFill>
            <a:schemeClr val="tx1"/>
          </a:solidFill>
          <a:latin typeface="+mn-lt"/>
          <a:ea typeface="+mn-ea"/>
        </a:defRPr>
      </a:lvl8pPr>
      <a:lvl9pPr marL="3886200" indent="-228600" algn="l" rtl="0" fontAlgn="base" latinLnBrk="1">
        <a:spcBef>
          <a:spcPct val="20000"/>
        </a:spcBef>
        <a:spcAft>
          <a:spcPct val="0"/>
        </a:spcAft>
        <a:buChar char="»"/>
        <a:defRPr kumimoji="1" sz="20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0"/>
          <p:cNvSpPr>
            <a:spLocks noChangeArrowheads="1"/>
          </p:cNvSpPr>
          <p:nvPr/>
        </p:nvSpPr>
        <p:spPr bwMode="auto">
          <a:xfrm>
            <a:off x="1276385" y="1251752"/>
            <a:ext cx="7353230" cy="1713390"/>
          </a:xfrm>
          <a:prstGeom prst="rect">
            <a:avLst/>
          </a:prstGeom>
          <a:solidFill>
            <a:srgbClr val="EAEAEA"/>
          </a:solidFill>
          <a:ln w="9525">
            <a:solidFill>
              <a:srgbClr val="C0C0C0"/>
            </a:solidFill>
            <a:miter lim="800000"/>
            <a:headEnd/>
            <a:tailEnd/>
          </a:ln>
        </p:spPr>
        <p:txBody>
          <a:bodyPr wrap="none" anchor="ctr"/>
          <a:lstStyle/>
          <a:p>
            <a:pPr algn="ctr" eaLnBrk="1" hangingPunct="1"/>
            <a:r>
              <a:rPr lang="en-US" altLang="ko-KR" sz="2800" b="1" dirty="0" smtClean="0">
                <a:latin typeface="맑은 고딕" pitchFamily="50" charset="-127"/>
                <a:ea typeface="맑은 고딕" pitchFamily="50" charset="-127"/>
              </a:rPr>
              <a:t>System Design Technique Guide</a:t>
            </a:r>
            <a:endParaRPr lang="en-US" altLang="ko-KR" sz="2800" b="1" dirty="0">
              <a:latin typeface="맑은 고딕" pitchFamily="50" charset="-127"/>
              <a:ea typeface="맑은 고딕" pitchFamily="50" charset="-127"/>
            </a:endParaRPr>
          </a:p>
        </p:txBody>
      </p:sp>
      <p:sp>
        <p:nvSpPr>
          <p:cNvPr id="9221" name="Text Box 6"/>
          <p:cNvSpPr txBox="1">
            <a:spLocks noChangeArrowheads="1"/>
          </p:cNvSpPr>
          <p:nvPr/>
        </p:nvSpPr>
        <p:spPr bwMode="auto">
          <a:xfrm>
            <a:off x="3650946" y="4810581"/>
            <a:ext cx="2604110" cy="707886"/>
          </a:xfrm>
          <a:prstGeom prst="rect">
            <a:avLst/>
          </a:prstGeom>
          <a:noFill/>
          <a:ln w="9525" algn="ctr">
            <a:noFill/>
            <a:miter lim="800000"/>
            <a:headEnd/>
            <a:tailEnd/>
          </a:ln>
        </p:spPr>
        <p:txBody>
          <a:bodyPr wrap="none">
            <a:spAutoFit/>
          </a:bodyPr>
          <a:lstStyle/>
          <a:p>
            <a:pPr algn="ctr" eaLnBrk="1" hangingPunct="1"/>
            <a:r>
              <a:rPr lang="en-US" altLang="ko-KR" sz="2000" b="1" dirty="0">
                <a:latin typeface="맑은 고딕" panose="020B0503020000020004" pitchFamily="50" charset="-127"/>
                <a:ea typeface="맑은 고딕" panose="020B0503020000020004" pitchFamily="50" charset="-127"/>
                <a:cs typeface="Arial" panose="020B0604020202020204" pitchFamily="34" charset="0"/>
              </a:rPr>
              <a:t>VS</a:t>
            </a:r>
            <a:r>
              <a:rPr lang="ko-KR" altLang="en-US" sz="2000" b="1">
                <a:latin typeface="맑은 고딕" panose="020B0503020000020004" pitchFamily="50" charset="-127"/>
                <a:ea typeface="맑은 고딕" panose="020B0503020000020004" pitchFamily="50" charset="-127"/>
                <a:cs typeface="Arial" panose="020B0604020202020204" pitchFamily="34" charset="0"/>
              </a:rPr>
              <a:t> </a:t>
            </a:r>
            <a:r>
              <a:rPr lang="en-US" altLang="ko-KR" sz="2000" b="1" dirty="0">
                <a:latin typeface="맑은 고딕" panose="020B0503020000020004" pitchFamily="50" charset="-127"/>
                <a:ea typeface="맑은 고딕" panose="020B0503020000020004" pitchFamily="50" charset="-127"/>
                <a:cs typeface="Arial" panose="020B0604020202020204" pitchFamily="34" charset="0"/>
              </a:rPr>
              <a:t>SW</a:t>
            </a:r>
            <a:r>
              <a:rPr lang="ko-KR" altLang="en-US" sz="2000" b="1">
                <a:latin typeface="맑은 고딕" panose="020B0503020000020004" pitchFamily="50" charset="-127"/>
                <a:ea typeface="맑은 고딕" panose="020B0503020000020004" pitchFamily="50" charset="-127"/>
                <a:cs typeface="Arial" panose="020B0604020202020204" pitchFamily="34" charset="0"/>
              </a:rPr>
              <a:t> </a:t>
            </a:r>
            <a:r>
              <a:rPr lang="en-US" altLang="ko-KR" sz="2000" b="1" dirty="0">
                <a:latin typeface="맑은 고딕" panose="020B0503020000020004" pitchFamily="50" charset="-127"/>
                <a:ea typeface="맑은 고딕" panose="020B0503020000020004" pitchFamily="50" charset="-127"/>
                <a:cs typeface="Arial" panose="020B0604020202020204" pitchFamily="34" charset="0"/>
              </a:rPr>
              <a:t>Process Unit</a:t>
            </a:r>
          </a:p>
          <a:p>
            <a:pPr algn="ctr" eaLnBrk="1" hangingPunct="1"/>
            <a:r>
              <a:rPr lang="en-US" altLang="ko-KR" sz="2000" b="1" dirty="0">
                <a:latin typeface="맑은 고딕" panose="020B0503020000020004" pitchFamily="50" charset="-127"/>
                <a:ea typeface="맑은 고딕" panose="020B0503020000020004" pitchFamily="50" charset="-127"/>
                <a:cs typeface="Arial" panose="020B0604020202020204" pitchFamily="34" charset="0"/>
              </a:rPr>
              <a:t>LG Electronics Inc.</a:t>
            </a:r>
            <a:endParaRPr lang="en-US" altLang="ko-KR" sz="2000" b="1" dirty="0">
              <a:latin typeface="맑은 고딕" panose="020B0503020000020004" pitchFamily="50" charset="-127"/>
              <a:ea typeface="맑은 고딕" panose="020B0503020000020004" pitchFamily="50" charset="-127"/>
              <a:cs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텍스트 개체 틀 2"/>
          <p:cNvSpPr>
            <a:spLocks noGrp="1"/>
          </p:cNvSpPr>
          <p:nvPr>
            <p:ph type="body" sz="quarter" idx="10"/>
          </p:nvPr>
        </p:nvSpPr>
        <p:spPr bwMode="auto">
          <a:xfrm>
            <a:off x="323850" y="3686175"/>
            <a:ext cx="9093200" cy="8109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271463" lvl="2" indent="0" eaLnBrk="1" hangingPunct="1">
              <a:buNone/>
            </a:pPr>
            <a:r>
              <a:rPr lang="en-US" altLang="ko-KR" sz="1100" b="1" u="sng" dirty="0"/>
              <a:t>Tiered Architecture </a:t>
            </a:r>
            <a:r>
              <a:rPr lang="en-US" altLang="ko-KR" sz="1100" b="1" u="sng" dirty="0" smtClean="0"/>
              <a:t>Orientation</a:t>
            </a:r>
            <a:endParaRPr lang="en-US" altLang="ko-KR" sz="1100" b="1" u="sng" dirty="0" smtClean="0"/>
          </a:p>
          <a:p>
            <a:pPr marL="271463" lvl="2" indent="0" eaLnBrk="1" hangingPunct="1">
              <a:buNone/>
            </a:pPr>
            <a:r>
              <a:rPr lang="en-US" altLang="ko-KR" sz="1100" dirty="0"/>
              <a:t>Tiered Architecture refers to a structure in which system elements are arranged in vertical tiers, horizontal interfaces between elements on the same tier are prohibited, and only a downward interface is allowed between elements on different tiers. It is an architectural structure that is widely used for system modularization. When defining interfaces, Tiered Architecture should be oriented.</a:t>
            </a:r>
            <a:endParaRPr lang="en-US" altLang="ko-KR" sz="1100" dirty="0"/>
          </a:p>
        </p:txBody>
      </p:sp>
      <p:sp>
        <p:nvSpPr>
          <p:cNvPr id="7" name="직사각형 6"/>
          <p:cNvSpPr/>
          <p:nvPr/>
        </p:nvSpPr>
        <p:spPr bwMode="auto">
          <a:xfrm>
            <a:off x="676275" y="1197073"/>
            <a:ext cx="8191500" cy="2308127"/>
          </a:xfrm>
          <a:prstGeom prst="rect">
            <a:avLst/>
          </a:prstGeom>
          <a:solidFill>
            <a:schemeClr val="bg1">
              <a:lumMod val="95000"/>
            </a:schemeClr>
          </a:solidFill>
          <a:ln w="9525" cap="flat" cmpd="sng" algn="ctr">
            <a:solidFill>
              <a:schemeClr val="tx1">
                <a:lumMod val="50000"/>
                <a:lumOff val="50000"/>
              </a:schemeClr>
            </a:solidFill>
            <a:prstDash val="solid"/>
            <a:round/>
            <a:headEnd type="none" w="med" len="med"/>
            <a:tailEnd type="none" w="med" len="med"/>
          </a:ln>
          <a:effectLst/>
        </p:spPr>
        <p:txBody>
          <a:bodyPr vert="horz" wrap="square" lIns="108000" tIns="108000" rIns="72000" bIns="36000" numCol="1" rtlCol="0" anchor="t" anchorCtr="0" compatLnSpc="1">
            <a:prstTxWarp prst="textNoShape">
              <a:avLst/>
            </a:prstTxWarp>
            <a:noAutofit/>
          </a:bodyPr>
          <a:lstStyle/>
          <a:p>
            <a:pPr marL="4391025" lvl="2" indent="-171450" algn="ctr"/>
            <a:r>
              <a:rPr lang="en-US" altLang="ko-KR" sz="1100" kern="0" dirty="0">
                <a:solidFill>
                  <a:srgbClr val="000000"/>
                </a:solidFill>
                <a:latin typeface="맑은 고딕" panose="020B0503020000020004" pitchFamily="50" charset="-127"/>
                <a:ea typeface="맑은 고딕" panose="020B0503020000020004" pitchFamily="50" charset="-127"/>
              </a:rPr>
              <a:t>[Coupling Rate Calculation Method</a:t>
            </a:r>
            <a:r>
              <a:rPr lang="en-US" altLang="ko-KR" sz="1100" kern="0" dirty="0" smtClean="0">
                <a:solidFill>
                  <a:srgbClr val="000000"/>
                </a:solidFill>
                <a:latin typeface="맑은 고딕" panose="020B0503020000020004" pitchFamily="50" charset="-127"/>
                <a:ea typeface="맑은 고딕" panose="020B0503020000020004" pitchFamily="50" charset="-127"/>
              </a:rPr>
              <a:t>]</a:t>
            </a:r>
          </a:p>
          <a:p>
            <a:pPr marL="4391025" lvl="2" indent="-171450" algn="ctr"/>
            <a:endParaRPr lang="en-US" altLang="ko-KR" sz="1100" kern="0" dirty="0" smtClean="0">
              <a:solidFill>
                <a:srgbClr val="000000"/>
              </a:solidFill>
              <a:latin typeface="맑은 고딕" panose="020B0503020000020004" pitchFamily="50" charset="-127"/>
              <a:ea typeface="맑은 고딕" panose="020B0503020000020004" pitchFamily="50" charset="-127"/>
            </a:endParaRPr>
          </a:p>
          <a:p>
            <a:pPr marL="4391025" lvl="2" indent="-171450">
              <a:buFontTx/>
              <a:buChar char="-"/>
            </a:pPr>
            <a:r>
              <a:rPr lang="en-US" altLang="ko-KR" sz="1100" kern="0" dirty="0" smtClean="0">
                <a:solidFill>
                  <a:srgbClr val="000000"/>
                </a:solidFill>
                <a:latin typeface="맑은 고딕" panose="020B0503020000020004" pitchFamily="50" charset="-127"/>
                <a:ea typeface="맑은 고딕" panose="020B0503020000020004" pitchFamily="50" charset="-127"/>
              </a:rPr>
              <a:t>Coupling Rate = # of</a:t>
            </a:r>
            <a:r>
              <a:rPr lang="ko-KR" altLang="en-US" sz="1100" kern="0" smtClean="0">
                <a:solidFill>
                  <a:srgbClr val="000000"/>
                </a:solidFill>
                <a:latin typeface="맑은 고딕" panose="020B0503020000020004" pitchFamily="50" charset="-127"/>
                <a:ea typeface="맑은 고딕" panose="020B0503020000020004" pitchFamily="50" charset="-127"/>
              </a:rPr>
              <a:t> </a:t>
            </a:r>
            <a:r>
              <a:rPr lang="en-US" altLang="ko-KR" sz="1100" kern="0" dirty="0" smtClean="0">
                <a:solidFill>
                  <a:srgbClr val="000000"/>
                </a:solidFill>
                <a:latin typeface="맑은 고딕" panose="020B0503020000020004" pitchFamily="50" charset="-127"/>
                <a:ea typeface="맑은 고딕" panose="020B0503020000020004" pitchFamily="50" charset="-127"/>
              </a:rPr>
              <a:t>interface / # of possible interface</a:t>
            </a:r>
          </a:p>
          <a:p>
            <a:pPr marL="4391025" lvl="2" indent="-171450">
              <a:buFontTx/>
              <a:buChar char="-"/>
            </a:pPr>
            <a:r>
              <a:rPr lang="en-US" altLang="ko-KR" sz="1100" kern="0" dirty="0" smtClean="0">
                <a:solidFill>
                  <a:srgbClr val="000000"/>
                </a:solidFill>
                <a:latin typeface="맑은 고딕" panose="020B0503020000020004" pitchFamily="50" charset="-127"/>
                <a:ea typeface="맑은 고딕" panose="020B0503020000020004" pitchFamily="50" charset="-127"/>
              </a:rPr>
              <a:t>System coupling rate = internal cohesion rate – external coupling rate</a:t>
            </a:r>
          </a:p>
          <a:p>
            <a:pPr marL="4391025" lvl="2" indent="-171450">
              <a:buFontTx/>
              <a:buChar char="-"/>
            </a:pPr>
            <a:endParaRPr lang="en-US" altLang="ko-KR" sz="1100" kern="0" dirty="0">
              <a:solidFill>
                <a:srgbClr val="000000"/>
              </a:solidFill>
              <a:latin typeface="맑은 고딕" panose="020B0503020000020004" pitchFamily="50" charset="-127"/>
              <a:ea typeface="맑은 고딕" panose="020B0503020000020004" pitchFamily="50" charset="-127"/>
            </a:endParaRPr>
          </a:p>
          <a:p>
            <a:pPr marL="4391025" lvl="2" indent="-171450">
              <a:buFontTx/>
              <a:buChar char="-"/>
            </a:pPr>
            <a:r>
              <a:rPr lang="en-US" altLang="ko-KR" sz="1100" kern="0" dirty="0" smtClean="0">
                <a:solidFill>
                  <a:srgbClr val="000000"/>
                </a:solidFill>
                <a:latin typeface="맑은 고딕" panose="020B0503020000020004" pitchFamily="50" charset="-127"/>
                <a:ea typeface="맑은 고딕" panose="020B0503020000020004" pitchFamily="50" charset="-127"/>
              </a:rPr>
              <a:t>S1 coupling rate = 3/6 – (4/18 + 6/18) = -1/18</a:t>
            </a:r>
          </a:p>
          <a:p>
            <a:pPr marL="4391025" lvl="2" indent="-171450">
              <a:buFontTx/>
              <a:buChar char="-"/>
            </a:pPr>
            <a:r>
              <a:rPr lang="en-US" altLang="ko-KR" sz="1100" kern="0" dirty="0" smtClean="0">
                <a:solidFill>
                  <a:srgbClr val="000000"/>
                </a:solidFill>
                <a:latin typeface="맑은 고딕" panose="020B0503020000020004" pitchFamily="50" charset="-127"/>
                <a:ea typeface="맑은 고딕" panose="020B0503020000020004" pitchFamily="50" charset="-127"/>
              </a:rPr>
              <a:t>S2 coupling rate = 3/6 – (6/18 + 7/18) = -4/18</a:t>
            </a:r>
          </a:p>
          <a:p>
            <a:pPr marL="4391025" lvl="2" indent="-171450">
              <a:buFontTx/>
              <a:buChar char="-"/>
            </a:pPr>
            <a:r>
              <a:rPr lang="en-US" altLang="ko-KR" sz="1100" kern="0" dirty="0" smtClean="0">
                <a:solidFill>
                  <a:srgbClr val="000000"/>
                </a:solidFill>
                <a:latin typeface="맑은 고딕" panose="020B0503020000020004" pitchFamily="50" charset="-127"/>
                <a:ea typeface="맑은 고딕" panose="020B0503020000020004" pitchFamily="50" charset="-127"/>
              </a:rPr>
              <a:t>S3 coupling rate = 2/6 – (4/18 + 5/18) = -3/18</a:t>
            </a:r>
          </a:p>
          <a:p>
            <a:pPr marL="4391025" lvl="2" indent="-171450">
              <a:buFontTx/>
              <a:buChar char="-"/>
            </a:pPr>
            <a:r>
              <a:rPr lang="en-US" altLang="ko-KR" sz="1100" kern="0" dirty="0" smtClean="0">
                <a:solidFill>
                  <a:srgbClr val="000000"/>
                </a:solidFill>
                <a:latin typeface="맑은 고딕" panose="020B0503020000020004" pitchFamily="50" charset="-127"/>
                <a:ea typeface="맑은 고딕" panose="020B0503020000020004" pitchFamily="50" charset="-127"/>
              </a:rPr>
              <a:t>Average(S1, S2, S3) = -0.148</a:t>
            </a:r>
          </a:p>
          <a:p>
            <a:pPr marL="4391025" lvl="2" indent="-171450">
              <a:buFontTx/>
              <a:buChar char="-"/>
            </a:pPr>
            <a:endParaRPr lang="en-US" altLang="ko-KR" sz="1100" kern="0" dirty="0">
              <a:solidFill>
                <a:srgbClr val="000000"/>
              </a:solidFill>
              <a:latin typeface="맑은 고딕" panose="020B0503020000020004" pitchFamily="50" charset="-127"/>
              <a:ea typeface="맑은 고딕" panose="020B0503020000020004" pitchFamily="50" charset="-127"/>
            </a:endParaRPr>
          </a:p>
          <a:p>
            <a:pPr marL="4391025" lvl="2" indent="-171450">
              <a:buFontTx/>
              <a:buChar char="-"/>
            </a:pPr>
            <a:r>
              <a:rPr lang="en-US" altLang="ko-KR" sz="1100" kern="0" dirty="0" smtClean="0">
                <a:solidFill>
                  <a:srgbClr val="000000"/>
                </a:solidFill>
                <a:latin typeface="맑은 고딕" panose="020B0503020000020004" pitchFamily="50" charset="-127"/>
                <a:ea typeface="맑은 고딕" panose="020B0503020000020004" pitchFamily="50" charset="-127"/>
              </a:rPr>
              <a:t>+1: low coupling, -1: high coupling</a:t>
            </a:r>
            <a:endParaRPr lang="en-US" altLang="ko-KR" sz="1100" kern="0" dirty="0">
              <a:solidFill>
                <a:srgbClr val="000000"/>
              </a:solidFill>
              <a:latin typeface="맑은 고딕" panose="020B0503020000020004" pitchFamily="50" charset="-127"/>
              <a:ea typeface="맑은 고딕" panose="020B0503020000020004" pitchFamily="50" charset="-127"/>
            </a:endParaRPr>
          </a:p>
        </p:txBody>
      </p:sp>
      <p:sp>
        <p:nvSpPr>
          <p:cNvPr id="8" name="TextBox 7"/>
          <p:cNvSpPr txBox="1"/>
          <p:nvPr/>
        </p:nvSpPr>
        <p:spPr>
          <a:xfrm>
            <a:off x="2760096" y="893702"/>
            <a:ext cx="4023858" cy="246221"/>
          </a:xfrm>
          <a:prstGeom prst="rect">
            <a:avLst/>
          </a:prstGeom>
          <a:noFill/>
        </p:spPr>
        <p:txBody>
          <a:bodyPr wrap="none" rtlCol="0">
            <a:spAutoFit/>
          </a:bodyPr>
          <a:lstStyle/>
          <a:p>
            <a:pPr algn="ctr"/>
            <a:r>
              <a:rPr lang="en-US" altLang="ko-KR" sz="1000" b="1" u="sng" dirty="0">
                <a:latin typeface="맑은 고딕" pitchFamily="50" charset="-127"/>
                <a:ea typeface="맑은 고딕" pitchFamily="50" charset="-127"/>
              </a:rPr>
              <a:t>Example of Rate Measurement Method Using Coupling Matrix</a:t>
            </a:r>
            <a:endParaRPr lang="ko-KR" altLang="en-US" sz="1000" b="1" u="sng" dirty="0" smtClean="0">
              <a:latin typeface="맑은 고딕" pitchFamily="50" charset="-127"/>
              <a:ea typeface="맑은 고딕" pitchFamily="50" charset="-127"/>
            </a:endParaRPr>
          </a:p>
        </p:txBody>
      </p:sp>
      <p:graphicFrame>
        <p:nvGraphicFramePr>
          <p:cNvPr id="2" name="표 1"/>
          <p:cNvGraphicFramePr>
            <a:graphicFrameLocks noGrp="1"/>
          </p:cNvGraphicFramePr>
          <p:nvPr>
            <p:extLst>
              <p:ext uri="{D42A27DB-BD31-4B8C-83A1-F6EECF244321}">
                <p14:modId xmlns:p14="http://schemas.microsoft.com/office/powerpoint/2010/main" val="1029695384"/>
              </p:ext>
            </p:extLst>
          </p:nvPr>
        </p:nvGraphicFramePr>
        <p:xfrm>
          <a:off x="948055" y="1626413"/>
          <a:ext cx="1874520" cy="1555920"/>
        </p:xfrm>
        <a:graphic>
          <a:graphicData uri="http://schemas.openxmlformats.org/drawingml/2006/table">
            <a:tbl>
              <a:tblPr firstRow="1" bandRow="1">
                <a:tableStyleId>{5940675A-B579-460E-94D1-54222C63F5DA}</a:tableStyleId>
              </a:tblPr>
              <a:tblGrid>
                <a:gridCol w="208280"/>
                <a:gridCol w="208280"/>
                <a:gridCol w="208280"/>
                <a:gridCol w="208280"/>
                <a:gridCol w="208280"/>
                <a:gridCol w="208280"/>
                <a:gridCol w="208280"/>
                <a:gridCol w="208280"/>
                <a:gridCol w="208280"/>
              </a:tblGrid>
              <a:tr h="172880">
                <a:tc>
                  <a:txBody>
                    <a:bodyPr/>
                    <a:lstStyle/>
                    <a:p>
                      <a:pPr algn="ctr" latinLnBrk="1"/>
                      <a:r>
                        <a:rPr lang="en-US" altLang="ko-KR" sz="800" dirty="0" smtClean="0">
                          <a:latin typeface="맑은 고딕" panose="020B0503020000020004" pitchFamily="50" charset="-127"/>
                          <a:ea typeface="맑은 고딕" panose="020B0503020000020004" pitchFamily="50" charset="-127"/>
                        </a:rPr>
                        <a:t>E1</a:t>
                      </a:r>
                      <a:endParaRPr lang="ko-KR" altLang="en-US" sz="800" dirty="0">
                        <a:latin typeface="맑은 고딕" panose="020B0503020000020004" pitchFamily="50" charset="-127"/>
                        <a:ea typeface="맑은 고딕" panose="020B0503020000020004" pitchFamily="50" charset="-127"/>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endParaRPr lang="ko-KR" altLang="en-US" sz="800" dirty="0">
                        <a:latin typeface="맑은 고딕" panose="020B0503020000020004" pitchFamily="50" charset="-127"/>
                        <a:ea typeface="맑은 고딕" panose="020B0503020000020004" pitchFamily="50" charset="-127"/>
                      </a:endParaRPr>
                    </a:p>
                  </a:txBody>
                  <a:tcPr marL="0" marR="0" marT="0"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r>
                        <a:rPr lang="en-US" altLang="ko-KR" sz="800" dirty="0" smtClean="0">
                          <a:latin typeface="맑은 고딕" panose="020B0503020000020004" pitchFamily="50" charset="-127"/>
                          <a:ea typeface="맑은 고딕" panose="020B0503020000020004" pitchFamily="50" charset="-127"/>
                        </a:rPr>
                        <a:t>X</a:t>
                      </a:r>
                      <a:endParaRPr lang="ko-KR" altLang="en-US" sz="800">
                        <a:latin typeface="맑은 고딕" panose="020B0503020000020004" pitchFamily="50" charset="-127"/>
                        <a:ea typeface="맑은 고딕" panose="020B0503020000020004" pitchFamily="50" charset="-127"/>
                      </a:endParaRPr>
                    </a:p>
                  </a:txBody>
                  <a:tcPr marL="0" marR="0" marT="0"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endParaRPr lang="ko-KR" altLang="en-US" sz="800" dirty="0">
                        <a:latin typeface="맑은 고딕" panose="020B0503020000020004" pitchFamily="50" charset="-127"/>
                        <a:ea typeface="맑은 고딕" panose="020B0503020000020004" pitchFamily="50" charset="-127"/>
                      </a:endParaRPr>
                    </a:p>
                  </a:txBody>
                  <a:tcPr marL="0" marR="0" marT="0"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latinLnBrk="1"/>
                      <a:endParaRPr lang="ko-KR" altLang="en-US" sz="800" dirty="0">
                        <a:latin typeface="맑은 고딕" panose="020B0503020000020004" pitchFamily="50" charset="-127"/>
                        <a:ea typeface="맑은 고딕" panose="020B0503020000020004" pitchFamily="50" charset="-127"/>
                      </a:endParaRPr>
                    </a:p>
                  </a:txBody>
                  <a:tcPr marL="0" marR="0" marT="0"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latinLnBrk="1"/>
                      <a:r>
                        <a:rPr lang="en-US" altLang="ko-KR" sz="800" dirty="0" smtClean="0">
                          <a:latin typeface="맑은 고딕" panose="020B0503020000020004" pitchFamily="50" charset="-127"/>
                          <a:ea typeface="맑은 고딕" panose="020B0503020000020004" pitchFamily="50" charset="-127"/>
                        </a:rPr>
                        <a:t>X</a:t>
                      </a:r>
                      <a:endParaRPr lang="ko-KR" altLang="en-US" sz="800">
                        <a:latin typeface="맑은 고딕" panose="020B0503020000020004" pitchFamily="50" charset="-127"/>
                        <a:ea typeface="맑은 고딕" panose="020B0503020000020004" pitchFamily="50" charset="-127"/>
                      </a:endParaRPr>
                    </a:p>
                  </a:txBody>
                  <a:tcPr marL="0" marR="0" marT="0"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latinLnBrk="1"/>
                      <a:endParaRPr lang="ko-KR" altLang="en-US" sz="800" dirty="0">
                        <a:latin typeface="맑은 고딕" panose="020B0503020000020004" pitchFamily="50" charset="-127"/>
                        <a:ea typeface="맑은 고딕" panose="020B0503020000020004" pitchFamily="50" charset="-127"/>
                      </a:endParaRPr>
                    </a:p>
                  </a:txBody>
                  <a:tcPr marL="0" marR="0" marT="0"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latinLnBrk="1"/>
                      <a:endParaRPr lang="ko-KR" altLang="en-US" sz="800" dirty="0">
                        <a:latin typeface="맑은 고딕" panose="020B0503020000020004" pitchFamily="50" charset="-127"/>
                        <a:ea typeface="맑은 고딕" panose="020B0503020000020004" pitchFamily="50" charset="-127"/>
                      </a:endParaRPr>
                    </a:p>
                  </a:txBody>
                  <a:tcPr marL="0" marR="0" marT="0"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latinLnBrk="1"/>
                      <a:endParaRPr lang="ko-KR" altLang="en-US" sz="800" dirty="0">
                        <a:latin typeface="맑은 고딕" panose="020B0503020000020004" pitchFamily="50" charset="-127"/>
                        <a:ea typeface="맑은 고딕" panose="020B0503020000020004" pitchFamily="50" charset="-127"/>
                      </a:endParaRPr>
                    </a:p>
                  </a:txBody>
                  <a:tcPr marL="0" marR="0" marT="0" marB="0" anchor="ctr">
                    <a:lnL w="6350" cap="flat" cmpd="sng" algn="ctr">
                      <a:solidFill>
                        <a:schemeClr val="bg1">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r>
              <a:tr h="172880">
                <a:tc>
                  <a:txBody>
                    <a:bodyPr/>
                    <a:lstStyle/>
                    <a:p>
                      <a:pPr algn="ctr" latinLnBrk="1"/>
                      <a:endParaRPr lang="ko-KR" altLang="en-US" sz="800" dirty="0">
                        <a:latin typeface="맑은 고딕" panose="020B0503020000020004" pitchFamily="50" charset="-127"/>
                        <a:ea typeface="맑은 고딕" panose="020B0503020000020004" pitchFamily="50" charset="-127"/>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r>
                        <a:rPr lang="en-US" altLang="ko-KR" sz="800" dirty="0" smtClean="0">
                          <a:latin typeface="맑은 고딕" panose="020B0503020000020004" pitchFamily="50" charset="-127"/>
                          <a:ea typeface="맑은 고딕" panose="020B0503020000020004" pitchFamily="50" charset="-127"/>
                        </a:rPr>
                        <a:t>E2</a:t>
                      </a:r>
                      <a:endParaRPr lang="ko-KR" altLang="en-US" sz="800">
                        <a:latin typeface="맑은 고딕" panose="020B0503020000020004" pitchFamily="50" charset="-127"/>
                        <a:ea typeface="맑은 고딕" panose="020B0503020000020004" pitchFamily="50" charset="-127"/>
                      </a:endParaRPr>
                    </a:p>
                  </a:txBody>
                  <a:tcPr marL="0" marR="0" marT="0"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r>
                        <a:rPr lang="en-US" altLang="ko-KR" sz="800" dirty="0" smtClean="0">
                          <a:latin typeface="맑은 고딕" panose="020B0503020000020004" pitchFamily="50" charset="-127"/>
                          <a:ea typeface="맑은 고딕" panose="020B0503020000020004" pitchFamily="50" charset="-127"/>
                        </a:rPr>
                        <a:t>X</a:t>
                      </a:r>
                      <a:endParaRPr lang="ko-KR" altLang="en-US" sz="800">
                        <a:latin typeface="맑은 고딕" panose="020B0503020000020004" pitchFamily="50" charset="-127"/>
                        <a:ea typeface="맑은 고딕" panose="020B0503020000020004" pitchFamily="50" charset="-127"/>
                      </a:endParaRPr>
                    </a:p>
                  </a:txBody>
                  <a:tcPr marL="0" marR="0" marT="0"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r>
                        <a:rPr lang="en-US" altLang="ko-KR" sz="800" dirty="0" smtClean="0">
                          <a:latin typeface="맑은 고딕" panose="020B0503020000020004" pitchFamily="50" charset="-127"/>
                          <a:ea typeface="맑은 고딕" panose="020B0503020000020004" pitchFamily="50" charset="-127"/>
                        </a:rPr>
                        <a:t>X</a:t>
                      </a:r>
                      <a:endParaRPr lang="ko-KR" altLang="en-US" sz="800" dirty="0">
                        <a:latin typeface="맑은 고딕" panose="020B0503020000020004" pitchFamily="50" charset="-127"/>
                        <a:ea typeface="맑은 고딕" panose="020B0503020000020004" pitchFamily="50" charset="-127"/>
                      </a:endParaRPr>
                    </a:p>
                  </a:txBody>
                  <a:tcPr marL="0" marR="0" marT="0"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latinLnBrk="1"/>
                      <a:endParaRPr lang="ko-KR" altLang="en-US" sz="800" dirty="0">
                        <a:latin typeface="맑은 고딕" panose="020B0503020000020004" pitchFamily="50" charset="-127"/>
                        <a:ea typeface="맑은 고딕" panose="020B0503020000020004" pitchFamily="50" charset="-127"/>
                      </a:endParaRPr>
                    </a:p>
                  </a:txBody>
                  <a:tcPr marL="0" marR="0" marT="0"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latinLnBrk="1"/>
                      <a:endParaRPr lang="ko-KR" altLang="en-US" sz="800" dirty="0">
                        <a:latin typeface="맑은 고딕" panose="020B0503020000020004" pitchFamily="50" charset="-127"/>
                        <a:ea typeface="맑은 고딕" panose="020B0503020000020004" pitchFamily="50" charset="-127"/>
                      </a:endParaRPr>
                    </a:p>
                  </a:txBody>
                  <a:tcPr marL="0" marR="0" marT="0"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latinLnBrk="1"/>
                      <a:endParaRPr lang="ko-KR" altLang="en-US" sz="800" dirty="0">
                        <a:latin typeface="맑은 고딕" panose="020B0503020000020004" pitchFamily="50" charset="-127"/>
                        <a:ea typeface="맑은 고딕" panose="020B0503020000020004" pitchFamily="50" charset="-127"/>
                      </a:endParaRPr>
                    </a:p>
                  </a:txBody>
                  <a:tcPr marL="0" marR="0" marT="0"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latinLnBrk="1"/>
                      <a:r>
                        <a:rPr lang="en-US" altLang="ko-KR" sz="800" dirty="0" smtClean="0">
                          <a:latin typeface="맑은 고딕" panose="020B0503020000020004" pitchFamily="50" charset="-127"/>
                          <a:ea typeface="맑은 고딕" panose="020B0503020000020004" pitchFamily="50" charset="-127"/>
                        </a:rPr>
                        <a:t>X</a:t>
                      </a:r>
                      <a:endParaRPr lang="ko-KR" altLang="en-US" sz="800" dirty="0">
                        <a:latin typeface="맑은 고딕" panose="020B0503020000020004" pitchFamily="50" charset="-127"/>
                        <a:ea typeface="맑은 고딕" panose="020B0503020000020004" pitchFamily="50" charset="-127"/>
                      </a:endParaRPr>
                    </a:p>
                  </a:txBody>
                  <a:tcPr marL="0" marR="0" marT="0"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latinLnBrk="1"/>
                      <a:endParaRPr lang="ko-KR" altLang="en-US" sz="800" dirty="0">
                        <a:latin typeface="맑은 고딕" panose="020B0503020000020004" pitchFamily="50" charset="-127"/>
                        <a:ea typeface="맑은 고딕" panose="020B0503020000020004" pitchFamily="50" charset="-127"/>
                      </a:endParaRPr>
                    </a:p>
                  </a:txBody>
                  <a:tcPr marL="0" marR="0" marT="0" marB="0" anchor="ctr">
                    <a:lnL w="6350" cap="flat" cmpd="sng" algn="ctr">
                      <a:solidFill>
                        <a:schemeClr val="bg1">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r>
              <a:tr h="172880">
                <a:tc>
                  <a:txBody>
                    <a:bodyPr/>
                    <a:lstStyle/>
                    <a:p>
                      <a:pPr algn="ctr" latinLnBrk="1"/>
                      <a:r>
                        <a:rPr lang="en-US" altLang="ko-KR" sz="800" dirty="0" smtClean="0">
                          <a:latin typeface="맑은 고딕" panose="020B0503020000020004" pitchFamily="50" charset="-127"/>
                          <a:ea typeface="맑은 고딕" panose="020B0503020000020004" pitchFamily="50" charset="-127"/>
                        </a:rPr>
                        <a:t>X</a:t>
                      </a:r>
                      <a:endParaRPr lang="ko-KR" altLang="en-US" sz="800">
                        <a:latin typeface="맑은 고딕" panose="020B0503020000020004" pitchFamily="50" charset="-127"/>
                        <a:ea typeface="맑은 고딕" panose="020B0503020000020004" pitchFamily="50" charset="-127"/>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endParaRPr lang="ko-KR" altLang="en-US" sz="800" dirty="0">
                        <a:latin typeface="맑은 고딕" panose="020B0503020000020004" pitchFamily="50" charset="-127"/>
                        <a:ea typeface="맑은 고딕" panose="020B0503020000020004" pitchFamily="50" charset="-127"/>
                      </a:endParaRPr>
                    </a:p>
                  </a:txBody>
                  <a:tcPr marL="0" marR="0" marT="0"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r>
                        <a:rPr lang="en-US" altLang="ko-KR" sz="800" dirty="0" smtClean="0">
                          <a:latin typeface="맑은 고딕" panose="020B0503020000020004" pitchFamily="50" charset="-127"/>
                          <a:ea typeface="맑은 고딕" panose="020B0503020000020004" pitchFamily="50" charset="-127"/>
                        </a:rPr>
                        <a:t>E3</a:t>
                      </a:r>
                      <a:endParaRPr lang="ko-KR" altLang="en-US" sz="800">
                        <a:latin typeface="맑은 고딕" panose="020B0503020000020004" pitchFamily="50" charset="-127"/>
                        <a:ea typeface="맑은 고딕" panose="020B0503020000020004" pitchFamily="50" charset="-127"/>
                      </a:endParaRPr>
                    </a:p>
                  </a:txBody>
                  <a:tcPr marL="0" marR="0" marT="0"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endParaRPr lang="ko-KR" altLang="en-US" sz="800" dirty="0">
                        <a:latin typeface="맑은 고딕" panose="020B0503020000020004" pitchFamily="50" charset="-127"/>
                        <a:ea typeface="맑은 고딕" panose="020B0503020000020004" pitchFamily="50" charset="-127"/>
                      </a:endParaRPr>
                    </a:p>
                  </a:txBody>
                  <a:tcPr marL="0" marR="0" marT="0"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latinLnBrk="1"/>
                      <a:endParaRPr lang="ko-KR" altLang="en-US" sz="800" dirty="0">
                        <a:latin typeface="맑은 고딕" panose="020B0503020000020004" pitchFamily="50" charset="-127"/>
                        <a:ea typeface="맑은 고딕" panose="020B0503020000020004" pitchFamily="50" charset="-127"/>
                      </a:endParaRPr>
                    </a:p>
                  </a:txBody>
                  <a:tcPr marL="0" marR="0" marT="0"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latinLnBrk="1"/>
                      <a:r>
                        <a:rPr lang="en-US" altLang="ko-KR" sz="800" dirty="0" smtClean="0">
                          <a:latin typeface="맑은 고딕" panose="020B0503020000020004" pitchFamily="50" charset="-127"/>
                          <a:ea typeface="맑은 고딕" panose="020B0503020000020004" pitchFamily="50" charset="-127"/>
                        </a:rPr>
                        <a:t>X</a:t>
                      </a:r>
                      <a:endParaRPr lang="ko-KR" altLang="en-US" sz="800" dirty="0">
                        <a:latin typeface="맑은 고딕" panose="020B0503020000020004" pitchFamily="50" charset="-127"/>
                        <a:ea typeface="맑은 고딕" panose="020B0503020000020004" pitchFamily="50" charset="-127"/>
                      </a:endParaRPr>
                    </a:p>
                  </a:txBody>
                  <a:tcPr marL="0" marR="0" marT="0"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latinLnBrk="1"/>
                      <a:endParaRPr lang="ko-KR" altLang="en-US" sz="800" dirty="0">
                        <a:latin typeface="맑은 고딕" panose="020B0503020000020004" pitchFamily="50" charset="-127"/>
                        <a:ea typeface="맑은 고딕" panose="020B0503020000020004" pitchFamily="50" charset="-127"/>
                      </a:endParaRPr>
                    </a:p>
                  </a:txBody>
                  <a:tcPr marL="0" marR="0" marT="0"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latinLnBrk="1"/>
                      <a:endParaRPr lang="ko-KR" altLang="en-US" sz="800" dirty="0">
                        <a:latin typeface="맑은 고딕" panose="020B0503020000020004" pitchFamily="50" charset="-127"/>
                        <a:ea typeface="맑은 고딕" panose="020B0503020000020004" pitchFamily="50" charset="-127"/>
                      </a:endParaRPr>
                    </a:p>
                  </a:txBody>
                  <a:tcPr marL="0" marR="0" marT="0"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latinLnBrk="1"/>
                      <a:endParaRPr lang="ko-KR" altLang="en-US" sz="800" dirty="0">
                        <a:latin typeface="맑은 고딕" panose="020B0503020000020004" pitchFamily="50" charset="-127"/>
                        <a:ea typeface="맑은 고딕" panose="020B0503020000020004" pitchFamily="50" charset="-127"/>
                      </a:endParaRPr>
                    </a:p>
                  </a:txBody>
                  <a:tcPr marL="0" marR="0" marT="0" marB="0" anchor="ctr">
                    <a:lnL w="6350" cap="flat" cmpd="sng" algn="ctr">
                      <a:solidFill>
                        <a:schemeClr val="bg1">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r>
              <a:tr h="172880">
                <a:tc>
                  <a:txBody>
                    <a:bodyPr/>
                    <a:lstStyle/>
                    <a:p>
                      <a:pPr algn="ctr" latinLnBrk="1"/>
                      <a:endParaRPr lang="ko-KR" altLang="en-US" sz="800" dirty="0">
                        <a:latin typeface="맑은 고딕" panose="020B0503020000020004" pitchFamily="50" charset="-127"/>
                        <a:ea typeface="맑은 고딕" panose="020B0503020000020004" pitchFamily="50" charset="-127"/>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latinLnBrk="1"/>
                      <a:r>
                        <a:rPr lang="en-US" altLang="ko-KR" sz="800" dirty="0" smtClean="0">
                          <a:latin typeface="맑은 고딕" panose="020B0503020000020004" pitchFamily="50" charset="-127"/>
                          <a:ea typeface="맑은 고딕" panose="020B0503020000020004" pitchFamily="50" charset="-127"/>
                        </a:rPr>
                        <a:t>X</a:t>
                      </a:r>
                      <a:endParaRPr lang="ko-KR" altLang="en-US" sz="800" dirty="0">
                        <a:latin typeface="맑은 고딕" panose="020B0503020000020004" pitchFamily="50" charset="-127"/>
                        <a:ea typeface="맑은 고딕" panose="020B0503020000020004" pitchFamily="50" charset="-127"/>
                      </a:endParaRPr>
                    </a:p>
                  </a:txBody>
                  <a:tcPr marL="0" marR="0" marT="0"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latinLnBrk="1"/>
                      <a:endParaRPr lang="ko-KR" altLang="en-US" sz="800" dirty="0">
                        <a:latin typeface="맑은 고딕" panose="020B0503020000020004" pitchFamily="50" charset="-127"/>
                        <a:ea typeface="맑은 고딕" panose="020B0503020000020004" pitchFamily="50" charset="-127"/>
                      </a:endParaRPr>
                    </a:p>
                  </a:txBody>
                  <a:tcPr marL="0" marR="0" marT="0"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latinLnBrk="1"/>
                      <a:r>
                        <a:rPr lang="en-US" altLang="ko-KR" sz="800" dirty="0" smtClean="0">
                          <a:latin typeface="맑은 고딕" panose="020B0503020000020004" pitchFamily="50" charset="-127"/>
                          <a:ea typeface="맑은 고딕" panose="020B0503020000020004" pitchFamily="50" charset="-127"/>
                        </a:rPr>
                        <a:t>E4</a:t>
                      </a:r>
                      <a:endParaRPr lang="ko-KR" altLang="en-US" sz="800">
                        <a:latin typeface="맑은 고딕" panose="020B0503020000020004" pitchFamily="50" charset="-127"/>
                        <a:ea typeface="맑은 고딕" panose="020B0503020000020004" pitchFamily="50" charset="-127"/>
                      </a:endParaRPr>
                    </a:p>
                  </a:txBody>
                  <a:tcPr marL="0" marR="0" marT="0"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r>
                        <a:rPr lang="en-US" altLang="ko-KR" sz="800" dirty="0" smtClean="0">
                          <a:latin typeface="맑은 고딕" panose="020B0503020000020004" pitchFamily="50" charset="-127"/>
                          <a:ea typeface="맑은 고딕" panose="020B0503020000020004" pitchFamily="50" charset="-127"/>
                        </a:rPr>
                        <a:t>X</a:t>
                      </a:r>
                      <a:endParaRPr lang="ko-KR" altLang="en-US" sz="800">
                        <a:latin typeface="맑은 고딕" panose="020B0503020000020004" pitchFamily="50" charset="-127"/>
                        <a:ea typeface="맑은 고딕" panose="020B0503020000020004" pitchFamily="50" charset="-127"/>
                      </a:endParaRPr>
                    </a:p>
                  </a:txBody>
                  <a:tcPr marL="0" marR="0" marT="0"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endParaRPr lang="ko-KR" altLang="en-US" sz="800" dirty="0">
                        <a:latin typeface="맑은 고딕" panose="020B0503020000020004" pitchFamily="50" charset="-127"/>
                        <a:ea typeface="맑은 고딕" panose="020B0503020000020004" pitchFamily="50" charset="-127"/>
                      </a:endParaRPr>
                    </a:p>
                  </a:txBody>
                  <a:tcPr marL="0" marR="0" marT="0"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endParaRPr lang="ko-KR" altLang="en-US" sz="800" dirty="0">
                        <a:latin typeface="맑은 고딕" panose="020B0503020000020004" pitchFamily="50" charset="-127"/>
                        <a:ea typeface="맑은 고딕" panose="020B0503020000020004" pitchFamily="50" charset="-127"/>
                      </a:endParaRPr>
                    </a:p>
                  </a:txBody>
                  <a:tcPr marL="0" marR="0" marT="0"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latinLnBrk="1"/>
                      <a:r>
                        <a:rPr lang="en-US" altLang="ko-KR" sz="800" dirty="0" smtClean="0">
                          <a:latin typeface="맑은 고딕" panose="020B0503020000020004" pitchFamily="50" charset="-127"/>
                          <a:ea typeface="맑은 고딕" panose="020B0503020000020004" pitchFamily="50" charset="-127"/>
                        </a:rPr>
                        <a:t>X</a:t>
                      </a:r>
                      <a:endParaRPr lang="ko-KR" altLang="en-US" sz="800" dirty="0">
                        <a:latin typeface="맑은 고딕" panose="020B0503020000020004" pitchFamily="50" charset="-127"/>
                        <a:ea typeface="맑은 고딕" panose="020B0503020000020004" pitchFamily="50" charset="-127"/>
                      </a:endParaRPr>
                    </a:p>
                  </a:txBody>
                  <a:tcPr marL="0" marR="0" marT="0"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latinLnBrk="1"/>
                      <a:endParaRPr lang="ko-KR" altLang="en-US" sz="800" dirty="0">
                        <a:latin typeface="맑은 고딕" panose="020B0503020000020004" pitchFamily="50" charset="-127"/>
                        <a:ea typeface="맑은 고딕" panose="020B0503020000020004" pitchFamily="50" charset="-127"/>
                      </a:endParaRPr>
                    </a:p>
                  </a:txBody>
                  <a:tcPr marL="0" marR="0" marT="0" marB="0" anchor="ctr">
                    <a:lnL w="6350" cap="flat" cmpd="sng" algn="ctr">
                      <a:solidFill>
                        <a:schemeClr val="bg1">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r>
              <a:tr h="172880">
                <a:tc>
                  <a:txBody>
                    <a:bodyPr/>
                    <a:lstStyle/>
                    <a:p>
                      <a:pPr algn="ctr" latinLnBrk="1"/>
                      <a:endParaRPr lang="ko-KR" altLang="en-US" sz="800" dirty="0">
                        <a:latin typeface="맑은 고딕" panose="020B0503020000020004" pitchFamily="50" charset="-127"/>
                        <a:ea typeface="맑은 고딕" panose="020B0503020000020004" pitchFamily="50" charset="-127"/>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latinLnBrk="1"/>
                      <a:r>
                        <a:rPr lang="en-US" altLang="ko-KR" sz="800" dirty="0" smtClean="0">
                          <a:latin typeface="맑은 고딕" panose="020B0503020000020004" pitchFamily="50" charset="-127"/>
                          <a:ea typeface="맑은 고딕" panose="020B0503020000020004" pitchFamily="50" charset="-127"/>
                        </a:rPr>
                        <a:t>X</a:t>
                      </a:r>
                      <a:endParaRPr lang="ko-KR" altLang="en-US" sz="800" dirty="0">
                        <a:latin typeface="맑은 고딕" panose="020B0503020000020004" pitchFamily="50" charset="-127"/>
                        <a:ea typeface="맑은 고딕" panose="020B0503020000020004" pitchFamily="50" charset="-127"/>
                      </a:endParaRPr>
                    </a:p>
                  </a:txBody>
                  <a:tcPr marL="0" marR="0" marT="0"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latinLnBrk="1"/>
                      <a:endParaRPr lang="ko-KR" altLang="en-US" sz="800" dirty="0">
                        <a:latin typeface="맑은 고딕" panose="020B0503020000020004" pitchFamily="50" charset="-127"/>
                        <a:ea typeface="맑은 고딕" panose="020B0503020000020004" pitchFamily="50" charset="-127"/>
                      </a:endParaRPr>
                    </a:p>
                  </a:txBody>
                  <a:tcPr marL="0" marR="0" marT="0"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latinLnBrk="1"/>
                      <a:endParaRPr lang="ko-KR" altLang="en-US" sz="800" dirty="0">
                        <a:latin typeface="맑은 고딕" panose="020B0503020000020004" pitchFamily="50" charset="-127"/>
                        <a:ea typeface="맑은 고딕" panose="020B0503020000020004" pitchFamily="50" charset="-127"/>
                      </a:endParaRPr>
                    </a:p>
                  </a:txBody>
                  <a:tcPr marL="0" marR="0" marT="0"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r>
                        <a:rPr lang="en-US" altLang="ko-KR" sz="800" dirty="0" smtClean="0">
                          <a:latin typeface="맑은 고딕" panose="020B0503020000020004" pitchFamily="50" charset="-127"/>
                          <a:ea typeface="맑은 고딕" panose="020B0503020000020004" pitchFamily="50" charset="-127"/>
                        </a:rPr>
                        <a:t>E5</a:t>
                      </a:r>
                      <a:endParaRPr lang="ko-KR" altLang="en-US" sz="800">
                        <a:latin typeface="맑은 고딕" panose="020B0503020000020004" pitchFamily="50" charset="-127"/>
                        <a:ea typeface="맑은 고딕" panose="020B0503020000020004" pitchFamily="50" charset="-127"/>
                      </a:endParaRPr>
                    </a:p>
                  </a:txBody>
                  <a:tcPr marL="0" marR="0" marT="0"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endParaRPr lang="ko-KR" altLang="en-US" sz="800" dirty="0">
                        <a:latin typeface="맑은 고딕" panose="020B0503020000020004" pitchFamily="50" charset="-127"/>
                        <a:ea typeface="맑은 고딕" panose="020B0503020000020004" pitchFamily="50" charset="-127"/>
                      </a:endParaRPr>
                    </a:p>
                  </a:txBody>
                  <a:tcPr marL="0" marR="0" marT="0"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r>
                        <a:rPr lang="en-US" altLang="ko-KR" sz="800" dirty="0" smtClean="0">
                          <a:latin typeface="맑은 고딕" panose="020B0503020000020004" pitchFamily="50" charset="-127"/>
                          <a:ea typeface="맑은 고딕" panose="020B0503020000020004" pitchFamily="50" charset="-127"/>
                        </a:rPr>
                        <a:t>X</a:t>
                      </a:r>
                      <a:endParaRPr lang="ko-KR" altLang="en-US" sz="800">
                        <a:latin typeface="맑은 고딕" panose="020B0503020000020004" pitchFamily="50" charset="-127"/>
                        <a:ea typeface="맑은 고딕" panose="020B0503020000020004" pitchFamily="50" charset="-127"/>
                      </a:endParaRPr>
                    </a:p>
                  </a:txBody>
                  <a:tcPr marL="0" marR="0" marT="0"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latinLnBrk="1"/>
                      <a:endParaRPr lang="ko-KR" altLang="en-US" sz="800" dirty="0">
                        <a:latin typeface="맑은 고딕" panose="020B0503020000020004" pitchFamily="50" charset="-127"/>
                        <a:ea typeface="맑은 고딕" panose="020B0503020000020004" pitchFamily="50" charset="-127"/>
                      </a:endParaRPr>
                    </a:p>
                  </a:txBody>
                  <a:tcPr marL="0" marR="0" marT="0"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latinLnBrk="1"/>
                      <a:r>
                        <a:rPr lang="en-US" altLang="ko-KR" sz="800" dirty="0" smtClean="0">
                          <a:latin typeface="맑은 고딕" panose="020B0503020000020004" pitchFamily="50" charset="-127"/>
                          <a:ea typeface="맑은 고딕" panose="020B0503020000020004" pitchFamily="50" charset="-127"/>
                        </a:rPr>
                        <a:t>X</a:t>
                      </a:r>
                      <a:endParaRPr lang="ko-KR" altLang="en-US" sz="800">
                        <a:latin typeface="맑은 고딕" panose="020B0503020000020004" pitchFamily="50" charset="-127"/>
                        <a:ea typeface="맑은 고딕" panose="020B0503020000020004" pitchFamily="50" charset="-127"/>
                      </a:endParaRPr>
                    </a:p>
                  </a:txBody>
                  <a:tcPr marL="0" marR="0" marT="0" marB="0" anchor="ctr">
                    <a:lnL w="6350" cap="flat" cmpd="sng" algn="ctr">
                      <a:solidFill>
                        <a:schemeClr val="bg1">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r>
              <a:tr h="172880">
                <a:tc>
                  <a:txBody>
                    <a:bodyPr/>
                    <a:lstStyle/>
                    <a:p>
                      <a:pPr algn="ctr" latinLnBrk="1"/>
                      <a:r>
                        <a:rPr lang="en-US" altLang="ko-KR" sz="800" dirty="0" smtClean="0">
                          <a:latin typeface="맑은 고딕" panose="020B0503020000020004" pitchFamily="50" charset="-127"/>
                          <a:ea typeface="맑은 고딕" panose="020B0503020000020004" pitchFamily="50" charset="-127"/>
                        </a:rPr>
                        <a:t>X</a:t>
                      </a:r>
                      <a:endParaRPr lang="ko-KR" altLang="en-US" sz="800">
                        <a:latin typeface="맑은 고딕" panose="020B0503020000020004" pitchFamily="50" charset="-127"/>
                        <a:ea typeface="맑은 고딕" panose="020B0503020000020004" pitchFamily="50" charset="-127"/>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latinLnBrk="1"/>
                      <a:endParaRPr lang="ko-KR" altLang="en-US" sz="800" dirty="0">
                        <a:latin typeface="맑은 고딕" panose="020B0503020000020004" pitchFamily="50" charset="-127"/>
                        <a:ea typeface="맑은 고딕" panose="020B0503020000020004" pitchFamily="50" charset="-127"/>
                      </a:endParaRPr>
                    </a:p>
                  </a:txBody>
                  <a:tcPr marL="0" marR="0" marT="0"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latinLnBrk="1"/>
                      <a:r>
                        <a:rPr lang="en-US" altLang="ko-KR" sz="800" dirty="0" smtClean="0">
                          <a:latin typeface="맑은 고딕" panose="020B0503020000020004" pitchFamily="50" charset="-127"/>
                          <a:ea typeface="맑은 고딕" panose="020B0503020000020004" pitchFamily="50" charset="-127"/>
                        </a:rPr>
                        <a:t>X</a:t>
                      </a:r>
                      <a:endParaRPr lang="ko-KR" altLang="en-US" sz="800">
                        <a:latin typeface="맑은 고딕" panose="020B0503020000020004" pitchFamily="50" charset="-127"/>
                        <a:ea typeface="맑은 고딕" panose="020B0503020000020004" pitchFamily="50" charset="-127"/>
                      </a:endParaRPr>
                    </a:p>
                  </a:txBody>
                  <a:tcPr marL="0" marR="0" marT="0"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latinLnBrk="1"/>
                      <a:r>
                        <a:rPr lang="en-US" altLang="ko-KR" sz="800" dirty="0" smtClean="0">
                          <a:latin typeface="맑은 고딕" panose="020B0503020000020004" pitchFamily="50" charset="-127"/>
                          <a:ea typeface="맑은 고딕" panose="020B0503020000020004" pitchFamily="50" charset="-127"/>
                        </a:rPr>
                        <a:t>X</a:t>
                      </a:r>
                      <a:endParaRPr lang="ko-KR" altLang="en-US" sz="800">
                        <a:latin typeface="맑은 고딕" panose="020B0503020000020004" pitchFamily="50" charset="-127"/>
                        <a:ea typeface="맑은 고딕" panose="020B0503020000020004" pitchFamily="50" charset="-127"/>
                      </a:endParaRPr>
                    </a:p>
                  </a:txBody>
                  <a:tcPr marL="0" marR="0" marT="0"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r>
                        <a:rPr lang="en-US" altLang="ko-KR" sz="800" dirty="0" smtClean="0">
                          <a:latin typeface="맑은 고딕" panose="020B0503020000020004" pitchFamily="50" charset="-127"/>
                          <a:ea typeface="맑은 고딕" panose="020B0503020000020004" pitchFamily="50" charset="-127"/>
                        </a:rPr>
                        <a:t>X</a:t>
                      </a:r>
                      <a:endParaRPr lang="ko-KR" altLang="en-US" sz="800" dirty="0">
                        <a:latin typeface="맑은 고딕" panose="020B0503020000020004" pitchFamily="50" charset="-127"/>
                        <a:ea typeface="맑은 고딕" panose="020B0503020000020004" pitchFamily="50" charset="-127"/>
                      </a:endParaRPr>
                    </a:p>
                  </a:txBody>
                  <a:tcPr marL="0" marR="0" marT="0"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r>
                        <a:rPr lang="en-US" altLang="ko-KR" sz="800" dirty="0" smtClean="0">
                          <a:latin typeface="맑은 고딕" panose="020B0503020000020004" pitchFamily="50" charset="-127"/>
                          <a:ea typeface="맑은 고딕" panose="020B0503020000020004" pitchFamily="50" charset="-127"/>
                        </a:rPr>
                        <a:t>E6</a:t>
                      </a:r>
                      <a:endParaRPr lang="ko-KR" altLang="en-US" sz="800">
                        <a:latin typeface="맑은 고딕" panose="020B0503020000020004" pitchFamily="50" charset="-127"/>
                        <a:ea typeface="맑은 고딕" panose="020B0503020000020004" pitchFamily="50" charset="-127"/>
                      </a:endParaRPr>
                    </a:p>
                  </a:txBody>
                  <a:tcPr marL="0" marR="0" marT="0"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endParaRPr lang="ko-KR" altLang="en-US" sz="800" dirty="0">
                        <a:latin typeface="맑은 고딕" panose="020B0503020000020004" pitchFamily="50" charset="-127"/>
                        <a:ea typeface="맑은 고딕" panose="020B0503020000020004" pitchFamily="50" charset="-127"/>
                      </a:endParaRPr>
                    </a:p>
                  </a:txBody>
                  <a:tcPr marL="0" marR="0" marT="0"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latinLnBrk="1"/>
                      <a:endParaRPr lang="ko-KR" altLang="en-US" sz="800" dirty="0">
                        <a:latin typeface="맑은 고딕" panose="020B0503020000020004" pitchFamily="50" charset="-127"/>
                        <a:ea typeface="맑은 고딕" panose="020B0503020000020004" pitchFamily="50" charset="-127"/>
                      </a:endParaRPr>
                    </a:p>
                  </a:txBody>
                  <a:tcPr marL="0" marR="0" marT="0"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latinLnBrk="1"/>
                      <a:endParaRPr lang="ko-KR" altLang="en-US" sz="800" dirty="0">
                        <a:latin typeface="맑은 고딕" panose="020B0503020000020004" pitchFamily="50" charset="-127"/>
                        <a:ea typeface="맑은 고딕" panose="020B0503020000020004" pitchFamily="50" charset="-127"/>
                      </a:endParaRPr>
                    </a:p>
                  </a:txBody>
                  <a:tcPr marL="0" marR="0" marT="0" marB="0" anchor="ctr">
                    <a:lnL w="6350" cap="flat" cmpd="sng" algn="ctr">
                      <a:solidFill>
                        <a:schemeClr val="bg1">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r>
              <a:tr h="172880">
                <a:tc>
                  <a:txBody>
                    <a:bodyPr/>
                    <a:lstStyle/>
                    <a:p>
                      <a:pPr algn="ctr" latinLnBrk="1"/>
                      <a:endParaRPr lang="ko-KR" altLang="en-US" sz="800" dirty="0">
                        <a:latin typeface="맑은 고딕" panose="020B0503020000020004" pitchFamily="50" charset="-127"/>
                        <a:ea typeface="맑은 고딕" panose="020B0503020000020004" pitchFamily="50" charset="-127"/>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latinLnBrk="1"/>
                      <a:endParaRPr lang="ko-KR" altLang="en-US" sz="800" dirty="0">
                        <a:latin typeface="맑은 고딕" panose="020B0503020000020004" pitchFamily="50" charset="-127"/>
                        <a:ea typeface="맑은 고딕" panose="020B0503020000020004" pitchFamily="50" charset="-127"/>
                      </a:endParaRPr>
                    </a:p>
                  </a:txBody>
                  <a:tcPr marL="0" marR="0" marT="0"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latinLnBrk="1"/>
                      <a:endParaRPr lang="ko-KR" altLang="en-US" sz="800" dirty="0">
                        <a:latin typeface="맑은 고딕" panose="020B0503020000020004" pitchFamily="50" charset="-127"/>
                        <a:ea typeface="맑은 고딕" panose="020B0503020000020004" pitchFamily="50" charset="-127"/>
                      </a:endParaRPr>
                    </a:p>
                  </a:txBody>
                  <a:tcPr marL="0" marR="0" marT="0"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latinLnBrk="1"/>
                      <a:endParaRPr lang="ko-KR" altLang="en-US" sz="800" dirty="0">
                        <a:latin typeface="맑은 고딕" panose="020B0503020000020004" pitchFamily="50" charset="-127"/>
                        <a:ea typeface="맑은 고딕" panose="020B0503020000020004" pitchFamily="50" charset="-127"/>
                      </a:endParaRPr>
                    </a:p>
                  </a:txBody>
                  <a:tcPr marL="0" marR="0" marT="0"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latinLnBrk="1"/>
                      <a:r>
                        <a:rPr lang="en-US" altLang="ko-KR" sz="800" dirty="0" smtClean="0">
                          <a:latin typeface="맑은 고딕" panose="020B0503020000020004" pitchFamily="50" charset="-127"/>
                          <a:ea typeface="맑은 고딕" panose="020B0503020000020004" pitchFamily="50" charset="-127"/>
                        </a:rPr>
                        <a:t>X</a:t>
                      </a:r>
                      <a:endParaRPr lang="ko-KR" altLang="en-US" sz="800" dirty="0">
                        <a:latin typeface="맑은 고딕" panose="020B0503020000020004" pitchFamily="50" charset="-127"/>
                        <a:ea typeface="맑은 고딕" panose="020B0503020000020004" pitchFamily="50" charset="-127"/>
                      </a:endParaRPr>
                    </a:p>
                  </a:txBody>
                  <a:tcPr marL="0" marR="0" marT="0"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latinLnBrk="1"/>
                      <a:endParaRPr lang="ko-KR" altLang="en-US" sz="800" dirty="0">
                        <a:latin typeface="맑은 고딕" panose="020B0503020000020004" pitchFamily="50" charset="-127"/>
                        <a:ea typeface="맑은 고딕" panose="020B0503020000020004" pitchFamily="50" charset="-127"/>
                      </a:endParaRPr>
                    </a:p>
                  </a:txBody>
                  <a:tcPr marL="0" marR="0" marT="0"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latinLnBrk="1"/>
                      <a:r>
                        <a:rPr lang="en-US" altLang="ko-KR" sz="800" dirty="0" smtClean="0">
                          <a:latin typeface="맑은 고딕" panose="020B0503020000020004" pitchFamily="50" charset="-127"/>
                          <a:ea typeface="맑은 고딕" panose="020B0503020000020004" pitchFamily="50" charset="-127"/>
                        </a:rPr>
                        <a:t>E7</a:t>
                      </a:r>
                      <a:endParaRPr lang="ko-KR" altLang="en-US" sz="800">
                        <a:latin typeface="맑은 고딕" panose="020B0503020000020004" pitchFamily="50" charset="-127"/>
                        <a:ea typeface="맑은 고딕" panose="020B0503020000020004" pitchFamily="50" charset="-127"/>
                      </a:endParaRPr>
                    </a:p>
                  </a:txBody>
                  <a:tcPr marL="0" marR="0" marT="0"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endParaRPr lang="ko-KR" altLang="en-US" sz="800" dirty="0">
                        <a:latin typeface="맑은 고딕" panose="020B0503020000020004" pitchFamily="50" charset="-127"/>
                        <a:ea typeface="맑은 고딕" panose="020B0503020000020004" pitchFamily="50" charset="-127"/>
                      </a:endParaRPr>
                    </a:p>
                  </a:txBody>
                  <a:tcPr marL="0" marR="0" marT="0"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r>
                        <a:rPr lang="en-US" altLang="ko-KR" sz="800" dirty="0" smtClean="0">
                          <a:latin typeface="맑은 고딕" panose="020B0503020000020004" pitchFamily="50" charset="-127"/>
                          <a:ea typeface="맑은 고딕" panose="020B0503020000020004" pitchFamily="50" charset="-127"/>
                        </a:rPr>
                        <a:t>X</a:t>
                      </a:r>
                      <a:endParaRPr lang="ko-KR" altLang="en-US" sz="800">
                        <a:latin typeface="맑은 고딕" panose="020B0503020000020004" pitchFamily="50" charset="-127"/>
                        <a:ea typeface="맑은 고딕" panose="020B0503020000020004" pitchFamily="50" charset="-127"/>
                      </a:endParaRPr>
                    </a:p>
                  </a:txBody>
                  <a:tcPr marL="0" marR="0" marT="0" marB="0" anchor="ctr">
                    <a:lnL w="6350" cap="flat" cmpd="sng" algn="ctr">
                      <a:solidFill>
                        <a:schemeClr val="bg1">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lumMod val="85000"/>
                      </a:schemeClr>
                    </a:solidFill>
                  </a:tcPr>
                </a:tc>
              </a:tr>
              <a:tr h="172880">
                <a:tc>
                  <a:txBody>
                    <a:bodyPr/>
                    <a:lstStyle/>
                    <a:p>
                      <a:pPr algn="ctr" latinLnBrk="1"/>
                      <a:endParaRPr lang="ko-KR" altLang="en-US" sz="800" dirty="0">
                        <a:latin typeface="맑은 고딕" panose="020B0503020000020004" pitchFamily="50" charset="-127"/>
                        <a:ea typeface="맑은 고딕" panose="020B0503020000020004" pitchFamily="50" charset="-127"/>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latinLnBrk="1"/>
                      <a:r>
                        <a:rPr lang="en-US" altLang="ko-KR" sz="800" dirty="0" smtClean="0">
                          <a:latin typeface="맑은 고딕" panose="020B0503020000020004" pitchFamily="50" charset="-127"/>
                          <a:ea typeface="맑은 고딕" panose="020B0503020000020004" pitchFamily="50" charset="-127"/>
                        </a:rPr>
                        <a:t>X</a:t>
                      </a:r>
                      <a:endParaRPr lang="ko-KR" altLang="en-US" sz="800" dirty="0">
                        <a:latin typeface="맑은 고딕" panose="020B0503020000020004" pitchFamily="50" charset="-127"/>
                        <a:ea typeface="맑은 고딕" panose="020B0503020000020004" pitchFamily="50" charset="-127"/>
                      </a:endParaRPr>
                    </a:p>
                  </a:txBody>
                  <a:tcPr marL="0" marR="0" marT="0"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latinLnBrk="1"/>
                      <a:endParaRPr lang="ko-KR" altLang="en-US" sz="800" dirty="0">
                        <a:latin typeface="맑은 고딕" panose="020B0503020000020004" pitchFamily="50" charset="-127"/>
                        <a:ea typeface="맑은 고딕" panose="020B0503020000020004" pitchFamily="50" charset="-127"/>
                      </a:endParaRPr>
                    </a:p>
                  </a:txBody>
                  <a:tcPr marL="0" marR="0" marT="0"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latinLnBrk="1"/>
                      <a:r>
                        <a:rPr lang="en-US" altLang="ko-KR" sz="800" dirty="0" smtClean="0">
                          <a:latin typeface="맑은 고딕" panose="020B0503020000020004" pitchFamily="50" charset="-127"/>
                          <a:ea typeface="맑은 고딕" panose="020B0503020000020004" pitchFamily="50" charset="-127"/>
                        </a:rPr>
                        <a:t>X</a:t>
                      </a:r>
                      <a:endParaRPr lang="ko-KR" altLang="en-US" sz="800">
                        <a:latin typeface="맑은 고딕" panose="020B0503020000020004" pitchFamily="50" charset="-127"/>
                        <a:ea typeface="맑은 고딕" panose="020B0503020000020004" pitchFamily="50" charset="-127"/>
                      </a:endParaRPr>
                    </a:p>
                  </a:txBody>
                  <a:tcPr marL="0" marR="0" marT="0"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latinLnBrk="1"/>
                      <a:endParaRPr lang="ko-KR" altLang="en-US" sz="800" dirty="0">
                        <a:latin typeface="맑은 고딕" panose="020B0503020000020004" pitchFamily="50" charset="-127"/>
                        <a:ea typeface="맑은 고딕" panose="020B0503020000020004" pitchFamily="50" charset="-127"/>
                      </a:endParaRPr>
                    </a:p>
                  </a:txBody>
                  <a:tcPr marL="0" marR="0" marT="0"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latinLnBrk="1"/>
                      <a:endParaRPr lang="ko-KR" altLang="en-US" sz="800" dirty="0">
                        <a:latin typeface="맑은 고딕" panose="020B0503020000020004" pitchFamily="50" charset="-127"/>
                        <a:ea typeface="맑은 고딕" panose="020B0503020000020004" pitchFamily="50" charset="-127"/>
                      </a:endParaRPr>
                    </a:p>
                  </a:txBody>
                  <a:tcPr marL="0" marR="0" marT="0"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latinLnBrk="1"/>
                      <a:endParaRPr lang="ko-KR" altLang="en-US" sz="800" dirty="0">
                        <a:latin typeface="맑은 고딕" panose="020B0503020000020004" pitchFamily="50" charset="-127"/>
                        <a:ea typeface="맑은 고딕" panose="020B0503020000020004" pitchFamily="50" charset="-127"/>
                      </a:endParaRPr>
                    </a:p>
                  </a:txBody>
                  <a:tcPr marL="0" marR="0" marT="0"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r>
                        <a:rPr lang="en-US" altLang="ko-KR" sz="800" dirty="0" smtClean="0">
                          <a:latin typeface="맑은 고딕" panose="020B0503020000020004" pitchFamily="50" charset="-127"/>
                          <a:ea typeface="맑은 고딕" panose="020B0503020000020004" pitchFamily="50" charset="-127"/>
                        </a:rPr>
                        <a:t>E8</a:t>
                      </a:r>
                      <a:endParaRPr lang="ko-KR" altLang="en-US" sz="800">
                        <a:latin typeface="맑은 고딕" panose="020B0503020000020004" pitchFamily="50" charset="-127"/>
                        <a:ea typeface="맑은 고딕" panose="020B0503020000020004" pitchFamily="50" charset="-127"/>
                      </a:endParaRPr>
                    </a:p>
                  </a:txBody>
                  <a:tcPr marL="0" marR="0" marT="0"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latinLnBrk="1"/>
                      <a:endParaRPr lang="ko-KR" altLang="en-US" sz="800" dirty="0">
                        <a:latin typeface="맑은 고딕" panose="020B0503020000020004" pitchFamily="50" charset="-127"/>
                        <a:ea typeface="맑은 고딕" panose="020B0503020000020004" pitchFamily="50" charset="-127"/>
                      </a:endParaRPr>
                    </a:p>
                  </a:txBody>
                  <a:tcPr marL="0" marR="0" marT="0" marB="0" anchor="ctr">
                    <a:lnL w="6350" cap="flat" cmpd="sng" algn="ctr">
                      <a:solidFill>
                        <a:schemeClr val="bg1">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lumMod val="85000"/>
                      </a:schemeClr>
                    </a:solidFill>
                  </a:tcPr>
                </a:tc>
              </a:tr>
              <a:tr h="172880">
                <a:tc>
                  <a:txBody>
                    <a:bodyPr/>
                    <a:lstStyle/>
                    <a:p>
                      <a:pPr algn="ctr" latinLnBrk="1"/>
                      <a:r>
                        <a:rPr lang="en-US" altLang="ko-KR" sz="800" dirty="0" smtClean="0">
                          <a:latin typeface="맑은 고딕" panose="020B0503020000020004" pitchFamily="50" charset="-127"/>
                          <a:ea typeface="맑은 고딕" panose="020B0503020000020004" pitchFamily="50" charset="-127"/>
                        </a:rPr>
                        <a:t>X</a:t>
                      </a:r>
                      <a:endParaRPr lang="ko-KR" altLang="en-US" sz="800">
                        <a:latin typeface="맑은 고딕" panose="020B0503020000020004" pitchFamily="50" charset="-127"/>
                        <a:ea typeface="맑은 고딕" panose="020B0503020000020004" pitchFamily="50" charset="-127"/>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latinLnBrk="1"/>
                      <a:endParaRPr lang="ko-KR" altLang="en-US" sz="800" dirty="0">
                        <a:latin typeface="맑은 고딕" panose="020B0503020000020004" pitchFamily="50" charset="-127"/>
                        <a:ea typeface="맑은 고딕" panose="020B0503020000020004" pitchFamily="50" charset="-127"/>
                      </a:endParaRPr>
                    </a:p>
                  </a:txBody>
                  <a:tcPr marL="0" marR="0" marT="0"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latinLnBrk="1"/>
                      <a:endParaRPr lang="ko-KR" altLang="en-US" sz="800" dirty="0">
                        <a:latin typeface="맑은 고딕" panose="020B0503020000020004" pitchFamily="50" charset="-127"/>
                        <a:ea typeface="맑은 고딕" panose="020B0503020000020004" pitchFamily="50" charset="-127"/>
                      </a:endParaRPr>
                    </a:p>
                  </a:txBody>
                  <a:tcPr marL="0" marR="0" marT="0"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latinLnBrk="1"/>
                      <a:endParaRPr lang="ko-KR" altLang="en-US" sz="800" dirty="0">
                        <a:latin typeface="맑은 고딕" panose="020B0503020000020004" pitchFamily="50" charset="-127"/>
                        <a:ea typeface="맑은 고딕" panose="020B0503020000020004" pitchFamily="50" charset="-127"/>
                      </a:endParaRPr>
                    </a:p>
                  </a:txBody>
                  <a:tcPr marL="0" marR="0" marT="0"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latinLnBrk="1"/>
                      <a:r>
                        <a:rPr lang="en-US" altLang="ko-KR" sz="800" dirty="0" smtClean="0">
                          <a:latin typeface="맑은 고딕" panose="020B0503020000020004" pitchFamily="50" charset="-127"/>
                          <a:ea typeface="맑은 고딕" panose="020B0503020000020004" pitchFamily="50" charset="-127"/>
                        </a:rPr>
                        <a:t>X</a:t>
                      </a:r>
                      <a:endParaRPr lang="ko-KR" altLang="en-US" sz="800">
                        <a:latin typeface="맑은 고딕" panose="020B0503020000020004" pitchFamily="50" charset="-127"/>
                        <a:ea typeface="맑은 고딕" panose="020B0503020000020004" pitchFamily="50" charset="-127"/>
                      </a:endParaRPr>
                    </a:p>
                  </a:txBody>
                  <a:tcPr marL="0" marR="0" marT="0"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latinLnBrk="1"/>
                      <a:endParaRPr lang="ko-KR" altLang="en-US" sz="800" dirty="0">
                        <a:latin typeface="맑은 고딕" panose="020B0503020000020004" pitchFamily="50" charset="-127"/>
                        <a:ea typeface="맑은 고딕" panose="020B0503020000020004" pitchFamily="50" charset="-127"/>
                      </a:endParaRPr>
                    </a:p>
                  </a:txBody>
                  <a:tcPr marL="0" marR="0" marT="0"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latinLnBrk="1"/>
                      <a:r>
                        <a:rPr lang="en-US" altLang="ko-KR" sz="800" dirty="0" smtClean="0">
                          <a:latin typeface="맑은 고딕" panose="020B0503020000020004" pitchFamily="50" charset="-127"/>
                          <a:ea typeface="맑은 고딕" panose="020B0503020000020004" pitchFamily="50" charset="-127"/>
                        </a:rPr>
                        <a:t>X</a:t>
                      </a:r>
                      <a:endParaRPr lang="ko-KR" altLang="en-US" sz="800">
                        <a:latin typeface="맑은 고딕" panose="020B0503020000020004" pitchFamily="50" charset="-127"/>
                        <a:ea typeface="맑은 고딕" panose="020B0503020000020004" pitchFamily="50" charset="-127"/>
                      </a:endParaRPr>
                    </a:p>
                  </a:txBody>
                  <a:tcPr marL="0" marR="0" marT="0"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endParaRPr lang="ko-KR" altLang="en-US" sz="800" dirty="0">
                        <a:latin typeface="맑은 고딕" panose="020B0503020000020004" pitchFamily="50" charset="-127"/>
                        <a:ea typeface="맑은 고딕" panose="020B0503020000020004" pitchFamily="50" charset="-127"/>
                      </a:endParaRPr>
                    </a:p>
                  </a:txBody>
                  <a:tcPr marL="0" marR="0" marT="0"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800" dirty="0" smtClean="0">
                          <a:latin typeface="맑은 고딕" panose="020B0503020000020004" pitchFamily="50" charset="-127"/>
                          <a:ea typeface="맑은 고딕" panose="020B0503020000020004" pitchFamily="50" charset="-127"/>
                        </a:rPr>
                        <a:t>E9</a:t>
                      </a:r>
                      <a:endParaRPr lang="ko-KR" altLang="en-US" sz="800" dirty="0">
                        <a:latin typeface="맑은 고딕" panose="020B0503020000020004" pitchFamily="50" charset="-127"/>
                        <a:ea typeface="맑은 고딕" panose="020B0503020000020004" pitchFamily="50" charset="-127"/>
                      </a:endParaRPr>
                    </a:p>
                  </a:txBody>
                  <a:tcPr marL="0" marR="0" marT="0" marB="0" anchor="ctr">
                    <a:lnL w="6350" cap="flat" cmpd="sng" algn="ctr">
                      <a:solidFill>
                        <a:schemeClr val="bg1">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r>
            </a:tbl>
          </a:graphicData>
        </a:graphic>
      </p:graphicFrame>
      <p:cxnSp>
        <p:nvCxnSpPr>
          <p:cNvPr id="4" name="직선 화살표 연결선 3"/>
          <p:cNvCxnSpPr/>
          <p:nvPr/>
        </p:nvCxnSpPr>
        <p:spPr bwMode="auto">
          <a:xfrm>
            <a:off x="942975" y="3296631"/>
            <a:ext cx="628650" cy="0"/>
          </a:xfrm>
          <a:prstGeom prst="straightConnector1">
            <a:avLst/>
          </a:prstGeom>
          <a:noFill/>
          <a:ln w="9525" cap="flat" cmpd="sng" algn="ctr">
            <a:solidFill>
              <a:schemeClr val="tx1"/>
            </a:solidFill>
            <a:prstDash val="solid"/>
            <a:round/>
            <a:headEnd type="arrow" w="med" len="med"/>
            <a:tailEnd type="arrow"/>
          </a:ln>
          <a:effectLst/>
        </p:spPr>
      </p:cxnSp>
      <p:sp>
        <p:nvSpPr>
          <p:cNvPr id="11" name="TextBox 10"/>
          <p:cNvSpPr txBox="1"/>
          <p:nvPr/>
        </p:nvSpPr>
        <p:spPr>
          <a:xfrm>
            <a:off x="1157629" y="3210079"/>
            <a:ext cx="199341" cy="211203"/>
          </a:xfrm>
          <a:prstGeom prst="rect">
            <a:avLst/>
          </a:prstGeom>
          <a:solidFill>
            <a:schemeClr val="bg1">
              <a:lumMod val="95000"/>
            </a:schemeClr>
          </a:solidFill>
        </p:spPr>
        <p:txBody>
          <a:bodyPr wrap="none" lIns="36000" tIns="36000" rIns="36000" bIns="36000" rtlCol="0">
            <a:spAutoFit/>
          </a:bodyPr>
          <a:lstStyle/>
          <a:p>
            <a:r>
              <a:rPr lang="en-US" altLang="ko-KR" sz="900" dirty="0" smtClean="0">
                <a:latin typeface="맑은 고딕" pitchFamily="50" charset="-127"/>
                <a:ea typeface="맑은 고딕" pitchFamily="50" charset="-127"/>
              </a:rPr>
              <a:t>S1</a:t>
            </a:r>
            <a:endParaRPr lang="ko-KR" altLang="en-US" sz="900" dirty="0" smtClean="0">
              <a:latin typeface="맑은 고딕" pitchFamily="50" charset="-127"/>
              <a:ea typeface="맑은 고딕" pitchFamily="50" charset="-127"/>
            </a:endParaRPr>
          </a:p>
        </p:txBody>
      </p:sp>
      <p:cxnSp>
        <p:nvCxnSpPr>
          <p:cNvPr id="14" name="직선 화살표 연결선 13"/>
          <p:cNvCxnSpPr/>
          <p:nvPr/>
        </p:nvCxnSpPr>
        <p:spPr bwMode="auto">
          <a:xfrm>
            <a:off x="1571624" y="3296631"/>
            <a:ext cx="628650" cy="0"/>
          </a:xfrm>
          <a:prstGeom prst="straightConnector1">
            <a:avLst/>
          </a:prstGeom>
          <a:noFill/>
          <a:ln w="9525" cap="flat" cmpd="sng" algn="ctr">
            <a:solidFill>
              <a:schemeClr val="tx1"/>
            </a:solidFill>
            <a:prstDash val="solid"/>
            <a:round/>
            <a:headEnd type="arrow" w="med" len="med"/>
            <a:tailEnd type="arrow"/>
          </a:ln>
          <a:effectLst/>
        </p:spPr>
      </p:cxnSp>
      <p:sp>
        <p:nvSpPr>
          <p:cNvPr id="15" name="TextBox 14"/>
          <p:cNvSpPr txBox="1"/>
          <p:nvPr/>
        </p:nvSpPr>
        <p:spPr>
          <a:xfrm>
            <a:off x="1786278" y="3210079"/>
            <a:ext cx="199341" cy="211203"/>
          </a:xfrm>
          <a:prstGeom prst="rect">
            <a:avLst/>
          </a:prstGeom>
          <a:solidFill>
            <a:schemeClr val="bg1">
              <a:lumMod val="95000"/>
            </a:schemeClr>
          </a:solidFill>
        </p:spPr>
        <p:txBody>
          <a:bodyPr wrap="none" lIns="36000" tIns="36000" rIns="36000" bIns="36000" rtlCol="0">
            <a:spAutoFit/>
          </a:bodyPr>
          <a:lstStyle/>
          <a:p>
            <a:r>
              <a:rPr lang="en-US" altLang="ko-KR" sz="900" dirty="0" smtClean="0">
                <a:latin typeface="맑은 고딕" pitchFamily="50" charset="-127"/>
                <a:ea typeface="맑은 고딕" pitchFamily="50" charset="-127"/>
              </a:rPr>
              <a:t>S2</a:t>
            </a:r>
            <a:endParaRPr lang="ko-KR" altLang="en-US" sz="900" dirty="0" smtClean="0">
              <a:latin typeface="맑은 고딕" pitchFamily="50" charset="-127"/>
              <a:ea typeface="맑은 고딕" pitchFamily="50" charset="-127"/>
            </a:endParaRPr>
          </a:p>
        </p:txBody>
      </p:sp>
      <p:cxnSp>
        <p:nvCxnSpPr>
          <p:cNvPr id="16" name="직선 화살표 연결선 15"/>
          <p:cNvCxnSpPr/>
          <p:nvPr/>
        </p:nvCxnSpPr>
        <p:spPr bwMode="auto">
          <a:xfrm>
            <a:off x="2200272" y="3296631"/>
            <a:ext cx="628650" cy="0"/>
          </a:xfrm>
          <a:prstGeom prst="straightConnector1">
            <a:avLst/>
          </a:prstGeom>
          <a:noFill/>
          <a:ln w="9525" cap="flat" cmpd="sng" algn="ctr">
            <a:solidFill>
              <a:schemeClr val="tx1"/>
            </a:solidFill>
            <a:prstDash val="solid"/>
            <a:round/>
            <a:headEnd type="arrow" w="med" len="med"/>
            <a:tailEnd type="arrow"/>
          </a:ln>
          <a:effectLst/>
        </p:spPr>
      </p:cxnSp>
      <p:sp>
        <p:nvSpPr>
          <p:cNvPr id="17" name="TextBox 16"/>
          <p:cNvSpPr txBox="1"/>
          <p:nvPr/>
        </p:nvSpPr>
        <p:spPr>
          <a:xfrm>
            <a:off x="2414926" y="3210079"/>
            <a:ext cx="199341" cy="211203"/>
          </a:xfrm>
          <a:prstGeom prst="rect">
            <a:avLst/>
          </a:prstGeom>
          <a:solidFill>
            <a:schemeClr val="bg1">
              <a:lumMod val="95000"/>
            </a:schemeClr>
          </a:solidFill>
        </p:spPr>
        <p:txBody>
          <a:bodyPr wrap="none" lIns="36000" tIns="36000" rIns="36000" bIns="36000" rtlCol="0">
            <a:spAutoFit/>
          </a:bodyPr>
          <a:lstStyle/>
          <a:p>
            <a:r>
              <a:rPr lang="en-US" altLang="ko-KR" sz="900" dirty="0" smtClean="0">
                <a:latin typeface="맑은 고딕" pitchFamily="50" charset="-127"/>
                <a:ea typeface="맑은 고딕" pitchFamily="50" charset="-127"/>
              </a:rPr>
              <a:t>S3</a:t>
            </a:r>
            <a:endParaRPr lang="ko-KR" altLang="en-US" sz="900" dirty="0" smtClean="0">
              <a:latin typeface="맑은 고딕" pitchFamily="50" charset="-127"/>
              <a:ea typeface="맑은 고딕" pitchFamily="50" charset="-127"/>
            </a:endParaRPr>
          </a:p>
        </p:txBody>
      </p:sp>
      <p:sp>
        <p:nvSpPr>
          <p:cNvPr id="12" name="TextBox 11"/>
          <p:cNvSpPr txBox="1"/>
          <p:nvPr/>
        </p:nvSpPr>
        <p:spPr>
          <a:xfrm>
            <a:off x="2820359" y="1665325"/>
            <a:ext cx="1907216" cy="1200329"/>
          </a:xfrm>
          <a:prstGeom prst="rect">
            <a:avLst/>
          </a:prstGeom>
          <a:noFill/>
        </p:spPr>
        <p:txBody>
          <a:bodyPr wrap="square" rtlCol="0">
            <a:spAutoFit/>
          </a:bodyPr>
          <a:lstStyle/>
          <a:p>
            <a:r>
              <a:rPr lang="en-US" altLang="ko-KR" sz="900" i="1" dirty="0">
                <a:latin typeface="맑은 고딕" pitchFamily="50" charset="-127"/>
                <a:ea typeface="맑은 고딕" pitchFamily="50" charset="-127"/>
              </a:rPr>
              <a:t>. E1 to E9: system element. X: between system elements      with an </a:t>
            </a:r>
            <a:r>
              <a:rPr lang="en-US" altLang="ko-KR" sz="900" i="1" dirty="0" smtClean="0">
                <a:latin typeface="맑은 고딕" pitchFamily="50" charset="-127"/>
                <a:ea typeface="맑은 고딕" pitchFamily="50" charset="-127"/>
              </a:rPr>
              <a:t>interface</a:t>
            </a:r>
          </a:p>
          <a:p>
            <a:r>
              <a:rPr lang="en-US" altLang="ko-KR" sz="900" i="1" dirty="0" smtClean="0">
                <a:latin typeface="맑은 고딕" pitchFamily="50" charset="-127"/>
                <a:ea typeface="맑은 고딕" pitchFamily="50" charset="-127"/>
              </a:rPr>
              <a:t>      </a:t>
            </a:r>
            <a:r>
              <a:rPr lang="en-US" altLang="ko-KR" sz="900" i="1" dirty="0">
                <a:latin typeface="맑은 고딕" pitchFamily="50" charset="-127"/>
                <a:ea typeface="맑은 고딕" pitchFamily="50" charset="-127"/>
              </a:rPr>
              <a:t>show the case. </a:t>
            </a:r>
            <a:endParaRPr lang="en-US" altLang="ko-KR" sz="900" i="1" dirty="0" smtClean="0">
              <a:latin typeface="맑은 고딕" pitchFamily="50" charset="-127"/>
              <a:ea typeface="맑은 고딕" pitchFamily="50" charset="-127"/>
            </a:endParaRPr>
          </a:p>
          <a:p>
            <a:r>
              <a:rPr lang="en-US" altLang="ko-KR" sz="900" i="1" dirty="0" smtClean="0">
                <a:latin typeface="맑은 고딕" pitchFamily="50" charset="-127"/>
                <a:ea typeface="맑은 고딕" pitchFamily="50" charset="-127"/>
              </a:rPr>
              <a:t>To </a:t>
            </a:r>
            <a:r>
              <a:rPr lang="en-US" altLang="ko-KR" sz="900" i="1" dirty="0">
                <a:latin typeface="맑은 고딕" pitchFamily="50" charset="-127"/>
                <a:ea typeface="맑은 고딕" pitchFamily="50" charset="-127"/>
              </a:rPr>
              <a:t>right: left </a:t>
            </a:r>
            <a:r>
              <a:rPr lang="en-US" altLang="ko-KR" sz="900" i="1" dirty="0" smtClean="0">
                <a:latin typeface="맑은 고딕" pitchFamily="50" charset="-127"/>
                <a:ea typeface="맑은 고딕" pitchFamily="50" charset="-127"/>
              </a:rPr>
              <a:t>-&gt;  </a:t>
            </a:r>
            <a:r>
              <a:rPr lang="en-US" altLang="ko-KR" sz="900" i="1" dirty="0">
                <a:latin typeface="맑은 고딕" pitchFamily="50" charset="-127"/>
                <a:ea typeface="맑은 고딕" pitchFamily="50" charset="-127"/>
              </a:rPr>
              <a:t>right relationship. </a:t>
            </a:r>
            <a:endParaRPr lang="en-US" altLang="ko-KR" sz="900" i="1" dirty="0" smtClean="0">
              <a:latin typeface="맑은 고딕" pitchFamily="50" charset="-127"/>
              <a:ea typeface="맑은 고딕" pitchFamily="50" charset="-127"/>
            </a:endParaRPr>
          </a:p>
          <a:p>
            <a:r>
              <a:rPr lang="en-US" altLang="ko-KR" sz="900" i="1" dirty="0" smtClean="0">
                <a:latin typeface="맑은 고딕" pitchFamily="50" charset="-127"/>
                <a:ea typeface="맑은 고딕" pitchFamily="50" charset="-127"/>
              </a:rPr>
              <a:t>Left </a:t>
            </a:r>
            <a:r>
              <a:rPr lang="en-US" altLang="ko-KR" sz="900" i="1" dirty="0">
                <a:latin typeface="맑은 고딕" pitchFamily="50" charset="-127"/>
                <a:ea typeface="맑은 고딕" pitchFamily="50" charset="-127"/>
              </a:rPr>
              <a:t>Down: Right </a:t>
            </a:r>
            <a:r>
              <a:rPr lang="en-US" altLang="ko-KR" sz="900" i="1" dirty="0" smtClean="0">
                <a:latin typeface="맑은 고딕" pitchFamily="50" charset="-127"/>
                <a:ea typeface="맑은 고딕" pitchFamily="50" charset="-127"/>
              </a:rPr>
              <a:t>-&gt; </a:t>
            </a:r>
            <a:r>
              <a:rPr lang="en-US" altLang="ko-KR" sz="900" i="1" dirty="0">
                <a:latin typeface="맑은 고딕" pitchFamily="50" charset="-127"/>
                <a:ea typeface="맑은 고딕" pitchFamily="50" charset="-127"/>
              </a:rPr>
              <a:t>Left Relationship</a:t>
            </a:r>
            <a:endParaRPr lang="ko-KR" altLang="en-US" sz="900" i="1" dirty="0" smtClean="0">
              <a:latin typeface="맑은 고딕" pitchFamily="50" charset="-127"/>
              <a:ea typeface="맑은 고딕" pitchFamily="50" charset="-127"/>
            </a:endParaRPr>
          </a:p>
        </p:txBody>
      </p:sp>
      <p:sp>
        <p:nvSpPr>
          <p:cNvPr id="19" name="TextBox 18"/>
          <p:cNvSpPr txBox="1"/>
          <p:nvPr/>
        </p:nvSpPr>
        <p:spPr>
          <a:xfrm>
            <a:off x="952499" y="1265099"/>
            <a:ext cx="1885947" cy="261610"/>
          </a:xfrm>
          <a:prstGeom prst="rect">
            <a:avLst/>
          </a:prstGeom>
          <a:noFill/>
        </p:spPr>
        <p:txBody>
          <a:bodyPr wrap="square" rtlCol="0">
            <a:spAutoFit/>
          </a:bodyPr>
          <a:lstStyle/>
          <a:p>
            <a:pPr algn="ctr"/>
            <a:r>
              <a:rPr lang="en-US" altLang="ko-KR" sz="1100" dirty="0" smtClean="0">
                <a:latin typeface="맑은 고딕" pitchFamily="50" charset="-127"/>
                <a:ea typeface="맑은 고딕" pitchFamily="50" charset="-127"/>
              </a:rPr>
              <a:t>[Coupling Matrix]</a:t>
            </a:r>
            <a:endParaRPr lang="ko-KR" altLang="en-US" sz="1100" dirty="0" smtClean="0">
              <a:latin typeface="맑은 고딕" pitchFamily="50" charset="-127"/>
              <a:ea typeface="맑은 고딕" pitchFamily="50" charset="-127"/>
            </a:endParaRPr>
          </a:p>
        </p:txBody>
      </p:sp>
      <p:sp>
        <p:nvSpPr>
          <p:cNvPr id="20" name="TextBox 19"/>
          <p:cNvSpPr txBox="1"/>
          <p:nvPr/>
        </p:nvSpPr>
        <p:spPr>
          <a:xfrm>
            <a:off x="3730716" y="4554940"/>
            <a:ext cx="2082621" cy="246221"/>
          </a:xfrm>
          <a:prstGeom prst="rect">
            <a:avLst/>
          </a:prstGeom>
          <a:noFill/>
        </p:spPr>
        <p:txBody>
          <a:bodyPr wrap="none" rtlCol="0">
            <a:spAutoFit/>
          </a:bodyPr>
          <a:lstStyle/>
          <a:p>
            <a:pPr algn="ctr"/>
            <a:r>
              <a:rPr lang="en-US" altLang="ko-KR" sz="1000" b="1" u="sng" dirty="0">
                <a:latin typeface="맑은 고딕" pitchFamily="50" charset="-127"/>
                <a:ea typeface="맑은 고딕" pitchFamily="50" charset="-127"/>
              </a:rPr>
              <a:t>Architecture structure example</a:t>
            </a:r>
            <a:endParaRPr lang="ko-KR" altLang="en-US" sz="1000" b="1" u="sng" dirty="0" smtClean="0">
              <a:latin typeface="맑은 고딕" pitchFamily="50" charset="-127"/>
              <a:ea typeface="맑은 고딕" pitchFamily="50" charset="-127"/>
            </a:endParaRPr>
          </a:p>
        </p:txBody>
      </p:sp>
      <p:sp>
        <p:nvSpPr>
          <p:cNvPr id="21" name="직사각형 20"/>
          <p:cNvSpPr/>
          <p:nvPr/>
        </p:nvSpPr>
        <p:spPr bwMode="auto">
          <a:xfrm>
            <a:off x="1300501" y="4859025"/>
            <a:ext cx="2261850" cy="141795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08000" tIns="108000" rIns="72000" bIns="36000" numCol="1" rtlCol="0" anchor="b" anchorCtr="0" compatLnSpc="1">
            <a:prstTxWarp prst="textNoShape">
              <a:avLst/>
            </a:prstTxWarp>
            <a:noAutofit/>
          </a:bodyPr>
          <a:lstStyle/>
          <a:p>
            <a:pPr marL="9525" lvl="2" algn="ctr"/>
            <a:r>
              <a:rPr lang="en-US" altLang="ko-KR" sz="1000" kern="0" dirty="0" smtClean="0">
                <a:solidFill>
                  <a:srgbClr val="000000"/>
                </a:solidFill>
                <a:latin typeface="맑은 고딕" panose="020B0503020000020004" pitchFamily="50" charset="-127"/>
                <a:ea typeface="맑은 고딕" panose="020B0503020000020004" pitchFamily="50" charset="-127"/>
              </a:rPr>
              <a:t>Incorporated Architecture</a:t>
            </a:r>
            <a:endParaRPr lang="en-US" altLang="ko-KR" sz="1000" kern="0" dirty="0">
              <a:solidFill>
                <a:srgbClr val="000000"/>
              </a:solidFill>
              <a:latin typeface="맑은 고딕" panose="020B0503020000020004" pitchFamily="50" charset="-127"/>
              <a:ea typeface="맑은 고딕" panose="020B0503020000020004" pitchFamily="50" charset="-127"/>
            </a:endParaRPr>
          </a:p>
        </p:txBody>
      </p:sp>
      <p:sp>
        <p:nvSpPr>
          <p:cNvPr id="13" name="직사각형 12"/>
          <p:cNvSpPr/>
          <p:nvPr/>
        </p:nvSpPr>
        <p:spPr bwMode="auto">
          <a:xfrm>
            <a:off x="1712909" y="5066554"/>
            <a:ext cx="401641" cy="290901"/>
          </a:xfrm>
          <a:prstGeom prst="rect">
            <a:avLst/>
          </a:prstGeom>
          <a:noFill/>
          <a:ln w="9525" cap="flat" cmpd="sng" algn="ctr">
            <a:solidFill>
              <a:schemeClr val="tx1">
                <a:lumMod val="50000"/>
                <a:lumOff val="50000"/>
              </a:schemeClr>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1100" b="0" i="0" u="none" strike="noStrike" cap="none" normalizeH="0" baseline="0" dirty="0" smtClean="0">
              <a:ln>
                <a:noFill/>
              </a:ln>
              <a:solidFill>
                <a:schemeClr val="tx1"/>
              </a:solidFill>
              <a:effectLst/>
              <a:latin typeface="맑은 고딕" pitchFamily="50" charset="-127"/>
              <a:ea typeface="맑은 고딕" pitchFamily="50" charset="-127"/>
            </a:endParaRPr>
          </a:p>
        </p:txBody>
      </p:sp>
      <p:sp>
        <p:nvSpPr>
          <p:cNvPr id="23" name="직사각형 22"/>
          <p:cNvSpPr/>
          <p:nvPr/>
        </p:nvSpPr>
        <p:spPr bwMode="auto">
          <a:xfrm>
            <a:off x="2767628" y="5066554"/>
            <a:ext cx="401641" cy="290901"/>
          </a:xfrm>
          <a:prstGeom prst="rect">
            <a:avLst/>
          </a:prstGeom>
          <a:noFill/>
          <a:ln w="9525" cap="flat" cmpd="sng" algn="ctr">
            <a:solidFill>
              <a:schemeClr val="tx1">
                <a:lumMod val="50000"/>
                <a:lumOff val="50000"/>
              </a:schemeClr>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1100" b="0" i="0" u="none" strike="noStrike" cap="none" normalizeH="0" baseline="0" dirty="0" smtClean="0">
              <a:ln>
                <a:noFill/>
              </a:ln>
              <a:solidFill>
                <a:schemeClr val="tx1"/>
              </a:solidFill>
              <a:effectLst/>
              <a:latin typeface="맑은 고딕" pitchFamily="50" charset="-127"/>
              <a:ea typeface="맑은 고딕" pitchFamily="50" charset="-127"/>
            </a:endParaRPr>
          </a:p>
        </p:txBody>
      </p:sp>
      <p:sp>
        <p:nvSpPr>
          <p:cNvPr id="25" name="직사각형 24"/>
          <p:cNvSpPr/>
          <p:nvPr/>
        </p:nvSpPr>
        <p:spPr bwMode="auto">
          <a:xfrm>
            <a:off x="1712909" y="5611253"/>
            <a:ext cx="401641" cy="290901"/>
          </a:xfrm>
          <a:prstGeom prst="rect">
            <a:avLst/>
          </a:prstGeom>
          <a:noFill/>
          <a:ln w="9525" cap="flat" cmpd="sng" algn="ctr">
            <a:solidFill>
              <a:schemeClr val="tx1">
                <a:lumMod val="50000"/>
                <a:lumOff val="50000"/>
              </a:schemeClr>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1100" b="0" i="0" u="none" strike="noStrike" cap="none" normalizeH="0" baseline="0" dirty="0" smtClean="0">
              <a:ln>
                <a:noFill/>
              </a:ln>
              <a:solidFill>
                <a:schemeClr val="tx1"/>
              </a:solidFill>
              <a:effectLst/>
              <a:latin typeface="맑은 고딕" pitchFamily="50" charset="-127"/>
              <a:ea typeface="맑은 고딕" pitchFamily="50" charset="-127"/>
            </a:endParaRPr>
          </a:p>
        </p:txBody>
      </p:sp>
      <p:sp>
        <p:nvSpPr>
          <p:cNvPr id="26" name="직사각형 25"/>
          <p:cNvSpPr/>
          <p:nvPr/>
        </p:nvSpPr>
        <p:spPr bwMode="auto">
          <a:xfrm>
            <a:off x="2767628" y="5611253"/>
            <a:ext cx="401641" cy="290901"/>
          </a:xfrm>
          <a:prstGeom prst="rect">
            <a:avLst/>
          </a:prstGeom>
          <a:noFill/>
          <a:ln w="9525" cap="flat" cmpd="sng" algn="ctr">
            <a:solidFill>
              <a:schemeClr val="tx1">
                <a:lumMod val="50000"/>
                <a:lumOff val="50000"/>
              </a:schemeClr>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1100" b="0" i="0" u="none" strike="noStrike" cap="none" normalizeH="0" baseline="0" dirty="0" smtClean="0">
              <a:ln>
                <a:noFill/>
              </a:ln>
              <a:solidFill>
                <a:schemeClr val="tx1"/>
              </a:solidFill>
              <a:effectLst/>
              <a:latin typeface="맑은 고딕" pitchFamily="50" charset="-127"/>
              <a:ea typeface="맑은 고딕" pitchFamily="50" charset="-127"/>
            </a:endParaRPr>
          </a:p>
        </p:txBody>
      </p:sp>
      <p:cxnSp>
        <p:nvCxnSpPr>
          <p:cNvPr id="22" name="직선 연결선 21"/>
          <p:cNvCxnSpPr>
            <a:stCxn id="13" idx="3"/>
            <a:endCxn id="23" idx="1"/>
          </p:cNvCxnSpPr>
          <p:nvPr/>
        </p:nvCxnSpPr>
        <p:spPr bwMode="auto">
          <a:xfrm>
            <a:off x="2114550" y="5212005"/>
            <a:ext cx="653078" cy="0"/>
          </a:xfrm>
          <a:prstGeom prst="line">
            <a:avLst/>
          </a:prstGeom>
          <a:noFill/>
          <a:ln w="9525" cap="flat" cmpd="sng" algn="ctr">
            <a:solidFill>
              <a:schemeClr val="tx1"/>
            </a:solidFill>
            <a:prstDash val="solid"/>
            <a:round/>
            <a:headEnd type="none" w="med" len="med"/>
            <a:tailEnd type="none"/>
          </a:ln>
          <a:effectLst/>
        </p:spPr>
      </p:cxnSp>
      <p:cxnSp>
        <p:nvCxnSpPr>
          <p:cNvPr id="29" name="직선 연결선 28"/>
          <p:cNvCxnSpPr>
            <a:stCxn id="25" idx="3"/>
            <a:endCxn id="26" idx="1"/>
          </p:cNvCxnSpPr>
          <p:nvPr/>
        </p:nvCxnSpPr>
        <p:spPr bwMode="auto">
          <a:xfrm>
            <a:off x="2114550" y="5756704"/>
            <a:ext cx="653078" cy="0"/>
          </a:xfrm>
          <a:prstGeom prst="line">
            <a:avLst/>
          </a:prstGeom>
          <a:noFill/>
          <a:ln w="9525" cap="flat" cmpd="sng" algn="ctr">
            <a:solidFill>
              <a:schemeClr val="tx1"/>
            </a:solidFill>
            <a:prstDash val="solid"/>
            <a:round/>
            <a:headEnd type="none" w="med" len="med"/>
            <a:tailEnd type="none"/>
          </a:ln>
          <a:effectLst/>
        </p:spPr>
      </p:cxnSp>
      <p:cxnSp>
        <p:nvCxnSpPr>
          <p:cNvPr id="35" name="직선 연결선 34"/>
          <p:cNvCxnSpPr/>
          <p:nvPr/>
        </p:nvCxnSpPr>
        <p:spPr bwMode="auto">
          <a:xfrm flipV="1">
            <a:off x="2114550" y="5336717"/>
            <a:ext cx="653078" cy="274536"/>
          </a:xfrm>
          <a:prstGeom prst="line">
            <a:avLst/>
          </a:prstGeom>
          <a:noFill/>
          <a:ln w="9525" cap="flat" cmpd="sng" algn="ctr">
            <a:solidFill>
              <a:schemeClr val="tx1"/>
            </a:solidFill>
            <a:prstDash val="solid"/>
            <a:round/>
            <a:headEnd type="none" w="med" len="med"/>
            <a:tailEnd type="none"/>
          </a:ln>
          <a:effectLst/>
        </p:spPr>
      </p:cxnSp>
      <p:cxnSp>
        <p:nvCxnSpPr>
          <p:cNvPr id="38" name="직선 연결선 37"/>
          <p:cNvCxnSpPr/>
          <p:nvPr/>
        </p:nvCxnSpPr>
        <p:spPr bwMode="auto">
          <a:xfrm>
            <a:off x="2127973" y="5357455"/>
            <a:ext cx="650583" cy="253798"/>
          </a:xfrm>
          <a:prstGeom prst="line">
            <a:avLst/>
          </a:prstGeom>
          <a:noFill/>
          <a:ln w="9525" cap="flat" cmpd="sng" algn="ctr">
            <a:solidFill>
              <a:schemeClr val="tx1"/>
            </a:solidFill>
            <a:prstDash val="solid"/>
            <a:round/>
            <a:headEnd type="none" w="med" len="med"/>
            <a:tailEnd type="none"/>
          </a:ln>
          <a:effectLst/>
        </p:spPr>
      </p:cxnSp>
      <p:cxnSp>
        <p:nvCxnSpPr>
          <p:cNvPr id="41" name="직선 연결선 40"/>
          <p:cNvCxnSpPr>
            <a:stCxn id="23" idx="2"/>
            <a:endCxn id="26" idx="0"/>
          </p:cNvCxnSpPr>
          <p:nvPr/>
        </p:nvCxnSpPr>
        <p:spPr bwMode="auto">
          <a:xfrm>
            <a:off x="2968449" y="5357455"/>
            <a:ext cx="0" cy="253798"/>
          </a:xfrm>
          <a:prstGeom prst="line">
            <a:avLst/>
          </a:prstGeom>
          <a:noFill/>
          <a:ln w="9525" cap="flat" cmpd="sng" algn="ctr">
            <a:solidFill>
              <a:schemeClr val="tx1"/>
            </a:solidFill>
            <a:prstDash val="solid"/>
            <a:round/>
            <a:headEnd type="none" w="med" len="med"/>
            <a:tailEnd type="none"/>
          </a:ln>
          <a:effectLst/>
        </p:spPr>
      </p:cxnSp>
      <p:cxnSp>
        <p:nvCxnSpPr>
          <p:cNvPr id="44" name="직선 연결선 43"/>
          <p:cNvCxnSpPr>
            <a:stCxn id="13" idx="2"/>
            <a:endCxn id="25" idx="0"/>
          </p:cNvCxnSpPr>
          <p:nvPr/>
        </p:nvCxnSpPr>
        <p:spPr bwMode="auto">
          <a:xfrm>
            <a:off x="1913730" y="5357455"/>
            <a:ext cx="0" cy="253798"/>
          </a:xfrm>
          <a:prstGeom prst="line">
            <a:avLst/>
          </a:prstGeom>
          <a:noFill/>
          <a:ln w="9525" cap="flat" cmpd="sng" algn="ctr">
            <a:solidFill>
              <a:schemeClr val="tx1"/>
            </a:solidFill>
            <a:prstDash val="solid"/>
            <a:round/>
            <a:headEnd type="none" w="med" len="med"/>
            <a:tailEnd type="none"/>
          </a:ln>
          <a:effectLst/>
        </p:spPr>
      </p:cxnSp>
      <p:sp>
        <p:nvSpPr>
          <p:cNvPr id="47" name="직사각형 46"/>
          <p:cNvSpPr/>
          <p:nvPr/>
        </p:nvSpPr>
        <p:spPr bwMode="auto">
          <a:xfrm>
            <a:off x="3822347" y="4859025"/>
            <a:ext cx="2261850" cy="141795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08000" tIns="108000" rIns="72000" bIns="36000" numCol="1" rtlCol="0" anchor="b" anchorCtr="0" compatLnSpc="1">
            <a:prstTxWarp prst="textNoShape">
              <a:avLst/>
            </a:prstTxWarp>
            <a:noAutofit/>
          </a:bodyPr>
          <a:lstStyle/>
          <a:p>
            <a:pPr marL="9525" lvl="2" algn="ctr"/>
            <a:r>
              <a:rPr lang="en-US" altLang="ko-KR" sz="1000" kern="0" dirty="0" smtClean="0">
                <a:solidFill>
                  <a:srgbClr val="000000"/>
                </a:solidFill>
                <a:latin typeface="맑은 고딕" panose="020B0503020000020004" pitchFamily="50" charset="-127"/>
                <a:ea typeface="맑은 고딕" panose="020B0503020000020004" pitchFamily="50" charset="-127"/>
              </a:rPr>
              <a:t>Modular Architecture</a:t>
            </a:r>
            <a:endParaRPr lang="en-US" altLang="ko-KR" sz="1000" kern="0" dirty="0">
              <a:solidFill>
                <a:srgbClr val="000000"/>
              </a:solidFill>
              <a:latin typeface="맑은 고딕" panose="020B0503020000020004" pitchFamily="50" charset="-127"/>
              <a:ea typeface="맑은 고딕" panose="020B0503020000020004" pitchFamily="50" charset="-127"/>
            </a:endParaRPr>
          </a:p>
        </p:txBody>
      </p:sp>
      <p:sp>
        <p:nvSpPr>
          <p:cNvPr id="48" name="직사각형 47"/>
          <p:cNvSpPr/>
          <p:nvPr/>
        </p:nvSpPr>
        <p:spPr bwMode="auto">
          <a:xfrm>
            <a:off x="4234755" y="5066554"/>
            <a:ext cx="401641" cy="290901"/>
          </a:xfrm>
          <a:prstGeom prst="rect">
            <a:avLst/>
          </a:prstGeom>
          <a:noFill/>
          <a:ln w="9525" cap="flat" cmpd="sng" algn="ctr">
            <a:solidFill>
              <a:schemeClr val="tx1">
                <a:lumMod val="50000"/>
                <a:lumOff val="50000"/>
              </a:schemeClr>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1100" b="0" i="0" u="none" strike="noStrike" cap="none" normalizeH="0" baseline="0" dirty="0" smtClean="0">
              <a:ln>
                <a:noFill/>
              </a:ln>
              <a:solidFill>
                <a:schemeClr val="tx1"/>
              </a:solidFill>
              <a:effectLst/>
              <a:latin typeface="맑은 고딕" pitchFamily="50" charset="-127"/>
              <a:ea typeface="맑은 고딕" pitchFamily="50" charset="-127"/>
            </a:endParaRPr>
          </a:p>
        </p:txBody>
      </p:sp>
      <p:sp>
        <p:nvSpPr>
          <p:cNvPr id="49" name="직사각형 48"/>
          <p:cNvSpPr/>
          <p:nvPr/>
        </p:nvSpPr>
        <p:spPr bwMode="auto">
          <a:xfrm>
            <a:off x="5289474" y="5066554"/>
            <a:ext cx="401641" cy="290901"/>
          </a:xfrm>
          <a:prstGeom prst="rect">
            <a:avLst/>
          </a:prstGeom>
          <a:noFill/>
          <a:ln w="9525" cap="flat" cmpd="sng" algn="ctr">
            <a:solidFill>
              <a:schemeClr val="tx1">
                <a:lumMod val="50000"/>
                <a:lumOff val="50000"/>
              </a:schemeClr>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1100" b="0" i="0" u="none" strike="noStrike" cap="none" normalizeH="0" baseline="0" dirty="0" smtClean="0">
              <a:ln>
                <a:noFill/>
              </a:ln>
              <a:solidFill>
                <a:schemeClr val="tx1"/>
              </a:solidFill>
              <a:effectLst/>
              <a:latin typeface="맑은 고딕" pitchFamily="50" charset="-127"/>
              <a:ea typeface="맑은 고딕" pitchFamily="50" charset="-127"/>
            </a:endParaRPr>
          </a:p>
        </p:txBody>
      </p:sp>
      <p:sp>
        <p:nvSpPr>
          <p:cNvPr id="50" name="직사각형 49"/>
          <p:cNvSpPr/>
          <p:nvPr/>
        </p:nvSpPr>
        <p:spPr bwMode="auto">
          <a:xfrm>
            <a:off x="4234755" y="5611253"/>
            <a:ext cx="401641" cy="290901"/>
          </a:xfrm>
          <a:prstGeom prst="rect">
            <a:avLst/>
          </a:prstGeom>
          <a:noFill/>
          <a:ln w="9525" cap="flat" cmpd="sng" algn="ctr">
            <a:solidFill>
              <a:schemeClr val="tx1">
                <a:lumMod val="50000"/>
                <a:lumOff val="50000"/>
              </a:schemeClr>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1100" b="0" i="0" u="none" strike="noStrike" cap="none" normalizeH="0" baseline="0" dirty="0" smtClean="0">
              <a:ln>
                <a:noFill/>
              </a:ln>
              <a:solidFill>
                <a:schemeClr val="tx1"/>
              </a:solidFill>
              <a:effectLst/>
              <a:latin typeface="맑은 고딕" pitchFamily="50" charset="-127"/>
              <a:ea typeface="맑은 고딕" pitchFamily="50" charset="-127"/>
            </a:endParaRPr>
          </a:p>
        </p:txBody>
      </p:sp>
      <p:sp>
        <p:nvSpPr>
          <p:cNvPr id="51" name="직사각형 50"/>
          <p:cNvSpPr/>
          <p:nvPr/>
        </p:nvSpPr>
        <p:spPr bwMode="auto">
          <a:xfrm>
            <a:off x="5289474" y="5611253"/>
            <a:ext cx="401641" cy="290901"/>
          </a:xfrm>
          <a:prstGeom prst="rect">
            <a:avLst/>
          </a:prstGeom>
          <a:noFill/>
          <a:ln w="9525" cap="flat" cmpd="sng" algn="ctr">
            <a:solidFill>
              <a:schemeClr val="tx1">
                <a:lumMod val="50000"/>
                <a:lumOff val="50000"/>
              </a:schemeClr>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1100" b="0" i="0" u="none" strike="noStrike" cap="none" normalizeH="0" baseline="0" dirty="0" smtClean="0">
              <a:ln>
                <a:noFill/>
              </a:ln>
              <a:solidFill>
                <a:schemeClr val="tx1"/>
              </a:solidFill>
              <a:effectLst/>
              <a:latin typeface="맑은 고딕" pitchFamily="50" charset="-127"/>
              <a:ea typeface="맑은 고딕" pitchFamily="50" charset="-127"/>
            </a:endParaRPr>
          </a:p>
        </p:txBody>
      </p:sp>
      <p:cxnSp>
        <p:nvCxnSpPr>
          <p:cNvPr id="52" name="직선 연결선 51"/>
          <p:cNvCxnSpPr>
            <a:stCxn id="48" idx="3"/>
            <a:endCxn id="49" idx="1"/>
          </p:cNvCxnSpPr>
          <p:nvPr/>
        </p:nvCxnSpPr>
        <p:spPr bwMode="auto">
          <a:xfrm>
            <a:off x="4636396" y="5212005"/>
            <a:ext cx="653078" cy="0"/>
          </a:xfrm>
          <a:prstGeom prst="line">
            <a:avLst/>
          </a:prstGeom>
          <a:noFill/>
          <a:ln w="9525" cap="flat" cmpd="sng" algn="ctr">
            <a:solidFill>
              <a:schemeClr val="tx1"/>
            </a:solidFill>
            <a:prstDash val="solid"/>
            <a:round/>
            <a:headEnd type="none" w="med" len="med"/>
            <a:tailEnd type="none"/>
          </a:ln>
          <a:effectLst/>
        </p:spPr>
      </p:cxnSp>
      <p:cxnSp>
        <p:nvCxnSpPr>
          <p:cNvPr id="56" name="직선 연결선 55"/>
          <p:cNvCxnSpPr>
            <a:stCxn id="49" idx="2"/>
            <a:endCxn id="51" idx="0"/>
          </p:cNvCxnSpPr>
          <p:nvPr/>
        </p:nvCxnSpPr>
        <p:spPr bwMode="auto">
          <a:xfrm>
            <a:off x="5490295" y="5357455"/>
            <a:ext cx="0" cy="253798"/>
          </a:xfrm>
          <a:prstGeom prst="line">
            <a:avLst/>
          </a:prstGeom>
          <a:noFill/>
          <a:ln w="9525" cap="flat" cmpd="sng" algn="ctr">
            <a:solidFill>
              <a:schemeClr val="tx1"/>
            </a:solidFill>
            <a:prstDash val="solid"/>
            <a:round/>
            <a:headEnd type="none" w="med" len="med"/>
            <a:tailEnd type="none"/>
          </a:ln>
          <a:effectLst/>
        </p:spPr>
      </p:cxnSp>
      <p:cxnSp>
        <p:nvCxnSpPr>
          <p:cNvPr id="57" name="직선 연결선 56"/>
          <p:cNvCxnSpPr>
            <a:stCxn id="48" idx="2"/>
            <a:endCxn id="50" idx="0"/>
          </p:cNvCxnSpPr>
          <p:nvPr/>
        </p:nvCxnSpPr>
        <p:spPr bwMode="auto">
          <a:xfrm>
            <a:off x="4435576" y="5357455"/>
            <a:ext cx="0" cy="253798"/>
          </a:xfrm>
          <a:prstGeom prst="line">
            <a:avLst/>
          </a:prstGeom>
          <a:noFill/>
          <a:ln w="9525" cap="flat" cmpd="sng" algn="ctr">
            <a:solidFill>
              <a:schemeClr val="tx1"/>
            </a:solidFill>
            <a:prstDash val="solid"/>
            <a:round/>
            <a:headEnd type="none" w="med" len="med"/>
            <a:tailEnd type="none"/>
          </a:ln>
          <a:effectLst/>
        </p:spPr>
      </p:cxnSp>
      <p:sp>
        <p:nvSpPr>
          <p:cNvPr id="58" name="직사각형 57"/>
          <p:cNvSpPr/>
          <p:nvPr/>
        </p:nvSpPr>
        <p:spPr bwMode="auto">
          <a:xfrm>
            <a:off x="6344192" y="4859025"/>
            <a:ext cx="2261850" cy="141795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108000" tIns="108000" rIns="72000" bIns="36000" numCol="1" rtlCol="0" anchor="b" anchorCtr="0" compatLnSpc="1">
            <a:prstTxWarp prst="textNoShape">
              <a:avLst/>
            </a:prstTxWarp>
            <a:noAutofit/>
          </a:bodyPr>
          <a:lstStyle/>
          <a:p>
            <a:pPr marL="9525" lvl="2" algn="ctr"/>
            <a:r>
              <a:rPr lang="en-US" altLang="ko-KR" sz="1000" kern="0" dirty="0" smtClean="0">
                <a:solidFill>
                  <a:srgbClr val="000000"/>
                </a:solidFill>
                <a:latin typeface="맑은 고딕" panose="020B0503020000020004" pitchFamily="50" charset="-127"/>
                <a:ea typeface="맑은 고딕" panose="020B0503020000020004" pitchFamily="50" charset="-127"/>
              </a:rPr>
              <a:t>Modular Architecture</a:t>
            </a:r>
            <a:endParaRPr lang="en-US" altLang="ko-KR" sz="1000" kern="0" dirty="0">
              <a:solidFill>
                <a:srgbClr val="000000"/>
              </a:solidFill>
              <a:latin typeface="맑은 고딕" panose="020B0503020000020004" pitchFamily="50" charset="-127"/>
              <a:ea typeface="맑은 고딕" panose="020B0503020000020004" pitchFamily="50" charset="-127"/>
            </a:endParaRPr>
          </a:p>
        </p:txBody>
      </p:sp>
      <p:sp>
        <p:nvSpPr>
          <p:cNvPr id="59" name="직사각형 58"/>
          <p:cNvSpPr/>
          <p:nvPr/>
        </p:nvSpPr>
        <p:spPr bwMode="auto">
          <a:xfrm>
            <a:off x="6612931" y="5066554"/>
            <a:ext cx="401641" cy="290901"/>
          </a:xfrm>
          <a:prstGeom prst="rect">
            <a:avLst/>
          </a:prstGeom>
          <a:noFill/>
          <a:ln w="9525" cap="flat" cmpd="sng" algn="ctr">
            <a:solidFill>
              <a:schemeClr val="tx1">
                <a:lumMod val="50000"/>
                <a:lumOff val="50000"/>
              </a:schemeClr>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1100" b="0" i="0" u="none" strike="noStrike" cap="none" normalizeH="0" baseline="0" dirty="0" smtClean="0">
              <a:ln>
                <a:noFill/>
              </a:ln>
              <a:solidFill>
                <a:schemeClr val="tx1"/>
              </a:solidFill>
              <a:effectLst/>
              <a:latin typeface="맑은 고딕" pitchFamily="50" charset="-127"/>
              <a:ea typeface="맑은 고딕" pitchFamily="50" charset="-127"/>
            </a:endParaRPr>
          </a:p>
        </p:txBody>
      </p:sp>
      <p:sp>
        <p:nvSpPr>
          <p:cNvPr id="60" name="직사각형 59"/>
          <p:cNvSpPr/>
          <p:nvPr/>
        </p:nvSpPr>
        <p:spPr bwMode="auto">
          <a:xfrm>
            <a:off x="7954194" y="5066554"/>
            <a:ext cx="401641" cy="290901"/>
          </a:xfrm>
          <a:prstGeom prst="rect">
            <a:avLst/>
          </a:prstGeom>
          <a:noFill/>
          <a:ln w="9525" cap="flat" cmpd="sng" algn="ctr">
            <a:solidFill>
              <a:schemeClr val="tx1">
                <a:lumMod val="50000"/>
                <a:lumOff val="50000"/>
              </a:schemeClr>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1100" b="0" i="0" u="none" strike="noStrike" cap="none" normalizeH="0" baseline="0" dirty="0" smtClean="0">
              <a:ln>
                <a:noFill/>
              </a:ln>
              <a:solidFill>
                <a:schemeClr val="tx1"/>
              </a:solidFill>
              <a:effectLst/>
              <a:latin typeface="맑은 고딕" pitchFamily="50" charset="-127"/>
              <a:ea typeface="맑은 고딕" pitchFamily="50" charset="-127"/>
            </a:endParaRPr>
          </a:p>
        </p:txBody>
      </p:sp>
      <p:sp>
        <p:nvSpPr>
          <p:cNvPr id="61" name="직사각형 60"/>
          <p:cNvSpPr/>
          <p:nvPr/>
        </p:nvSpPr>
        <p:spPr bwMode="auto">
          <a:xfrm>
            <a:off x="7283562" y="5066554"/>
            <a:ext cx="401641" cy="290901"/>
          </a:xfrm>
          <a:prstGeom prst="rect">
            <a:avLst/>
          </a:prstGeom>
          <a:noFill/>
          <a:ln w="9525" cap="flat" cmpd="sng" algn="ctr">
            <a:solidFill>
              <a:schemeClr val="tx1">
                <a:lumMod val="50000"/>
                <a:lumOff val="50000"/>
              </a:schemeClr>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1100" b="0" i="0" u="none" strike="noStrike" cap="none" normalizeH="0" baseline="0" dirty="0" smtClean="0">
              <a:ln>
                <a:noFill/>
              </a:ln>
              <a:solidFill>
                <a:schemeClr val="tx1"/>
              </a:solidFill>
              <a:effectLst/>
              <a:latin typeface="맑은 고딕" pitchFamily="50" charset="-127"/>
              <a:ea typeface="맑은 고딕" pitchFamily="50" charset="-127"/>
            </a:endParaRPr>
          </a:p>
        </p:txBody>
      </p:sp>
      <p:sp>
        <p:nvSpPr>
          <p:cNvPr id="62" name="직사각형 61"/>
          <p:cNvSpPr/>
          <p:nvPr/>
        </p:nvSpPr>
        <p:spPr bwMode="auto">
          <a:xfrm>
            <a:off x="7280691" y="5611253"/>
            <a:ext cx="401641" cy="290901"/>
          </a:xfrm>
          <a:prstGeom prst="rect">
            <a:avLst/>
          </a:prstGeom>
          <a:noFill/>
          <a:ln w="9525" cap="flat" cmpd="sng" algn="ctr">
            <a:solidFill>
              <a:schemeClr val="tx1">
                <a:lumMod val="50000"/>
                <a:lumOff val="50000"/>
              </a:schemeClr>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1100" b="0" i="0" u="none" strike="noStrike" cap="none" normalizeH="0" baseline="0" dirty="0" smtClean="0">
              <a:ln>
                <a:noFill/>
              </a:ln>
              <a:solidFill>
                <a:schemeClr val="tx1"/>
              </a:solidFill>
              <a:effectLst/>
              <a:latin typeface="맑은 고딕" pitchFamily="50" charset="-127"/>
              <a:ea typeface="맑은 고딕" pitchFamily="50" charset="-127"/>
            </a:endParaRPr>
          </a:p>
        </p:txBody>
      </p:sp>
      <p:cxnSp>
        <p:nvCxnSpPr>
          <p:cNvPr id="64" name="직선 연결선 63"/>
          <p:cNvCxnSpPr>
            <a:stCxn id="60" idx="2"/>
            <a:endCxn id="62" idx="0"/>
          </p:cNvCxnSpPr>
          <p:nvPr/>
        </p:nvCxnSpPr>
        <p:spPr bwMode="auto">
          <a:xfrm flipH="1">
            <a:off x="7481512" y="5357455"/>
            <a:ext cx="673503" cy="253798"/>
          </a:xfrm>
          <a:prstGeom prst="line">
            <a:avLst/>
          </a:prstGeom>
          <a:noFill/>
          <a:ln w="9525" cap="flat" cmpd="sng" algn="ctr">
            <a:solidFill>
              <a:schemeClr val="tx1"/>
            </a:solidFill>
            <a:prstDash val="solid"/>
            <a:round/>
            <a:headEnd type="none" w="med" len="med"/>
            <a:tailEnd type="none"/>
          </a:ln>
          <a:effectLst/>
        </p:spPr>
      </p:cxnSp>
      <p:cxnSp>
        <p:nvCxnSpPr>
          <p:cNvPr id="65" name="직선 연결선 64"/>
          <p:cNvCxnSpPr>
            <a:stCxn id="59" idx="2"/>
            <a:endCxn id="62" idx="0"/>
          </p:cNvCxnSpPr>
          <p:nvPr/>
        </p:nvCxnSpPr>
        <p:spPr bwMode="auto">
          <a:xfrm>
            <a:off x="6813752" y="5357455"/>
            <a:ext cx="667760" cy="253798"/>
          </a:xfrm>
          <a:prstGeom prst="line">
            <a:avLst/>
          </a:prstGeom>
          <a:noFill/>
          <a:ln w="9525" cap="flat" cmpd="sng" algn="ctr">
            <a:solidFill>
              <a:schemeClr val="tx1"/>
            </a:solidFill>
            <a:prstDash val="solid"/>
            <a:round/>
            <a:headEnd type="none" w="med" len="med"/>
            <a:tailEnd type="none"/>
          </a:ln>
          <a:effectLst/>
        </p:spPr>
      </p:cxnSp>
      <p:cxnSp>
        <p:nvCxnSpPr>
          <p:cNvPr id="71" name="직선 연결선 70"/>
          <p:cNvCxnSpPr>
            <a:stCxn id="61" idx="2"/>
            <a:endCxn id="62" idx="0"/>
          </p:cNvCxnSpPr>
          <p:nvPr/>
        </p:nvCxnSpPr>
        <p:spPr bwMode="auto">
          <a:xfrm flipH="1">
            <a:off x="7481512" y="5357455"/>
            <a:ext cx="2871" cy="253798"/>
          </a:xfrm>
          <a:prstGeom prst="line">
            <a:avLst/>
          </a:prstGeom>
          <a:noFill/>
          <a:ln w="9525" cap="flat" cmpd="sng" algn="ctr">
            <a:solidFill>
              <a:schemeClr val="tx1"/>
            </a:solidFill>
            <a:prstDash val="solid"/>
            <a:round/>
            <a:headEnd type="none" w="med" len="med"/>
            <a:tailEnd type="none"/>
          </a:ln>
          <a:effectLst/>
        </p:spPr>
      </p:cxnSp>
      <p:cxnSp>
        <p:nvCxnSpPr>
          <p:cNvPr id="74" name="직선 연결선 73"/>
          <p:cNvCxnSpPr>
            <a:stCxn id="59" idx="3"/>
            <a:endCxn id="61" idx="1"/>
          </p:cNvCxnSpPr>
          <p:nvPr/>
        </p:nvCxnSpPr>
        <p:spPr bwMode="auto">
          <a:xfrm>
            <a:off x="7014572" y="5212005"/>
            <a:ext cx="268990" cy="0"/>
          </a:xfrm>
          <a:prstGeom prst="line">
            <a:avLst/>
          </a:prstGeom>
          <a:noFill/>
          <a:ln w="9525" cap="flat" cmpd="sng" algn="ctr">
            <a:solidFill>
              <a:schemeClr val="tx1"/>
            </a:solidFill>
            <a:prstDash val="solid"/>
            <a:round/>
            <a:headEnd type="none" w="med" len="med"/>
            <a:tailEnd type="none"/>
          </a:ln>
          <a:effectLst/>
        </p:spPr>
      </p:cxnSp>
      <p:grpSp>
        <p:nvGrpSpPr>
          <p:cNvPr id="10263" name="그룹 10262"/>
          <p:cNvGrpSpPr/>
          <p:nvPr/>
        </p:nvGrpSpPr>
        <p:grpSpPr>
          <a:xfrm>
            <a:off x="7066950" y="5139278"/>
            <a:ext cx="145451" cy="145451"/>
            <a:chOff x="9124950" y="5212004"/>
            <a:chExt cx="145451" cy="145451"/>
          </a:xfrm>
        </p:grpSpPr>
        <p:sp>
          <p:nvSpPr>
            <p:cNvPr id="10260" name="타원 10259"/>
            <p:cNvSpPr/>
            <p:nvPr/>
          </p:nvSpPr>
          <p:spPr bwMode="auto">
            <a:xfrm>
              <a:off x="9124950" y="5212004"/>
              <a:ext cx="145451" cy="145451"/>
            </a:xfrm>
            <a:prstGeom prst="ellipse">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1100" b="0" i="0" u="none" strike="noStrike" cap="none" normalizeH="0" baseline="0" dirty="0" smtClean="0">
                <a:ln>
                  <a:noFill/>
                </a:ln>
                <a:solidFill>
                  <a:schemeClr val="tx1"/>
                </a:solidFill>
                <a:effectLst/>
                <a:latin typeface="맑은 고딕" pitchFamily="50" charset="-127"/>
                <a:ea typeface="맑은 고딕" pitchFamily="50" charset="-127"/>
              </a:endParaRPr>
            </a:p>
          </p:txBody>
        </p:sp>
        <p:cxnSp>
          <p:nvCxnSpPr>
            <p:cNvPr id="10262" name="직선 연결선 10261"/>
            <p:cNvCxnSpPr>
              <a:stCxn id="10260" idx="3"/>
              <a:endCxn id="10260" idx="7"/>
            </p:cNvCxnSpPr>
            <p:nvPr/>
          </p:nvCxnSpPr>
          <p:spPr bwMode="auto">
            <a:xfrm flipV="1">
              <a:off x="9146251" y="5233305"/>
              <a:ext cx="102849" cy="102849"/>
            </a:xfrm>
            <a:prstGeom prst="line">
              <a:avLst/>
            </a:prstGeom>
            <a:noFill/>
            <a:ln w="28575" cap="flat" cmpd="sng" algn="ctr">
              <a:solidFill>
                <a:srgbClr val="FF0000"/>
              </a:solidFill>
              <a:prstDash val="solid"/>
              <a:round/>
              <a:headEnd type="none" w="med" len="med"/>
              <a:tailEnd type="none"/>
            </a:ln>
            <a:effectLst/>
          </p:spPr>
        </p:cxnSp>
      </p:grpSp>
      <p:sp>
        <p:nvSpPr>
          <p:cNvPr id="53" name="제목 1"/>
          <p:cNvSpPr>
            <a:spLocks noGrp="1"/>
          </p:cNvSpPr>
          <p:nvPr>
            <p:ph type="title"/>
          </p:nvPr>
        </p:nvSpPr>
        <p:spPr bwMode="auto">
          <a:xfrm>
            <a:off x="323850" y="71438"/>
            <a:ext cx="9475758"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sz="2000" dirty="0">
                <a:solidFill>
                  <a:schemeClr val="tx1"/>
                </a:solidFill>
              </a:rPr>
              <a:t>4. </a:t>
            </a:r>
            <a:r>
              <a:rPr lang="en-US" altLang="ko-KR" sz="2000" dirty="0">
                <a:solidFill>
                  <a:schemeClr val="tx1"/>
                </a:solidFill>
              </a:rPr>
              <a:t>System Architecture Design - System Interface </a:t>
            </a:r>
            <a:r>
              <a:rPr lang="en-US" altLang="ko-KR" sz="2000" dirty="0" smtClean="0">
                <a:solidFill>
                  <a:schemeClr val="tx1"/>
                </a:solidFill>
              </a:rPr>
              <a:t>Definition</a:t>
            </a:r>
            <a:r>
              <a:rPr lang="en-US" altLang="ko-KR" sz="2000" dirty="0" smtClean="0">
                <a:solidFill>
                  <a:schemeClr val="tx1"/>
                </a:solidFill>
              </a:rPr>
              <a:t>(2/2</a:t>
            </a:r>
            <a:r>
              <a:rPr lang="en-US" altLang="ko-KR" sz="2000" dirty="0" smtClean="0">
                <a:solidFill>
                  <a:schemeClr val="tx1"/>
                </a:solidFill>
              </a:rPr>
              <a:t>)</a:t>
            </a:r>
            <a:endParaRPr lang="ko-KR" altLang="en-US" sz="2000" smtClean="0">
              <a:solidFill>
                <a:schemeClr val="tx1"/>
              </a:solidFill>
            </a:endParaRPr>
          </a:p>
        </p:txBody>
      </p:sp>
    </p:spTree>
    <p:extLst>
      <p:ext uri="{BB962C8B-B14F-4D97-AF65-F5344CB8AC3E}">
        <p14:creationId xmlns:p14="http://schemas.microsoft.com/office/powerpoint/2010/main" val="19932035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제목 1"/>
          <p:cNvSpPr>
            <a:spLocks noGrp="1"/>
          </p:cNvSpPr>
          <p:nvPr>
            <p:ph type="title"/>
          </p:nvPr>
        </p:nvSpPr>
        <p:spPr bwMode="auto">
          <a:xfrm>
            <a:off x="323850" y="71438"/>
            <a:ext cx="9475758"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dirty="0">
                <a:solidFill>
                  <a:schemeClr val="tx1"/>
                </a:solidFill>
              </a:rPr>
              <a:t>5</a:t>
            </a:r>
            <a:r>
              <a:rPr lang="en-US" altLang="ko-KR" dirty="0" smtClean="0">
                <a:solidFill>
                  <a:schemeClr val="tx1"/>
                </a:solidFill>
              </a:rPr>
              <a:t>. </a:t>
            </a:r>
            <a:r>
              <a:rPr lang="en-US" altLang="ko-KR" dirty="0">
                <a:solidFill>
                  <a:schemeClr val="tx1"/>
                </a:solidFill>
              </a:rPr>
              <a:t>System Dynamic Design</a:t>
            </a:r>
            <a:r>
              <a:rPr lang="ko-KR" altLang="en-US" smtClean="0">
                <a:solidFill>
                  <a:schemeClr val="tx1"/>
                </a:solidFill>
              </a:rPr>
              <a:t> </a:t>
            </a:r>
            <a:r>
              <a:rPr lang="en-US" altLang="ko-KR" dirty="0" smtClean="0">
                <a:solidFill>
                  <a:schemeClr val="tx1"/>
                </a:solidFill>
              </a:rPr>
              <a:t>(1/4)</a:t>
            </a:r>
            <a:r>
              <a:rPr lang="ko-KR" altLang="en-US" smtClean="0">
                <a:solidFill>
                  <a:schemeClr val="tx1"/>
                </a:solidFill>
              </a:rPr>
              <a:t> </a:t>
            </a:r>
          </a:p>
        </p:txBody>
      </p:sp>
      <p:sp>
        <p:nvSpPr>
          <p:cNvPr id="10243" name="텍스트 개체 틀 2"/>
          <p:cNvSpPr>
            <a:spLocks noGrp="1"/>
          </p:cNvSpPr>
          <p:nvPr>
            <p:ph type="body" sz="quarter" idx="10"/>
          </p:nvPr>
        </p:nvSpPr>
        <p:spPr bwMode="auto">
          <a:xfrm>
            <a:off x="320675" y="824273"/>
            <a:ext cx="9093200" cy="12033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r>
              <a:rPr lang="en-US" altLang="ko-KR" sz="1100" b="1" dirty="0"/>
              <a:t>System Dynamic </a:t>
            </a:r>
            <a:r>
              <a:rPr lang="en-US" altLang="ko-KR" sz="1100" b="1" dirty="0" smtClean="0"/>
              <a:t>Design</a:t>
            </a:r>
            <a:r>
              <a:rPr lang="en-US" altLang="ko-KR" sz="1100" b="1" dirty="0" smtClean="0"/>
              <a:t> </a:t>
            </a:r>
            <a:endParaRPr lang="en-US" altLang="ko-KR" sz="1100" b="1" dirty="0" smtClean="0"/>
          </a:p>
          <a:p>
            <a:pPr marL="0" indent="0"/>
            <a:r>
              <a:rPr lang="en-US" altLang="ko-KR" sz="1100" dirty="0"/>
              <a:t>Create a system-level dynamic design based on the previously defined system architecture. Dynamic design includes</a:t>
            </a:r>
            <a:r>
              <a:rPr lang="en-US" altLang="ko-KR" sz="1100" dirty="0" smtClean="0"/>
              <a:t>:</a:t>
            </a:r>
            <a:endParaRPr lang="en-US" altLang="ko-KR" sz="1100" dirty="0" smtClean="0"/>
          </a:p>
          <a:p>
            <a:pPr marL="442913" lvl="2" indent="-171450" eaLnBrk="1" hangingPunct="1">
              <a:buFontTx/>
              <a:buChar char="-"/>
            </a:pPr>
            <a:r>
              <a:rPr lang="en-US" altLang="ko-KR" sz="1100" dirty="0"/>
              <a:t>[Define Operation Modes] Define the operating mode and transition conditions of the </a:t>
            </a:r>
            <a:r>
              <a:rPr lang="en-US" altLang="ko-KR" sz="1100" dirty="0" smtClean="0"/>
              <a:t>system/software</a:t>
            </a:r>
          </a:p>
          <a:p>
            <a:pPr marL="442913" lvl="2" indent="-171450" eaLnBrk="1" hangingPunct="1">
              <a:buFontTx/>
              <a:buChar char="-"/>
            </a:pPr>
            <a:r>
              <a:rPr lang="en-US" altLang="ko-KR" sz="1100" dirty="0" smtClean="0"/>
              <a:t>[</a:t>
            </a:r>
            <a:r>
              <a:rPr lang="en-US" altLang="ko-KR" sz="1100" dirty="0"/>
              <a:t>Define Scenarios of Functions] Define major operating scenarios by operating mode</a:t>
            </a:r>
            <a:endParaRPr lang="en-US" altLang="ko-KR" sz="1100" dirty="0"/>
          </a:p>
        </p:txBody>
      </p:sp>
      <p:sp>
        <p:nvSpPr>
          <p:cNvPr id="5" name="텍스트 개체 틀 2"/>
          <p:cNvSpPr txBox="1">
            <a:spLocks/>
          </p:cNvSpPr>
          <p:nvPr/>
        </p:nvSpPr>
        <p:spPr bwMode="auto">
          <a:xfrm>
            <a:off x="323850" y="2234518"/>
            <a:ext cx="9093200" cy="120212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latinLnBrk="1" hangingPunct="0">
              <a:spcBef>
                <a:spcPct val="20000"/>
              </a:spcBef>
              <a:spcAft>
                <a:spcPct val="0"/>
              </a:spcAft>
              <a:buNone/>
              <a:defRPr kumimoji="1" sz="1600">
                <a:solidFill>
                  <a:schemeClr val="tx1"/>
                </a:solidFill>
                <a:latin typeface="맑은 고딕" pitchFamily="50" charset="-127"/>
                <a:ea typeface="맑은 고딕" pitchFamily="50" charset="-127"/>
                <a:cs typeface="+mn-cs"/>
              </a:defRPr>
            </a:lvl1pPr>
            <a:lvl2pPr marL="742950" indent="-284163" algn="l" rtl="0" eaLnBrk="0" fontAlgn="base" latinLnBrk="1" hangingPunct="0">
              <a:spcBef>
                <a:spcPct val="20000"/>
              </a:spcBef>
              <a:spcAft>
                <a:spcPct val="0"/>
              </a:spcAft>
              <a:buChar char="–"/>
              <a:defRPr kumimoji="1" sz="1600">
                <a:solidFill>
                  <a:schemeClr val="tx1"/>
                </a:solidFill>
                <a:latin typeface="맑은 고딕" pitchFamily="50" charset="-127"/>
                <a:ea typeface="맑은 고딕" pitchFamily="50" charset="-127"/>
              </a:defRPr>
            </a:lvl2pPr>
            <a:lvl3pPr marL="1143000" indent="-228600" algn="l" rtl="0" eaLnBrk="0" fontAlgn="base" latinLnBrk="1" hangingPunct="0">
              <a:spcBef>
                <a:spcPct val="20000"/>
              </a:spcBef>
              <a:spcAft>
                <a:spcPct val="0"/>
              </a:spcAft>
              <a:buChar char="•"/>
              <a:defRPr kumimoji="1" sz="1400">
                <a:solidFill>
                  <a:schemeClr val="tx1"/>
                </a:solidFill>
                <a:latin typeface="맑은 고딕" pitchFamily="50" charset="-127"/>
                <a:ea typeface="맑은 고딕" pitchFamily="50" charset="-127"/>
              </a:defRPr>
            </a:lvl3pPr>
            <a:lvl4pPr marL="1598613" indent="-225425" algn="l" rtl="0" eaLnBrk="0" fontAlgn="base" latinLnBrk="1" hangingPunct="0">
              <a:spcBef>
                <a:spcPct val="20000"/>
              </a:spcBef>
              <a:spcAft>
                <a:spcPct val="0"/>
              </a:spcAft>
              <a:buChar char="–"/>
              <a:defRPr kumimoji="1" sz="1200">
                <a:solidFill>
                  <a:schemeClr val="tx1"/>
                </a:solidFill>
                <a:latin typeface="맑은 고딕" pitchFamily="50" charset="-127"/>
                <a:ea typeface="맑은 고딕" pitchFamily="50" charset="-127"/>
              </a:defRPr>
            </a:lvl4pPr>
            <a:lvl5pPr marL="2057400" indent="-228600" algn="l" rtl="0" eaLnBrk="0" fontAlgn="base" latinLnBrk="1" hangingPunct="0">
              <a:spcBef>
                <a:spcPct val="20000"/>
              </a:spcBef>
              <a:spcAft>
                <a:spcPct val="0"/>
              </a:spcAft>
              <a:buChar char="»"/>
              <a:defRPr kumimoji="1" sz="1200">
                <a:solidFill>
                  <a:schemeClr val="tx1"/>
                </a:solidFill>
                <a:latin typeface="맑은 고딕" pitchFamily="50" charset="-127"/>
                <a:ea typeface="맑은 고딕" pitchFamily="50" charset="-127"/>
              </a:defRPr>
            </a:lvl5pPr>
            <a:lvl6pPr marL="2514600" indent="-228600" algn="l" rtl="0" fontAlgn="base" latinLnBrk="1">
              <a:spcBef>
                <a:spcPct val="20000"/>
              </a:spcBef>
              <a:spcAft>
                <a:spcPct val="0"/>
              </a:spcAft>
              <a:buChar char="»"/>
              <a:defRPr kumimoji="1" sz="2000">
                <a:solidFill>
                  <a:schemeClr val="tx1"/>
                </a:solidFill>
                <a:latin typeface="+mn-lt"/>
                <a:ea typeface="+mn-ea"/>
              </a:defRPr>
            </a:lvl6pPr>
            <a:lvl7pPr marL="2971800" indent="-228600" algn="l" rtl="0" fontAlgn="base" latinLnBrk="1">
              <a:spcBef>
                <a:spcPct val="20000"/>
              </a:spcBef>
              <a:spcAft>
                <a:spcPct val="0"/>
              </a:spcAft>
              <a:buChar char="»"/>
              <a:defRPr kumimoji="1" sz="2000">
                <a:solidFill>
                  <a:schemeClr val="tx1"/>
                </a:solidFill>
                <a:latin typeface="+mn-lt"/>
                <a:ea typeface="+mn-ea"/>
              </a:defRPr>
            </a:lvl7pPr>
            <a:lvl8pPr marL="3429000" indent="-228600" algn="l" rtl="0" fontAlgn="base" latinLnBrk="1">
              <a:spcBef>
                <a:spcPct val="20000"/>
              </a:spcBef>
              <a:spcAft>
                <a:spcPct val="0"/>
              </a:spcAft>
              <a:buChar char="»"/>
              <a:defRPr kumimoji="1" sz="2000">
                <a:solidFill>
                  <a:schemeClr val="tx1"/>
                </a:solidFill>
                <a:latin typeface="+mn-lt"/>
                <a:ea typeface="+mn-ea"/>
              </a:defRPr>
            </a:lvl8pPr>
            <a:lvl9pPr marL="3886200" indent="-228600" algn="l" rtl="0" fontAlgn="base" latinLnBrk="1">
              <a:spcBef>
                <a:spcPct val="20000"/>
              </a:spcBef>
              <a:spcAft>
                <a:spcPct val="0"/>
              </a:spcAft>
              <a:buChar char="»"/>
              <a:defRPr kumimoji="1" sz="2000">
                <a:solidFill>
                  <a:schemeClr val="tx1"/>
                </a:solidFill>
                <a:latin typeface="+mn-lt"/>
                <a:ea typeface="+mn-ea"/>
              </a:defRPr>
            </a:lvl9pPr>
          </a:lstStyle>
          <a:p>
            <a:pPr marL="0" indent="0"/>
            <a:r>
              <a:rPr lang="en-US" altLang="ko-KR" sz="1100" b="1" kern="0" dirty="0" smtClean="0"/>
              <a:t>[Define Operation Modes]</a:t>
            </a:r>
          </a:p>
          <a:p>
            <a:pPr marL="271463" lvl="2" indent="0" eaLnBrk="1" hangingPunct="1">
              <a:buFont typeface="Wingdings" panose="05000000000000000000" pitchFamily="2" charset="2"/>
              <a:buNone/>
            </a:pPr>
            <a:r>
              <a:rPr lang="en-US" altLang="ko-KR" sz="1100" kern="0" dirty="0"/>
              <a:t>It defines the operating modes that the system/software can have, and defines the transition conditions for the operating mode, and the functions performed in each operating mode. This can be expressed through a state </a:t>
            </a:r>
            <a:r>
              <a:rPr lang="en-US" altLang="ko-KR" sz="1100" kern="0" dirty="0" smtClean="0"/>
              <a:t>machine.</a:t>
            </a:r>
            <a:endParaRPr lang="en-US" altLang="ko-KR" sz="1100" kern="0" dirty="0"/>
          </a:p>
          <a:p>
            <a:pPr marL="442913" lvl="2" indent="-171450" eaLnBrk="1" hangingPunct="1">
              <a:buFontTx/>
              <a:buChar char="-"/>
            </a:pPr>
            <a:r>
              <a:rPr lang="en-US" altLang="ko-KR" sz="1100" kern="0" dirty="0"/>
              <a:t>Operation mode (or state): Defines operation modes such as On/Off, Standby, Run, Sleep, and Maintenance</a:t>
            </a:r>
            <a:r>
              <a:rPr lang="en-US" altLang="ko-KR" sz="1100" kern="0" dirty="0" smtClean="0"/>
              <a:t>.</a:t>
            </a:r>
          </a:p>
          <a:p>
            <a:pPr marL="442913" lvl="2" indent="-171450" eaLnBrk="1" hangingPunct="1">
              <a:buFontTx/>
              <a:buChar char="-"/>
            </a:pPr>
            <a:r>
              <a:rPr lang="en-US" altLang="ko-KR" sz="1100" kern="0" dirty="0" smtClean="0"/>
              <a:t>Functions </a:t>
            </a:r>
            <a:r>
              <a:rPr lang="en-US" altLang="ko-KR" sz="1100" kern="0" dirty="0"/>
              <a:t>performed in the operating mode (or state): Describes the functions performed in the operating mode</a:t>
            </a:r>
            <a:r>
              <a:rPr lang="en-US" altLang="ko-KR" sz="1100" kern="0" dirty="0" smtClean="0"/>
              <a:t>.</a:t>
            </a:r>
          </a:p>
          <a:p>
            <a:pPr marL="442913" lvl="2" indent="-171450" eaLnBrk="1" hangingPunct="1">
              <a:buFontTx/>
              <a:buChar char="-"/>
            </a:pPr>
            <a:r>
              <a:rPr lang="en-US" altLang="ko-KR" sz="1100" kern="0" dirty="0" smtClean="0"/>
              <a:t>Transition </a:t>
            </a:r>
            <a:r>
              <a:rPr lang="en-US" altLang="ko-KR" sz="1100" kern="0" dirty="0"/>
              <a:t>between operating modes: Defines an event that causes transition between operating modes.</a:t>
            </a:r>
            <a:endParaRPr lang="en-US" altLang="ko-KR" sz="1100" kern="0" dirty="0"/>
          </a:p>
          <a:p>
            <a:pPr marL="271463" lvl="2" indent="0" eaLnBrk="1" hangingPunct="1">
              <a:buNone/>
            </a:pPr>
            <a:r>
              <a:rPr lang="en-US" altLang="ko-KR" sz="1100" kern="0" dirty="0"/>
              <a:t>An operation mode may have one or more Operation Scenarios.</a:t>
            </a:r>
            <a:endParaRPr lang="en-US" altLang="ko-KR" sz="1100" kern="0" dirty="0"/>
          </a:p>
        </p:txBody>
      </p:sp>
      <p:sp>
        <p:nvSpPr>
          <p:cNvPr id="41" name="직사각형 40"/>
          <p:cNvSpPr/>
          <p:nvPr/>
        </p:nvSpPr>
        <p:spPr bwMode="auto">
          <a:xfrm>
            <a:off x="4867275" y="4263409"/>
            <a:ext cx="4000500" cy="1756391"/>
          </a:xfrm>
          <a:prstGeom prst="rect">
            <a:avLst/>
          </a:prstGeom>
          <a:solidFill>
            <a:schemeClr val="bg1">
              <a:lumMod val="95000"/>
            </a:schemeClr>
          </a:solidFill>
          <a:ln w="9525" cap="flat" cmpd="sng" algn="ctr">
            <a:solidFill>
              <a:schemeClr val="tx1">
                <a:lumMod val="50000"/>
                <a:lumOff val="50000"/>
              </a:schemeClr>
            </a:solidFill>
            <a:prstDash val="solid"/>
            <a:round/>
            <a:headEnd type="none" w="med" len="med"/>
            <a:tailEnd type="none" w="med" len="med"/>
          </a:ln>
          <a:effectLst/>
        </p:spPr>
        <p:txBody>
          <a:bodyPr vert="horz" wrap="square" lIns="108000" tIns="108000" rIns="72000" bIns="36000" numCol="1" rtlCol="0" anchor="ctr" anchorCtr="0" compatLnSpc="1">
            <a:prstTxWarp prst="textNoShape">
              <a:avLst/>
            </a:prstTxWarp>
            <a:noAutofit/>
          </a:bodyPr>
          <a:lstStyle/>
          <a:p>
            <a:pPr marL="180975" lvl="2" indent="-171450">
              <a:buFontTx/>
              <a:buChar char="-"/>
            </a:pPr>
            <a:r>
              <a:rPr lang="en-US" altLang="ko-KR" sz="1100" kern="0" dirty="0">
                <a:solidFill>
                  <a:srgbClr val="000000"/>
                </a:solidFill>
                <a:latin typeface="맑은 고딕" panose="020B0503020000020004" pitchFamily="50" charset="-127"/>
                <a:ea typeface="맑은 고딕" panose="020B0503020000020004" pitchFamily="50" charset="-127"/>
              </a:rPr>
              <a:t>System X includes eight operational modes; transitions between modes are specified in diagram D</a:t>
            </a:r>
          </a:p>
          <a:p>
            <a:pPr marL="180975" lvl="2" indent="-171450">
              <a:buFontTx/>
              <a:buChar char="-"/>
            </a:pPr>
            <a:r>
              <a:rPr lang="en-US" altLang="ko-KR" sz="1100" kern="0" dirty="0">
                <a:solidFill>
                  <a:srgbClr val="000000"/>
                </a:solidFill>
                <a:latin typeface="맑은 고딕" panose="020B0503020000020004" pitchFamily="50" charset="-127"/>
                <a:ea typeface="맑은 고딕" panose="020B0503020000020004" pitchFamily="50" charset="-127"/>
              </a:rPr>
              <a:t>System X transits from “Off-mode” to “Standby-mode” by the switch-on </a:t>
            </a:r>
            <a:r>
              <a:rPr lang="en-US" altLang="ko-KR" sz="1100" kern="0" dirty="0" smtClean="0">
                <a:solidFill>
                  <a:srgbClr val="000000"/>
                </a:solidFill>
                <a:latin typeface="맑은 고딕" panose="020B0503020000020004" pitchFamily="50" charset="-127"/>
                <a:ea typeface="맑은 고딕" panose="020B0503020000020004" pitchFamily="50" charset="-127"/>
              </a:rPr>
              <a:t>event</a:t>
            </a:r>
          </a:p>
          <a:p>
            <a:pPr marL="180975" lvl="2" indent="-171450">
              <a:buFontTx/>
              <a:buChar char="-"/>
            </a:pPr>
            <a:r>
              <a:rPr lang="en-US" altLang="ko-KR" sz="1100" kern="0" dirty="0" smtClean="0">
                <a:solidFill>
                  <a:srgbClr val="000000"/>
                </a:solidFill>
                <a:latin typeface="맑은 고딕" panose="020B0503020000020004" pitchFamily="50" charset="-127"/>
                <a:ea typeface="맑은 고딕" panose="020B0503020000020004" pitchFamily="50" charset="-127"/>
              </a:rPr>
              <a:t>Every operational mode can be interrupted by the switch-off command; then system X transits to the “Off-mode”</a:t>
            </a:r>
            <a:endParaRPr lang="en-US" altLang="ko-KR" sz="1100" kern="0" dirty="0">
              <a:solidFill>
                <a:srgbClr val="000000"/>
              </a:solidFill>
              <a:latin typeface="맑은 고딕" panose="020B0503020000020004" pitchFamily="50" charset="-127"/>
              <a:ea typeface="맑은 고딕" panose="020B0503020000020004" pitchFamily="50" charset="-127"/>
            </a:endParaRPr>
          </a:p>
          <a:p>
            <a:pPr marL="180975" lvl="2" indent="-171450">
              <a:buFontTx/>
              <a:buChar char="-"/>
            </a:pPr>
            <a:r>
              <a:rPr lang="en-US" altLang="ko-KR" sz="1100" kern="0" dirty="0">
                <a:solidFill>
                  <a:srgbClr val="000000"/>
                </a:solidFill>
                <a:latin typeface="맑은 고딕" panose="020B0503020000020004" pitchFamily="50" charset="-127"/>
                <a:ea typeface="맑은 고딕" panose="020B0503020000020004" pitchFamily="50" charset="-127"/>
              </a:rPr>
              <a:t>In “M-mode” system X satisfies functional requirements of section S of document D</a:t>
            </a:r>
          </a:p>
        </p:txBody>
      </p:sp>
      <p:sp>
        <p:nvSpPr>
          <p:cNvPr id="42" name="TextBox 41"/>
          <p:cNvSpPr txBox="1"/>
          <p:nvPr/>
        </p:nvSpPr>
        <p:spPr>
          <a:xfrm>
            <a:off x="5997182" y="3969563"/>
            <a:ext cx="1752404" cy="246221"/>
          </a:xfrm>
          <a:prstGeom prst="rect">
            <a:avLst/>
          </a:prstGeom>
          <a:noFill/>
        </p:spPr>
        <p:txBody>
          <a:bodyPr wrap="none" rtlCol="0">
            <a:spAutoFit/>
          </a:bodyPr>
          <a:lstStyle/>
          <a:p>
            <a:pPr algn="ctr"/>
            <a:r>
              <a:rPr lang="en-US" altLang="ko-KR" sz="1000" b="1" u="sng" dirty="0" smtClean="0">
                <a:latin typeface="맑은 고딕" pitchFamily="50" charset="-127"/>
                <a:ea typeface="맑은 고딕" pitchFamily="50" charset="-127"/>
              </a:rPr>
              <a:t>Operation Mode </a:t>
            </a:r>
            <a:r>
              <a:rPr lang="en-US" altLang="ko-KR" sz="1000" b="1" u="sng" dirty="0">
                <a:latin typeface="맑은 고딕" pitchFamily="50" charset="-127"/>
                <a:ea typeface="맑은 고딕" pitchFamily="50" charset="-127"/>
              </a:rPr>
              <a:t>Example</a:t>
            </a:r>
            <a:endParaRPr lang="ko-KR" altLang="en-US" sz="1000" b="1" u="sng" dirty="0" smtClean="0">
              <a:latin typeface="맑은 고딕" pitchFamily="50" charset="-127"/>
              <a:ea typeface="맑은 고딕" pitchFamily="50" charset="-127"/>
            </a:endParaRPr>
          </a:p>
        </p:txBody>
      </p:sp>
      <p:sp>
        <p:nvSpPr>
          <p:cNvPr id="43" name="TextBox 42"/>
          <p:cNvSpPr txBox="1"/>
          <p:nvPr/>
        </p:nvSpPr>
        <p:spPr>
          <a:xfrm>
            <a:off x="1658044" y="3969563"/>
            <a:ext cx="1614546" cy="246221"/>
          </a:xfrm>
          <a:prstGeom prst="rect">
            <a:avLst/>
          </a:prstGeom>
          <a:noFill/>
        </p:spPr>
        <p:txBody>
          <a:bodyPr wrap="none" rtlCol="0">
            <a:spAutoFit/>
          </a:bodyPr>
          <a:lstStyle/>
          <a:p>
            <a:pPr algn="ctr"/>
            <a:r>
              <a:rPr lang="en-US" altLang="ko-KR" sz="1000" b="1" u="sng" dirty="0" smtClean="0">
                <a:latin typeface="맑은 고딕" pitchFamily="50" charset="-127"/>
                <a:ea typeface="맑은 고딕" pitchFamily="50" charset="-127"/>
              </a:rPr>
              <a:t>State Machine </a:t>
            </a:r>
            <a:r>
              <a:rPr lang="en-US" altLang="ko-KR" sz="1000" b="1" u="sng" dirty="0" smtClean="0">
                <a:latin typeface="맑은 고딕" pitchFamily="50" charset="-127"/>
                <a:ea typeface="맑은 고딕" pitchFamily="50" charset="-127"/>
              </a:rPr>
              <a:t>Example</a:t>
            </a:r>
            <a:endParaRPr lang="ko-KR" altLang="en-US" sz="1000" b="1" u="sng" dirty="0" smtClean="0">
              <a:latin typeface="맑은 고딕" pitchFamily="50" charset="-127"/>
              <a:ea typeface="맑은 고딕" pitchFamily="50" charset="-127"/>
            </a:endParaRPr>
          </a:p>
        </p:txBody>
      </p:sp>
      <p:pic>
        <p:nvPicPr>
          <p:cNvPr id="4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1388" y="4263409"/>
            <a:ext cx="3387861" cy="175639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61653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solidFill>
                  <a:schemeClr val="tx1"/>
                </a:solidFill>
              </a:rPr>
              <a:t>5. </a:t>
            </a:r>
            <a:r>
              <a:rPr lang="en-US" altLang="ko-KR" dirty="0">
                <a:solidFill>
                  <a:schemeClr val="tx1"/>
                </a:solidFill>
              </a:rPr>
              <a:t>System Dynamic </a:t>
            </a:r>
            <a:r>
              <a:rPr lang="en-US" altLang="ko-KR" dirty="0" smtClean="0">
                <a:solidFill>
                  <a:schemeClr val="tx1"/>
                </a:solidFill>
              </a:rPr>
              <a:t>Design (</a:t>
            </a:r>
            <a:r>
              <a:rPr lang="en-US" altLang="ko-KR" dirty="0">
                <a:solidFill>
                  <a:schemeClr val="tx1"/>
                </a:solidFill>
              </a:rPr>
              <a:t>2/4</a:t>
            </a:r>
            <a:r>
              <a:rPr lang="en-US" altLang="ko-KR" dirty="0">
                <a:solidFill>
                  <a:schemeClr val="tx1"/>
                </a:solidFill>
              </a:rPr>
              <a:t>)</a:t>
            </a:r>
            <a:r>
              <a:rPr lang="ko-KR" altLang="en-US">
                <a:solidFill>
                  <a:schemeClr val="tx1"/>
                </a:solidFill>
              </a:rPr>
              <a:t> </a:t>
            </a:r>
            <a:endParaRPr lang="ko-KR" altLang="en-US" dirty="0"/>
          </a:p>
        </p:txBody>
      </p:sp>
      <p:sp>
        <p:nvSpPr>
          <p:cNvPr id="4" name="TextBox 3"/>
          <p:cNvSpPr txBox="1"/>
          <p:nvPr/>
        </p:nvSpPr>
        <p:spPr>
          <a:xfrm>
            <a:off x="3421171" y="912113"/>
            <a:ext cx="3063660" cy="246221"/>
          </a:xfrm>
          <a:prstGeom prst="rect">
            <a:avLst/>
          </a:prstGeom>
          <a:noFill/>
        </p:spPr>
        <p:txBody>
          <a:bodyPr wrap="none" rtlCol="0">
            <a:spAutoFit/>
          </a:bodyPr>
          <a:lstStyle/>
          <a:p>
            <a:pPr algn="ctr"/>
            <a:r>
              <a:rPr lang="en-US" altLang="ko-KR" sz="1000" b="1" u="sng" dirty="0">
                <a:latin typeface="맑은 고딕" pitchFamily="50" charset="-127"/>
                <a:ea typeface="맑은 고딕" pitchFamily="50" charset="-127"/>
              </a:rPr>
              <a:t>State Machine (</a:t>
            </a:r>
            <a:r>
              <a:rPr lang="en-US" altLang="ko-KR" sz="1000" b="1" u="sng" dirty="0" err="1">
                <a:latin typeface="맑은 고딕" pitchFamily="50" charset="-127"/>
                <a:ea typeface="맑은 고딕" pitchFamily="50" charset="-127"/>
              </a:rPr>
              <a:t>SysML</a:t>
            </a:r>
            <a:r>
              <a:rPr lang="en-US" altLang="ko-KR" sz="1000" b="1" u="sng" dirty="0">
                <a:latin typeface="맑은 고딕" pitchFamily="50" charset="-127"/>
                <a:ea typeface="맑은 고딕" pitchFamily="50" charset="-127"/>
              </a:rPr>
              <a:t>) Notation and Examples</a:t>
            </a:r>
            <a:endParaRPr lang="ko-KR" altLang="en-US" sz="1000" b="1" u="sng" dirty="0" smtClean="0">
              <a:latin typeface="맑은 고딕" pitchFamily="50" charset="-127"/>
              <a:ea typeface="맑은 고딕" pitchFamily="50" charset="-127"/>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81" y="1696843"/>
            <a:ext cx="5523650" cy="120597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79" y="4782446"/>
            <a:ext cx="5533996" cy="83457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79" y="3126834"/>
            <a:ext cx="5533996" cy="14395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2422703" y="1382976"/>
            <a:ext cx="1326005" cy="246221"/>
          </a:xfrm>
          <a:prstGeom prst="rect">
            <a:avLst/>
          </a:prstGeom>
          <a:noFill/>
        </p:spPr>
        <p:txBody>
          <a:bodyPr wrap="none" rtlCol="0">
            <a:spAutoFit/>
          </a:bodyPr>
          <a:lstStyle/>
          <a:p>
            <a:pPr algn="ctr">
              <a:buNone/>
            </a:pPr>
            <a:r>
              <a:rPr lang="en-US" altLang="ko-KR" sz="1000" dirty="0">
                <a:latin typeface="맑은 고딕" panose="020B0503020000020004" pitchFamily="50" charset="-127"/>
                <a:ea typeface="맑은 고딕" panose="020B0503020000020004" pitchFamily="50" charset="-127"/>
                <a:sym typeface="Wingdings" pitchFamily="2" charset="2"/>
              </a:rPr>
              <a:t>[notation summary]</a:t>
            </a:r>
            <a:endParaRPr lang="ko-KR" altLang="en-US" sz="1000" b="0" baseline="0" dirty="0" smtClean="0">
              <a:latin typeface="맑은 고딕" pitchFamily="50" charset="-127"/>
              <a:ea typeface="맑은 고딕" pitchFamily="50" charset="-127"/>
            </a:endParaRPr>
          </a:p>
        </p:txBody>
      </p:sp>
      <p:sp>
        <p:nvSpPr>
          <p:cNvPr id="12" name="TextBox 11"/>
          <p:cNvSpPr txBox="1"/>
          <p:nvPr/>
        </p:nvSpPr>
        <p:spPr>
          <a:xfrm>
            <a:off x="7409439" y="1382976"/>
            <a:ext cx="744114" cy="246221"/>
          </a:xfrm>
          <a:prstGeom prst="rect">
            <a:avLst/>
          </a:prstGeom>
          <a:noFill/>
        </p:spPr>
        <p:txBody>
          <a:bodyPr wrap="none" rtlCol="0">
            <a:spAutoFit/>
          </a:bodyPr>
          <a:lstStyle/>
          <a:p>
            <a:pPr algn="ctr">
              <a:buNone/>
            </a:pPr>
            <a:r>
              <a:rPr lang="en-US" altLang="ko-KR" sz="1000" baseline="0" dirty="0" smtClean="0">
                <a:latin typeface="맑은 고딕" panose="020B0503020000020004" pitchFamily="50" charset="-127"/>
                <a:ea typeface="맑은 고딕" panose="020B0503020000020004" pitchFamily="50" charset="-127"/>
                <a:sym typeface="Wingdings" pitchFamily="2" charset="2"/>
              </a:rPr>
              <a:t>[</a:t>
            </a:r>
            <a:r>
              <a:rPr lang="en-US" altLang="ko-KR" sz="1000" dirty="0" smtClean="0">
                <a:latin typeface="맑은 고딕" panose="020B0503020000020004" pitchFamily="50" charset="-127"/>
                <a:ea typeface="맑은 고딕" panose="020B0503020000020004" pitchFamily="50" charset="-127"/>
                <a:sym typeface="Wingdings" pitchFamily="2" charset="2"/>
              </a:rPr>
              <a:t>Example</a:t>
            </a:r>
            <a:r>
              <a:rPr lang="en-US" altLang="ko-KR" sz="1000" baseline="0" dirty="0" smtClean="0">
                <a:latin typeface="맑은 고딕" panose="020B0503020000020004" pitchFamily="50" charset="-127"/>
                <a:ea typeface="맑은 고딕" panose="020B0503020000020004" pitchFamily="50" charset="-127"/>
                <a:sym typeface="Wingdings" pitchFamily="2" charset="2"/>
              </a:rPr>
              <a:t>]</a:t>
            </a:r>
            <a:endParaRPr lang="ko-KR" altLang="en-US" sz="1000" b="0" baseline="0" dirty="0" smtClean="0">
              <a:latin typeface="맑은 고딕" pitchFamily="50" charset="-127"/>
              <a:ea typeface="맑은 고딕" pitchFamily="50" charset="-127"/>
            </a:endParaRPr>
          </a:p>
        </p:txBody>
      </p:sp>
      <p:pic>
        <p:nvPicPr>
          <p:cNvPr id="10" name="그림 9"/>
          <p:cNvPicPr>
            <a:picLocks noChangeAspect="1"/>
          </p:cNvPicPr>
          <p:nvPr/>
        </p:nvPicPr>
        <p:blipFill>
          <a:blip r:embed="rId5"/>
          <a:stretch>
            <a:fillRect/>
          </a:stretch>
        </p:blipFill>
        <p:spPr>
          <a:xfrm>
            <a:off x="6279502" y="1662831"/>
            <a:ext cx="3286349" cy="1945176"/>
          </a:xfrm>
          <a:prstGeom prst="rect">
            <a:avLst/>
          </a:prstGeom>
        </p:spPr>
      </p:pic>
      <p:pic>
        <p:nvPicPr>
          <p:cNvPr id="13" name="그림 12"/>
          <p:cNvPicPr>
            <a:picLocks noChangeAspect="1"/>
          </p:cNvPicPr>
          <p:nvPr/>
        </p:nvPicPr>
        <p:blipFill>
          <a:blip r:embed="rId6"/>
          <a:stretch>
            <a:fillRect/>
          </a:stretch>
        </p:blipFill>
        <p:spPr>
          <a:xfrm>
            <a:off x="6279502" y="3668784"/>
            <a:ext cx="3286429" cy="1957569"/>
          </a:xfrm>
          <a:prstGeom prst="rect">
            <a:avLst/>
          </a:prstGeom>
        </p:spPr>
      </p:pic>
    </p:spTree>
    <p:extLst>
      <p:ext uri="{BB962C8B-B14F-4D97-AF65-F5344CB8AC3E}">
        <p14:creationId xmlns:p14="http://schemas.microsoft.com/office/powerpoint/2010/main" val="12308033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solidFill>
                  <a:schemeClr val="tx1"/>
                </a:solidFill>
              </a:rPr>
              <a:t>5. </a:t>
            </a:r>
            <a:r>
              <a:rPr lang="en-US" altLang="ko-KR" dirty="0">
                <a:solidFill>
                  <a:schemeClr val="tx1"/>
                </a:solidFill>
              </a:rPr>
              <a:t>System Dynamic </a:t>
            </a:r>
            <a:r>
              <a:rPr lang="en-US" altLang="ko-KR" dirty="0" smtClean="0">
                <a:solidFill>
                  <a:schemeClr val="tx1"/>
                </a:solidFill>
              </a:rPr>
              <a:t>Design (</a:t>
            </a:r>
            <a:r>
              <a:rPr lang="en-US" altLang="ko-KR" dirty="0">
                <a:solidFill>
                  <a:schemeClr val="tx1"/>
                </a:solidFill>
              </a:rPr>
              <a:t>3/4</a:t>
            </a:r>
            <a:r>
              <a:rPr lang="en-US" altLang="ko-KR" dirty="0">
                <a:solidFill>
                  <a:schemeClr val="tx1"/>
                </a:solidFill>
              </a:rPr>
              <a:t>)</a:t>
            </a:r>
            <a:r>
              <a:rPr lang="ko-KR" altLang="en-US">
                <a:solidFill>
                  <a:schemeClr val="tx1"/>
                </a:solidFill>
              </a:rPr>
              <a:t> </a:t>
            </a:r>
            <a:endParaRPr lang="ko-KR" altLang="en-US" dirty="0"/>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893" y="3216817"/>
            <a:ext cx="5381002" cy="88316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892" y="4123496"/>
            <a:ext cx="5366523" cy="68046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622" y="4801901"/>
            <a:ext cx="5361699" cy="14526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3205405" y="2532185"/>
            <a:ext cx="3336171" cy="246221"/>
          </a:xfrm>
          <a:prstGeom prst="rect">
            <a:avLst/>
          </a:prstGeom>
          <a:noFill/>
        </p:spPr>
        <p:txBody>
          <a:bodyPr wrap="none" rtlCol="0">
            <a:spAutoFit/>
          </a:bodyPr>
          <a:lstStyle/>
          <a:p>
            <a:pPr algn="ctr"/>
            <a:r>
              <a:rPr lang="en-US" altLang="ko-KR" sz="1000" b="1" u="sng" dirty="0">
                <a:latin typeface="맑은 고딕" pitchFamily="50" charset="-127"/>
                <a:ea typeface="맑은 고딕" pitchFamily="50" charset="-127"/>
              </a:rPr>
              <a:t>Sequence Diagram (</a:t>
            </a:r>
            <a:r>
              <a:rPr lang="en-US" altLang="ko-KR" sz="1000" b="1" u="sng" dirty="0" err="1">
                <a:latin typeface="맑은 고딕" pitchFamily="50" charset="-127"/>
                <a:ea typeface="맑은 고딕" pitchFamily="50" charset="-127"/>
              </a:rPr>
              <a:t>SysML</a:t>
            </a:r>
            <a:r>
              <a:rPr lang="en-US" altLang="ko-KR" sz="1000" b="1" u="sng" dirty="0">
                <a:latin typeface="맑은 고딕" pitchFamily="50" charset="-127"/>
                <a:ea typeface="맑은 고딕" pitchFamily="50" charset="-127"/>
              </a:rPr>
              <a:t>) Notation and Examples</a:t>
            </a:r>
            <a:endParaRPr lang="ko-KR" altLang="en-US" sz="1000" b="1" u="sng" dirty="0">
              <a:latin typeface="맑은 고딕" pitchFamily="50" charset="-127"/>
              <a:ea typeface="맑은 고딕" pitchFamily="50" charset="-127"/>
            </a:endParaRPr>
          </a:p>
        </p:txBody>
      </p:sp>
      <p:sp>
        <p:nvSpPr>
          <p:cNvPr id="12" name="TextBox 11"/>
          <p:cNvSpPr txBox="1"/>
          <p:nvPr/>
        </p:nvSpPr>
        <p:spPr>
          <a:xfrm>
            <a:off x="2281392" y="2903648"/>
            <a:ext cx="1326005" cy="246221"/>
          </a:xfrm>
          <a:prstGeom prst="rect">
            <a:avLst/>
          </a:prstGeom>
          <a:noFill/>
        </p:spPr>
        <p:txBody>
          <a:bodyPr wrap="none" rtlCol="0">
            <a:spAutoFit/>
          </a:bodyPr>
          <a:lstStyle/>
          <a:p>
            <a:pPr algn="ctr">
              <a:buNone/>
            </a:pPr>
            <a:r>
              <a:rPr lang="en-US" altLang="ko-KR" sz="1000" dirty="0">
                <a:latin typeface="맑은 고딕" panose="020B0503020000020004" pitchFamily="50" charset="-127"/>
                <a:ea typeface="맑은 고딕" panose="020B0503020000020004" pitchFamily="50" charset="-127"/>
                <a:sym typeface="Wingdings" pitchFamily="2" charset="2"/>
              </a:rPr>
              <a:t>[notation summary]</a:t>
            </a:r>
            <a:endParaRPr lang="ko-KR" altLang="en-US" sz="1000" b="0" baseline="0" dirty="0" smtClean="0">
              <a:latin typeface="맑은 고딕" pitchFamily="50" charset="-127"/>
              <a:ea typeface="맑은 고딕" pitchFamily="50" charset="-127"/>
            </a:endParaRPr>
          </a:p>
        </p:txBody>
      </p:sp>
      <p:sp>
        <p:nvSpPr>
          <p:cNvPr id="13" name="TextBox 12"/>
          <p:cNvSpPr txBox="1"/>
          <p:nvPr/>
        </p:nvSpPr>
        <p:spPr>
          <a:xfrm>
            <a:off x="7354318" y="2903648"/>
            <a:ext cx="744114" cy="246221"/>
          </a:xfrm>
          <a:prstGeom prst="rect">
            <a:avLst/>
          </a:prstGeom>
          <a:noFill/>
        </p:spPr>
        <p:txBody>
          <a:bodyPr wrap="none" rtlCol="0">
            <a:spAutoFit/>
          </a:bodyPr>
          <a:lstStyle/>
          <a:p>
            <a:pPr algn="ctr">
              <a:buNone/>
            </a:pPr>
            <a:r>
              <a:rPr lang="en-US" altLang="ko-KR" sz="1000" baseline="0" dirty="0" smtClean="0">
                <a:latin typeface="맑은 고딕" panose="020B0503020000020004" pitchFamily="50" charset="-127"/>
                <a:ea typeface="맑은 고딕" panose="020B0503020000020004" pitchFamily="50" charset="-127"/>
                <a:sym typeface="Wingdings" pitchFamily="2" charset="2"/>
              </a:rPr>
              <a:t>[Example]</a:t>
            </a:r>
            <a:endParaRPr lang="ko-KR" altLang="en-US" sz="1000" b="0" baseline="0" dirty="0" smtClean="0">
              <a:latin typeface="맑은 고딕" pitchFamily="50" charset="-127"/>
              <a:ea typeface="맑은 고딕" pitchFamily="50" charset="-127"/>
            </a:endParaRPr>
          </a:p>
        </p:txBody>
      </p:sp>
      <p:pic>
        <p:nvPicPr>
          <p:cNvPr id="3" name="그림 2"/>
          <p:cNvPicPr>
            <a:picLocks noChangeAspect="1"/>
          </p:cNvPicPr>
          <p:nvPr/>
        </p:nvPicPr>
        <p:blipFill rotWithShape="1">
          <a:blip r:embed="rId5"/>
          <a:srcRect b="21707"/>
          <a:stretch/>
        </p:blipFill>
        <p:spPr>
          <a:xfrm>
            <a:off x="5772012" y="3198155"/>
            <a:ext cx="3908724" cy="2844831"/>
          </a:xfrm>
          <a:prstGeom prst="rect">
            <a:avLst/>
          </a:prstGeom>
          <a:ln>
            <a:solidFill>
              <a:schemeClr val="tx1"/>
            </a:solidFill>
          </a:ln>
        </p:spPr>
      </p:pic>
      <p:sp>
        <p:nvSpPr>
          <p:cNvPr id="4" name="직사각형 3"/>
          <p:cNvSpPr/>
          <p:nvPr/>
        </p:nvSpPr>
        <p:spPr>
          <a:xfrm>
            <a:off x="41410" y="697630"/>
            <a:ext cx="8993257" cy="1785104"/>
          </a:xfrm>
          <a:prstGeom prst="rect">
            <a:avLst/>
          </a:prstGeom>
        </p:spPr>
        <p:txBody>
          <a:bodyPr wrap="square">
            <a:spAutoFit/>
          </a:bodyPr>
          <a:lstStyle/>
          <a:p>
            <a:pPr marL="271463" lvl="2" eaLnBrk="1" hangingPunct="1"/>
            <a:r>
              <a:rPr lang="en-US" altLang="ko-KR" sz="1100" b="1" dirty="0">
                <a:latin typeface="맑은 고딕" panose="020B0503020000020004" pitchFamily="50" charset="-127"/>
                <a:ea typeface="맑은 고딕" panose="020B0503020000020004" pitchFamily="50" charset="-127"/>
              </a:rPr>
              <a:t>[Define Scenarios of Functions] </a:t>
            </a:r>
            <a:endParaRPr lang="en-US" altLang="ko-KR" sz="1100" b="1" dirty="0" smtClean="0">
              <a:latin typeface="맑은 고딕" panose="020B0503020000020004" pitchFamily="50" charset="-127"/>
              <a:ea typeface="맑은 고딕" panose="020B0503020000020004" pitchFamily="50" charset="-127"/>
            </a:endParaRPr>
          </a:p>
          <a:p>
            <a:pPr marL="271463" lvl="2" eaLnBrk="1" hangingPunct="1"/>
            <a:r>
              <a:rPr lang="en-US" altLang="ko-KR" sz="1100" dirty="0">
                <a:latin typeface="맑은 고딕" panose="020B0503020000020004" pitchFamily="50" charset="-127"/>
                <a:ea typeface="맑은 고딕" panose="020B0503020000020004" pitchFamily="50" charset="-127"/>
              </a:rPr>
              <a:t>Design dynamic mechanisms for major operating scenarios (by operating mode). Dynamic design is expressed as a relationship between external entities and system elements identified in the system architecture. It mainly covers the following topics, but is not limited thereto</a:t>
            </a:r>
            <a:r>
              <a:rPr lang="en-US" altLang="ko-KR" sz="1100" dirty="0" smtClean="0">
                <a:latin typeface="맑은 고딕" panose="020B0503020000020004" pitchFamily="50" charset="-127"/>
                <a:ea typeface="맑은 고딕" panose="020B0503020000020004" pitchFamily="50" charset="-127"/>
              </a:rPr>
              <a:t>.</a:t>
            </a:r>
            <a:endParaRPr lang="en-US" altLang="ko-KR" sz="1100" dirty="0" smtClean="0">
              <a:latin typeface="맑은 고딕" panose="020B0503020000020004" pitchFamily="50" charset="-127"/>
              <a:ea typeface="맑은 고딕" panose="020B0503020000020004" pitchFamily="50" charset="-127"/>
            </a:endParaRPr>
          </a:p>
          <a:p>
            <a:pPr marL="442913" lvl="2" indent="-171450" eaLnBrk="1" hangingPunct="1">
              <a:buFontTx/>
              <a:buChar char="-"/>
            </a:pPr>
            <a:r>
              <a:rPr lang="en-US" altLang="ko-KR" sz="1100" dirty="0">
                <a:latin typeface="맑은 고딕" panose="020B0503020000020004" pitchFamily="50" charset="-127"/>
                <a:ea typeface="맑은 고딕" panose="020B0503020000020004" pitchFamily="50" charset="-127"/>
              </a:rPr>
              <a:t>Mechanisms for Main functions (</a:t>
            </a:r>
            <a:r>
              <a:rPr lang="en-US" altLang="ko-KR" sz="1100" dirty="0" err="1">
                <a:latin typeface="맑은 고딕" panose="020B0503020000020004" pitchFamily="50" charset="-127"/>
                <a:ea typeface="맑은 고딕" panose="020B0503020000020004" pitchFamily="50" charset="-127"/>
              </a:rPr>
              <a:t>eg</a:t>
            </a:r>
            <a:r>
              <a:rPr lang="en-US" altLang="ko-KR" sz="1100" dirty="0">
                <a:latin typeface="맑은 고딕" panose="020B0503020000020004" pitchFamily="50" charset="-127"/>
                <a:ea typeface="맑은 고딕" panose="020B0503020000020004" pitchFamily="50" charset="-127"/>
              </a:rPr>
              <a:t> Display, Object Detection</a:t>
            </a:r>
            <a:r>
              <a:rPr lang="en-US" altLang="ko-KR" sz="1100" dirty="0" smtClean="0">
                <a:latin typeface="맑은 고딕" panose="020B0503020000020004" pitchFamily="50" charset="-127"/>
                <a:ea typeface="맑은 고딕" panose="020B0503020000020004" pitchFamily="50" charset="-127"/>
              </a:rPr>
              <a:t>)</a:t>
            </a:r>
          </a:p>
          <a:p>
            <a:pPr marL="442913" lvl="2" indent="-171450" eaLnBrk="1" hangingPunct="1">
              <a:buFontTx/>
              <a:buChar char="-"/>
            </a:pPr>
            <a:r>
              <a:rPr lang="en-US" altLang="ko-KR" sz="1100" dirty="0" smtClean="0">
                <a:latin typeface="맑은 고딕" panose="020B0503020000020004" pitchFamily="50" charset="-127"/>
                <a:ea typeface="맑은 고딕" panose="020B0503020000020004" pitchFamily="50" charset="-127"/>
              </a:rPr>
              <a:t>Power </a:t>
            </a:r>
            <a:r>
              <a:rPr lang="en-US" altLang="ko-KR" sz="1100" dirty="0">
                <a:latin typeface="맑은 고딕" panose="020B0503020000020004" pitchFamily="50" charset="-127"/>
                <a:ea typeface="맑은 고딕" panose="020B0503020000020004" pitchFamily="50" charset="-127"/>
              </a:rPr>
              <a:t>On/Off or power sequence </a:t>
            </a:r>
            <a:r>
              <a:rPr lang="en-US" altLang="ko-KR" sz="1100" dirty="0" smtClean="0">
                <a:latin typeface="맑은 고딕" panose="020B0503020000020004" pitchFamily="50" charset="-127"/>
                <a:ea typeface="맑은 고딕" panose="020B0503020000020004" pitchFamily="50" charset="-127"/>
              </a:rPr>
              <a:t>mechanism</a:t>
            </a:r>
          </a:p>
          <a:p>
            <a:pPr marL="442913" lvl="2" indent="-171450" eaLnBrk="1" hangingPunct="1">
              <a:buFontTx/>
              <a:buChar char="-"/>
            </a:pPr>
            <a:r>
              <a:rPr lang="en-US" altLang="ko-KR" sz="1100" dirty="0" smtClean="0">
                <a:latin typeface="맑은 고딕" panose="020B0503020000020004" pitchFamily="50" charset="-127"/>
                <a:ea typeface="맑은 고딕" panose="020B0503020000020004" pitchFamily="50" charset="-127"/>
              </a:rPr>
              <a:t>Watchdog mechanism</a:t>
            </a:r>
          </a:p>
          <a:p>
            <a:pPr marL="442913" lvl="2" indent="-171450" eaLnBrk="1" hangingPunct="1">
              <a:buFontTx/>
              <a:buChar char="-"/>
            </a:pPr>
            <a:r>
              <a:rPr lang="en-US" altLang="ko-KR" sz="1100" dirty="0" smtClean="0">
                <a:latin typeface="맑은 고딕" panose="020B0503020000020004" pitchFamily="50" charset="-127"/>
                <a:ea typeface="맑은 고딕" panose="020B0503020000020004" pitchFamily="50" charset="-127"/>
              </a:rPr>
              <a:t>Diagnosis Mechanism</a:t>
            </a:r>
          </a:p>
          <a:p>
            <a:pPr marL="442913" lvl="2" indent="-171450" eaLnBrk="1" hangingPunct="1">
              <a:buFontTx/>
              <a:buChar char="-"/>
            </a:pPr>
            <a:r>
              <a:rPr lang="en-US" altLang="ko-KR" sz="1100" dirty="0" smtClean="0">
                <a:latin typeface="맑은 고딕" panose="020B0503020000020004" pitchFamily="50" charset="-127"/>
                <a:ea typeface="맑은 고딕" panose="020B0503020000020004" pitchFamily="50" charset="-127"/>
              </a:rPr>
              <a:t>Safety </a:t>
            </a:r>
            <a:r>
              <a:rPr lang="en-US" altLang="ko-KR" sz="1100" dirty="0">
                <a:latin typeface="맑은 고딕" panose="020B0503020000020004" pitchFamily="50" charset="-127"/>
                <a:ea typeface="맑은 고딕" panose="020B0503020000020004" pitchFamily="50" charset="-127"/>
              </a:rPr>
              <a:t>mechanism</a:t>
            </a:r>
            <a:endParaRPr lang="en-US" altLang="ko-KR" sz="1100" dirty="0" smtClean="0">
              <a:latin typeface="맑은 고딕" panose="020B0503020000020004" pitchFamily="50" charset="-127"/>
              <a:ea typeface="맑은 고딕" panose="020B0503020000020004" pitchFamily="50" charset="-127"/>
            </a:endParaRPr>
          </a:p>
          <a:p>
            <a:pPr marL="271463" lvl="2" eaLnBrk="1" hangingPunct="1"/>
            <a:r>
              <a:rPr lang="en-US" altLang="ko-KR" sz="1100" dirty="0">
                <a:latin typeface="맑은 고딕" panose="020B0503020000020004" pitchFamily="50" charset="-127"/>
                <a:ea typeface="맑은 고딕" panose="020B0503020000020004" pitchFamily="50" charset="-127"/>
              </a:rPr>
              <a:t>Dynamic design can be expressed as the following sequence diagram or activity diagram, but is not limited thereto.</a:t>
            </a:r>
            <a:endParaRPr lang="en-US" altLang="ko-KR" sz="1100"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20223905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solidFill>
                  <a:schemeClr val="tx1"/>
                </a:solidFill>
              </a:rPr>
              <a:t>5. </a:t>
            </a:r>
            <a:r>
              <a:rPr lang="en-US" altLang="ko-KR" dirty="0">
                <a:solidFill>
                  <a:schemeClr val="tx1"/>
                </a:solidFill>
              </a:rPr>
              <a:t>System Dynamic </a:t>
            </a:r>
            <a:r>
              <a:rPr lang="en-US" altLang="ko-KR" dirty="0" smtClean="0">
                <a:solidFill>
                  <a:schemeClr val="tx1"/>
                </a:solidFill>
              </a:rPr>
              <a:t>Design (</a:t>
            </a:r>
            <a:r>
              <a:rPr lang="en-US" altLang="ko-KR" dirty="0">
                <a:solidFill>
                  <a:schemeClr val="tx1"/>
                </a:solidFill>
              </a:rPr>
              <a:t>4/4</a:t>
            </a:r>
            <a:r>
              <a:rPr lang="en-US" altLang="ko-KR" dirty="0">
                <a:solidFill>
                  <a:schemeClr val="tx1"/>
                </a:solidFill>
              </a:rPr>
              <a:t>)</a:t>
            </a:r>
            <a:r>
              <a:rPr lang="ko-KR" altLang="en-US">
                <a:solidFill>
                  <a:schemeClr val="tx1"/>
                </a:solidFill>
              </a:rPr>
              <a:t> </a:t>
            </a:r>
            <a:endParaRPr lang="ko-KR" altLang="en-US"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55301" y="1648327"/>
            <a:ext cx="4250699" cy="4444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789" y="3714248"/>
            <a:ext cx="5130151" cy="165818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67" y="5474815"/>
            <a:ext cx="5141073" cy="56906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3346634" y="912113"/>
            <a:ext cx="3212739" cy="246221"/>
          </a:xfrm>
          <a:prstGeom prst="rect">
            <a:avLst/>
          </a:prstGeom>
          <a:noFill/>
        </p:spPr>
        <p:txBody>
          <a:bodyPr wrap="none" rtlCol="0">
            <a:spAutoFit/>
          </a:bodyPr>
          <a:lstStyle/>
          <a:p>
            <a:pPr algn="ctr"/>
            <a:r>
              <a:rPr lang="en-US" altLang="ko-KR" sz="1000" b="1" u="sng" dirty="0">
                <a:latin typeface="맑은 고딕" pitchFamily="50" charset="-127"/>
                <a:ea typeface="맑은 고딕" pitchFamily="50" charset="-127"/>
              </a:rPr>
              <a:t>Activity Diagram (</a:t>
            </a:r>
            <a:r>
              <a:rPr lang="en-US" altLang="ko-KR" sz="1000" b="1" u="sng" dirty="0" err="1">
                <a:latin typeface="맑은 고딕" pitchFamily="50" charset="-127"/>
                <a:ea typeface="맑은 고딕" pitchFamily="50" charset="-127"/>
              </a:rPr>
              <a:t>SysML</a:t>
            </a:r>
            <a:r>
              <a:rPr lang="en-US" altLang="ko-KR" sz="1000" b="1" u="sng" dirty="0">
                <a:latin typeface="맑은 고딕" pitchFamily="50" charset="-127"/>
                <a:ea typeface="맑은 고딕" pitchFamily="50" charset="-127"/>
              </a:rPr>
              <a:t>) Notation and Examples</a:t>
            </a:r>
            <a:endParaRPr lang="ko-KR" altLang="en-US" sz="1000" b="1" u="sng" dirty="0">
              <a:latin typeface="맑은 고딕" pitchFamily="50" charset="-127"/>
              <a:ea typeface="맑은 고딕" pitchFamily="50" charset="-127"/>
            </a:endParaRPr>
          </a:p>
        </p:txBody>
      </p:sp>
      <p:pic>
        <p:nvPicPr>
          <p:cNvPr id="11" name="그림 10"/>
          <p:cNvPicPr>
            <a:picLocks noChangeAspect="1"/>
          </p:cNvPicPr>
          <p:nvPr/>
        </p:nvPicPr>
        <p:blipFill>
          <a:blip r:embed="rId5"/>
          <a:stretch>
            <a:fillRect/>
          </a:stretch>
        </p:blipFill>
        <p:spPr>
          <a:xfrm>
            <a:off x="296775" y="1665684"/>
            <a:ext cx="5181533" cy="770228"/>
          </a:xfrm>
          <a:prstGeom prst="rect">
            <a:avLst/>
          </a:prstGeom>
        </p:spPr>
      </p:pic>
      <p:pic>
        <p:nvPicPr>
          <p:cNvPr id="12" name="그림 11"/>
          <p:cNvPicPr>
            <a:picLocks noChangeAspect="1"/>
          </p:cNvPicPr>
          <p:nvPr/>
        </p:nvPicPr>
        <p:blipFill>
          <a:blip r:embed="rId6"/>
          <a:stretch>
            <a:fillRect/>
          </a:stretch>
        </p:blipFill>
        <p:spPr>
          <a:xfrm>
            <a:off x="296775" y="2528460"/>
            <a:ext cx="5181533" cy="1067219"/>
          </a:xfrm>
          <a:prstGeom prst="rect">
            <a:avLst/>
          </a:prstGeom>
        </p:spPr>
      </p:pic>
      <p:sp>
        <p:nvSpPr>
          <p:cNvPr id="13" name="TextBox 12"/>
          <p:cNvSpPr txBox="1"/>
          <p:nvPr/>
        </p:nvSpPr>
        <p:spPr>
          <a:xfrm>
            <a:off x="2414114" y="1382976"/>
            <a:ext cx="1364477" cy="246221"/>
          </a:xfrm>
          <a:prstGeom prst="rect">
            <a:avLst/>
          </a:prstGeom>
          <a:noFill/>
        </p:spPr>
        <p:txBody>
          <a:bodyPr wrap="none" rtlCol="0">
            <a:spAutoFit/>
          </a:bodyPr>
          <a:lstStyle/>
          <a:p>
            <a:pPr algn="ctr">
              <a:buNone/>
            </a:pPr>
            <a:r>
              <a:rPr lang="en-US" altLang="ko-KR" sz="1000" dirty="0">
                <a:latin typeface="맑은 고딕" panose="020B0503020000020004" pitchFamily="50" charset="-127"/>
                <a:ea typeface="맑은 고딕" panose="020B0503020000020004" pitchFamily="50" charset="-127"/>
                <a:sym typeface="Wingdings" pitchFamily="2" charset="2"/>
              </a:rPr>
              <a:t>[notation summary</a:t>
            </a:r>
            <a:r>
              <a:rPr lang="en-US" altLang="ko-KR" sz="1000" dirty="0" smtClean="0">
                <a:latin typeface="맑은 고딕" panose="020B0503020000020004" pitchFamily="50" charset="-127"/>
                <a:ea typeface="맑은 고딕" panose="020B0503020000020004" pitchFamily="50" charset="-127"/>
                <a:sym typeface="Wingdings" pitchFamily="2" charset="2"/>
              </a:rPr>
              <a:t>]</a:t>
            </a:r>
            <a:endParaRPr lang="ko-KR" altLang="en-US" sz="1000" b="0" baseline="0" dirty="0" smtClean="0">
              <a:latin typeface="맑은 고딕" pitchFamily="50" charset="-127"/>
              <a:ea typeface="맑은 고딕" pitchFamily="50" charset="-127"/>
            </a:endParaRPr>
          </a:p>
        </p:txBody>
      </p:sp>
      <p:sp>
        <p:nvSpPr>
          <p:cNvPr id="14" name="TextBox 13"/>
          <p:cNvSpPr txBox="1"/>
          <p:nvPr/>
        </p:nvSpPr>
        <p:spPr>
          <a:xfrm>
            <a:off x="7408594" y="1382976"/>
            <a:ext cx="744114" cy="246221"/>
          </a:xfrm>
          <a:prstGeom prst="rect">
            <a:avLst/>
          </a:prstGeom>
          <a:noFill/>
        </p:spPr>
        <p:txBody>
          <a:bodyPr wrap="none" rtlCol="0">
            <a:spAutoFit/>
          </a:bodyPr>
          <a:lstStyle/>
          <a:p>
            <a:pPr algn="ctr">
              <a:buNone/>
            </a:pPr>
            <a:r>
              <a:rPr lang="en-US" altLang="ko-KR" sz="1000" baseline="0" dirty="0" smtClean="0">
                <a:latin typeface="맑은 고딕" panose="020B0503020000020004" pitchFamily="50" charset="-127"/>
                <a:ea typeface="맑은 고딕" panose="020B0503020000020004" pitchFamily="50" charset="-127"/>
                <a:sym typeface="Wingdings" pitchFamily="2" charset="2"/>
              </a:rPr>
              <a:t>[</a:t>
            </a:r>
            <a:r>
              <a:rPr lang="en-US" altLang="ko-KR" sz="1000" dirty="0" smtClean="0">
                <a:latin typeface="맑은 고딕" panose="020B0503020000020004" pitchFamily="50" charset="-127"/>
                <a:ea typeface="맑은 고딕" panose="020B0503020000020004" pitchFamily="50" charset="-127"/>
                <a:sym typeface="Wingdings" pitchFamily="2" charset="2"/>
              </a:rPr>
              <a:t>Example</a:t>
            </a:r>
            <a:r>
              <a:rPr lang="en-US" altLang="ko-KR" sz="1000" baseline="0" dirty="0" smtClean="0">
                <a:latin typeface="맑은 고딕" panose="020B0503020000020004" pitchFamily="50" charset="-127"/>
                <a:ea typeface="맑은 고딕" panose="020B0503020000020004" pitchFamily="50" charset="-127"/>
                <a:sym typeface="Wingdings" pitchFamily="2" charset="2"/>
              </a:rPr>
              <a:t>]</a:t>
            </a:r>
            <a:endParaRPr lang="ko-KR" altLang="en-US" sz="1000" b="0" baseline="0" dirty="0" smtClean="0">
              <a:latin typeface="맑은 고딕" pitchFamily="50" charset="-127"/>
              <a:ea typeface="맑은 고딕" pitchFamily="50" charset="-127"/>
            </a:endParaRPr>
          </a:p>
        </p:txBody>
      </p:sp>
    </p:spTree>
    <p:extLst>
      <p:ext uri="{BB962C8B-B14F-4D97-AF65-F5344CB8AC3E}">
        <p14:creationId xmlns:p14="http://schemas.microsoft.com/office/powerpoint/2010/main" val="1427067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solidFill>
                  <a:schemeClr val="tx1"/>
                </a:solidFill>
              </a:rPr>
              <a:t>6</a:t>
            </a:r>
            <a:r>
              <a:rPr lang="en-US" altLang="ko-KR" dirty="0" smtClean="0">
                <a:solidFill>
                  <a:schemeClr val="tx1"/>
                </a:solidFill>
              </a:rPr>
              <a:t>. HSI</a:t>
            </a:r>
            <a:endParaRPr lang="ko-KR" altLang="en-US" dirty="0"/>
          </a:p>
        </p:txBody>
      </p:sp>
      <p:sp>
        <p:nvSpPr>
          <p:cNvPr id="15" name="텍스트 개체 틀 2"/>
          <p:cNvSpPr txBox="1">
            <a:spLocks/>
          </p:cNvSpPr>
          <p:nvPr/>
        </p:nvSpPr>
        <p:spPr bwMode="auto">
          <a:xfrm>
            <a:off x="344518" y="859366"/>
            <a:ext cx="8894762" cy="130810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latinLnBrk="1" hangingPunct="0">
              <a:spcBef>
                <a:spcPct val="20000"/>
              </a:spcBef>
              <a:spcAft>
                <a:spcPct val="0"/>
              </a:spcAft>
              <a:buNone/>
              <a:defRPr kumimoji="1" sz="1600">
                <a:solidFill>
                  <a:schemeClr val="tx1"/>
                </a:solidFill>
                <a:latin typeface="맑은 고딕" pitchFamily="50" charset="-127"/>
                <a:ea typeface="맑은 고딕" pitchFamily="50" charset="-127"/>
                <a:cs typeface="+mn-cs"/>
              </a:defRPr>
            </a:lvl1pPr>
            <a:lvl2pPr marL="742950" indent="-285750" algn="l" rtl="0" eaLnBrk="0" fontAlgn="base" latinLnBrk="1" hangingPunct="0">
              <a:spcBef>
                <a:spcPct val="20000"/>
              </a:spcBef>
              <a:spcAft>
                <a:spcPct val="0"/>
              </a:spcAft>
              <a:buChar char="–"/>
              <a:defRPr kumimoji="1" sz="1600">
                <a:solidFill>
                  <a:schemeClr val="tx1"/>
                </a:solidFill>
                <a:latin typeface="맑은 고딕" pitchFamily="50" charset="-127"/>
                <a:ea typeface="맑은 고딕" pitchFamily="50" charset="-127"/>
              </a:defRPr>
            </a:lvl2pPr>
            <a:lvl3pPr marL="1143000" indent="-228600" algn="l" rtl="0" eaLnBrk="0" fontAlgn="base" latinLnBrk="1" hangingPunct="0">
              <a:spcBef>
                <a:spcPct val="20000"/>
              </a:spcBef>
              <a:spcAft>
                <a:spcPct val="0"/>
              </a:spcAft>
              <a:buChar char="•"/>
              <a:defRPr kumimoji="1" sz="1400">
                <a:solidFill>
                  <a:schemeClr val="tx1"/>
                </a:solidFill>
                <a:latin typeface="맑은 고딕" pitchFamily="50" charset="-127"/>
                <a:ea typeface="맑은 고딕" pitchFamily="50" charset="-127"/>
              </a:defRPr>
            </a:lvl3pPr>
            <a:lvl4pPr marL="1600200" indent="-228600" algn="l" rtl="0" eaLnBrk="0" fontAlgn="base" latinLnBrk="1" hangingPunct="0">
              <a:spcBef>
                <a:spcPct val="20000"/>
              </a:spcBef>
              <a:spcAft>
                <a:spcPct val="0"/>
              </a:spcAft>
              <a:buChar char="–"/>
              <a:defRPr kumimoji="1" sz="1200">
                <a:solidFill>
                  <a:schemeClr val="tx1"/>
                </a:solidFill>
                <a:latin typeface="맑은 고딕" pitchFamily="50" charset="-127"/>
                <a:ea typeface="맑은 고딕" pitchFamily="50" charset="-127"/>
              </a:defRPr>
            </a:lvl4pPr>
            <a:lvl5pPr marL="2057400" indent="-228600" algn="l" rtl="0" eaLnBrk="0" fontAlgn="base" latinLnBrk="1" hangingPunct="0">
              <a:spcBef>
                <a:spcPct val="20000"/>
              </a:spcBef>
              <a:spcAft>
                <a:spcPct val="0"/>
              </a:spcAft>
              <a:buChar char="»"/>
              <a:defRPr kumimoji="1" sz="1200">
                <a:solidFill>
                  <a:schemeClr val="tx1"/>
                </a:solidFill>
                <a:latin typeface="맑은 고딕" pitchFamily="50" charset="-127"/>
                <a:ea typeface="맑은 고딕" pitchFamily="50" charset="-127"/>
              </a:defRPr>
            </a:lvl5pPr>
            <a:lvl6pPr marL="2514600" indent="-228600" algn="l" rtl="0" fontAlgn="base" latinLnBrk="1">
              <a:spcBef>
                <a:spcPct val="20000"/>
              </a:spcBef>
              <a:spcAft>
                <a:spcPct val="0"/>
              </a:spcAft>
              <a:buChar char="»"/>
              <a:defRPr kumimoji="1" sz="2000">
                <a:solidFill>
                  <a:schemeClr val="tx1"/>
                </a:solidFill>
                <a:latin typeface="+mn-lt"/>
                <a:ea typeface="+mn-ea"/>
              </a:defRPr>
            </a:lvl6pPr>
            <a:lvl7pPr marL="2971800" indent="-228600" algn="l" rtl="0" fontAlgn="base" latinLnBrk="1">
              <a:spcBef>
                <a:spcPct val="20000"/>
              </a:spcBef>
              <a:spcAft>
                <a:spcPct val="0"/>
              </a:spcAft>
              <a:buChar char="»"/>
              <a:defRPr kumimoji="1" sz="2000">
                <a:solidFill>
                  <a:schemeClr val="tx1"/>
                </a:solidFill>
                <a:latin typeface="+mn-lt"/>
                <a:ea typeface="+mn-ea"/>
              </a:defRPr>
            </a:lvl7pPr>
            <a:lvl8pPr marL="3429000" indent="-228600" algn="l" rtl="0" fontAlgn="base" latinLnBrk="1">
              <a:spcBef>
                <a:spcPct val="20000"/>
              </a:spcBef>
              <a:spcAft>
                <a:spcPct val="0"/>
              </a:spcAft>
              <a:buChar char="»"/>
              <a:defRPr kumimoji="1" sz="2000">
                <a:solidFill>
                  <a:schemeClr val="tx1"/>
                </a:solidFill>
                <a:latin typeface="+mn-lt"/>
                <a:ea typeface="+mn-ea"/>
              </a:defRPr>
            </a:lvl8pPr>
            <a:lvl9pPr marL="3886200" indent="-228600" algn="l" rtl="0" fontAlgn="base" latinLnBrk="1">
              <a:spcBef>
                <a:spcPct val="20000"/>
              </a:spcBef>
              <a:spcAft>
                <a:spcPct val="0"/>
              </a:spcAft>
              <a:buChar char="»"/>
              <a:defRPr kumimoji="1" sz="2000">
                <a:solidFill>
                  <a:schemeClr val="tx1"/>
                </a:solidFill>
                <a:latin typeface="+mn-lt"/>
                <a:ea typeface="+mn-ea"/>
              </a:defRPr>
            </a:lvl9pPr>
          </a:lstStyle>
          <a:p>
            <a:pPr marL="0" indent="0">
              <a:defRPr/>
            </a:pPr>
            <a:r>
              <a:rPr lang="en-US" altLang="ko-KR" sz="1200" b="1" u="sng" kern="0" dirty="0" smtClean="0">
                <a:latin typeface="Malgun Gothic" panose="020B0503020000020004" pitchFamily="50" charset="-127"/>
                <a:ea typeface="Malgun Gothic" panose="020B0503020000020004" pitchFamily="50" charset="-127"/>
              </a:rPr>
              <a:t>HW – SW Interfaces </a:t>
            </a:r>
          </a:p>
          <a:p>
            <a:pPr marL="0" indent="0">
              <a:defRPr/>
            </a:pPr>
            <a:r>
              <a:rPr lang="en-US" altLang="ko-KR" sz="1200" kern="0" dirty="0">
                <a:latin typeface="Malgun Gothic" panose="020B0503020000020004" pitchFamily="50" charset="-127"/>
                <a:ea typeface="Malgun Gothic" panose="020B0503020000020004" pitchFamily="50" charset="-127"/>
              </a:rPr>
              <a:t>It is designed for the interface with ECU (MCU) HW where SW operates</a:t>
            </a:r>
            <a:r>
              <a:rPr lang="en-US" altLang="ko-KR" sz="1200" kern="0" dirty="0" smtClean="0">
                <a:latin typeface="Malgun Gothic" panose="020B0503020000020004" pitchFamily="50" charset="-127"/>
                <a:ea typeface="Malgun Gothic" panose="020B0503020000020004" pitchFamily="50" charset="-127"/>
              </a:rPr>
              <a:t>. </a:t>
            </a:r>
            <a:endParaRPr lang="en-US" altLang="ko-KR" sz="1200" kern="0" dirty="0" smtClean="0">
              <a:latin typeface="Malgun Gothic" panose="020B0503020000020004" pitchFamily="50" charset="-127"/>
              <a:ea typeface="Malgun Gothic" panose="020B0503020000020004" pitchFamily="50" charset="-127"/>
            </a:endParaRPr>
          </a:p>
          <a:p>
            <a:pPr marL="0" indent="0">
              <a:buFontTx/>
              <a:buChar char="•"/>
              <a:defRPr/>
            </a:pPr>
            <a:r>
              <a:rPr lang="en-US" altLang="ko-KR" sz="1200" kern="0" dirty="0">
                <a:latin typeface="Malgun Gothic" panose="020B0503020000020004" pitchFamily="50" charset="-127"/>
                <a:ea typeface="Malgun Gothic" panose="020B0503020000020004" pitchFamily="50" charset="-127"/>
              </a:rPr>
              <a:t>These include ADC, GPIO, SPI, and I2C, which require direct access to electrical input/output signals coming through ECU registers</a:t>
            </a:r>
            <a:r>
              <a:rPr lang="en-US" altLang="ko-KR" sz="1200" kern="0" dirty="0" smtClean="0">
                <a:latin typeface="Malgun Gothic" panose="020B0503020000020004" pitchFamily="50" charset="-127"/>
                <a:ea typeface="Malgun Gothic" panose="020B0503020000020004" pitchFamily="50" charset="-127"/>
              </a:rPr>
              <a:t>.</a:t>
            </a:r>
          </a:p>
          <a:p>
            <a:pPr marL="0" indent="0">
              <a:buFontTx/>
              <a:buChar char="•"/>
              <a:defRPr/>
            </a:pPr>
            <a:r>
              <a:rPr lang="en-US" altLang="ko-KR" sz="1200" kern="0" dirty="0" smtClean="0">
                <a:latin typeface="Malgun Gothic" panose="020B0503020000020004" pitchFamily="50" charset="-127"/>
                <a:ea typeface="Malgun Gothic" panose="020B0503020000020004" pitchFamily="50" charset="-127"/>
              </a:rPr>
              <a:t>HSI </a:t>
            </a:r>
            <a:r>
              <a:rPr lang="en-US" altLang="ko-KR" sz="1200" kern="0" dirty="0">
                <a:latin typeface="Malgun Gothic" panose="020B0503020000020004" pitchFamily="50" charset="-127"/>
                <a:ea typeface="Malgun Gothic" panose="020B0503020000020004" pitchFamily="50" charset="-127"/>
              </a:rPr>
              <a:t>is identified in the system design stage and detailed in the HW and SW development stage</a:t>
            </a:r>
            <a:r>
              <a:rPr lang="en-US" altLang="ko-KR" sz="1200" kern="0" dirty="0" smtClean="0">
                <a:latin typeface="Malgun Gothic" panose="020B0503020000020004" pitchFamily="50" charset="-127"/>
                <a:ea typeface="Malgun Gothic" panose="020B0503020000020004" pitchFamily="50" charset="-127"/>
              </a:rPr>
              <a:t>.</a:t>
            </a:r>
          </a:p>
          <a:p>
            <a:pPr marL="0" indent="0">
              <a:buFontTx/>
              <a:buChar char="•"/>
              <a:defRPr/>
            </a:pPr>
            <a:r>
              <a:rPr lang="en-US" altLang="ko-KR" sz="1200" kern="0" dirty="0" smtClean="0">
                <a:latin typeface="Malgun Gothic" panose="020B0503020000020004" pitchFamily="50" charset="-127"/>
                <a:ea typeface="Malgun Gothic" panose="020B0503020000020004" pitchFamily="50" charset="-127"/>
              </a:rPr>
              <a:t>If </a:t>
            </a:r>
            <a:r>
              <a:rPr lang="en-US" altLang="ko-KR" sz="1200" kern="0" dirty="0">
                <a:latin typeface="Malgun Gothic" panose="020B0503020000020004" pitchFamily="50" charset="-127"/>
                <a:ea typeface="Malgun Gothic" panose="020B0503020000020004" pitchFamily="50" charset="-127"/>
              </a:rPr>
              <a:t>a separate HSI specification is prepared during system design, this document can be referred to in the system architecture design document</a:t>
            </a:r>
            <a:r>
              <a:rPr lang="en-US" altLang="ko-KR" sz="1200" kern="0" dirty="0" smtClean="0">
                <a:latin typeface="Malgun Gothic" panose="020B0503020000020004" pitchFamily="50" charset="-127"/>
                <a:ea typeface="Malgun Gothic" panose="020B0503020000020004" pitchFamily="50" charset="-127"/>
              </a:rPr>
              <a:t>.</a:t>
            </a:r>
          </a:p>
          <a:p>
            <a:pPr marL="0" indent="0">
              <a:buFontTx/>
              <a:buChar char="•"/>
              <a:defRPr/>
            </a:pPr>
            <a:r>
              <a:rPr lang="en-US" altLang="ko-KR" sz="1200" kern="0" dirty="0" smtClean="0">
                <a:latin typeface="Malgun Gothic" panose="020B0503020000020004" pitchFamily="50" charset="-127"/>
                <a:ea typeface="Malgun Gothic" panose="020B0503020000020004" pitchFamily="50" charset="-127"/>
              </a:rPr>
              <a:t>Use </a:t>
            </a:r>
            <a:r>
              <a:rPr lang="en-US" altLang="ko-KR" sz="1200" kern="0" dirty="0">
                <a:latin typeface="Malgun Gothic" panose="020B0503020000020004" pitchFamily="50" charset="-127"/>
                <a:ea typeface="Malgun Gothic" panose="020B0503020000020004" pitchFamily="50" charset="-127"/>
              </a:rPr>
              <a:t>the form below, but add pictures if necessary.</a:t>
            </a:r>
            <a:endParaRPr lang="en-US" altLang="ko-KR" sz="1200" kern="0" dirty="0" smtClean="0">
              <a:latin typeface="Malgun Gothic" panose="020B0503020000020004" pitchFamily="50" charset="-127"/>
              <a:ea typeface="Malgun Gothic" panose="020B0503020000020004" pitchFamily="50" charset="-127"/>
            </a:endParaRPr>
          </a:p>
          <a:p>
            <a:pPr marL="0" indent="0">
              <a:defRPr/>
            </a:pPr>
            <a:endParaRPr lang="en-US" altLang="ko-KR" sz="1200" kern="0" dirty="0" smtClean="0">
              <a:latin typeface="Malgun Gothic" panose="020B0503020000020004" pitchFamily="50" charset="-127"/>
              <a:ea typeface="Malgun Gothic" panose="020B0503020000020004" pitchFamily="50" charset="-127"/>
            </a:endParaRPr>
          </a:p>
        </p:txBody>
      </p:sp>
      <p:graphicFrame>
        <p:nvGraphicFramePr>
          <p:cNvPr id="3" name="표 2"/>
          <p:cNvGraphicFramePr>
            <a:graphicFrameLocks noGrp="1"/>
          </p:cNvGraphicFramePr>
          <p:nvPr>
            <p:extLst>
              <p:ext uri="{D42A27DB-BD31-4B8C-83A1-F6EECF244321}">
                <p14:modId xmlns:p14="http://schemas.microsoft.com/office/powerpoint/2010/main" val="4231434070"/>
              </p:ext>
            </p:extLst>
          </p:nvPr>
        </p:nvGraphicFramePr>
        <p:xfrm>
          <a:off x="262471" y="2760927"/>
          <a:ext cx="9338731" cy="1684072"/>
        </p:xfrm>
        <a:graphic>
          <a:graphicData uri="http://schemas.openxmlformats.org/drawingml/2006/table">
            <a:tbl>
              <a:tblPr firstRow="1" firstCol="1" bandRow="1">
                <a:tableStyleId>{5C22544A-7EE6-4342-B048-85BDC9FD1C3A}</a:tableStyleId>
              </a:tblPr>
              <a:tblGrid>
                <a:gridCol w="469589"/>
                <a:gridCol w="893542"/>
                <a:gridCol w="575734"/>
                <a:gridCol w="863806"/>
                <a:gridCol w="776426"/>
                <a:gridCol w="1367951"/>
                <a:gridCol w="1063611"/>
                <a:gridCol w="1218006"/>
                <a:gridCol w="814664"/>
                <a:gridCol w="1295402"/>
              </a:tblGrid>
              <a:tr h="321620">
                <a:tc gridSpan="6">
                  <a:txBody>
                    <a:bodyPr/>
                    <a:lstStyle/>
                    <a:p>
                      <a:pPr algn="ctr">
                        <a:spcBef>
                          <a:spcPts val="200"/>
                        </a:spcBef>
                        <a:spcAft>
                          <a:spcPts val="200"/>
                        </a:spcAft>
                      </a:pPr>
                      <a:r>
                        <a:rPr lang="en-US" sz="1400" dirty="0">
                          <a:solidFill>
                            <a:schemeClr val="tx1"/>
                          </a:solidFill>
                          <a:effectLst/>
                          <a:latin typeface="맑은 고딕" panose="020B0503020000020004" pitchFamily="50" charset="-127"/>
                          <a:ea typeface="맑은 고딕" panose="020B0503020000020004" pitchFamily="50" charset="-127"/>
                        </a:rPr>
                        <a:t>Hardware</a:t>
                      </a:r>
                      <a:endParaRPr lang="ko-KR" sz="1400">
                        <a:solidFill>
                          <a:schemeClr val="tx1"/>
                        </a:solidFill>
                        <a:effectLst/>
                        <a:latin typeface="맑은 고딕" panose="020B0503020000020004" pitchFamily="50" charset="-127"/>
                        <a:ea typeface="맑은 고딕" panose="020B0503020000020004" pitchFamily="50" charset="-127"/>
                        <a:cs typeface="Courier New" panose="02070309020205020404" pitchFamily="49" charset="0"/>
                      </a:endParaRPr>
                    </a:p>
                  </a:txBody>
                  <a:tcPr marL="25400" marR="25400" marT="0" marB="0" anchor="ctr">
                    <a:solidFill>
                      <a:schemeClr val="bg1">
                        <a:lumMod val="65000"/>
                      </a:schemeClr>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algn="ctr">
                        <a:spcBef>
                          <a:spcPts val="200"/>
                        </a:spcBef>
                        <a:spcAft>
                          <a:spcPts val="200"/>
                        </a:spcAft>
                      </a:pPr>
                      <a:r>
                        <a:rPr lang="en-US" sz="1400" dirty="0">
                          <a:solidFill>
                            <a:schemeClr val="tx1"/>
                          </a:solidFill>
                          <a:effectLst/>
                          <a:latin typeface="맑은 고딕" panose="020B0503020000020004" pitchFamily="50" charset="-127"/>
                          <a:ea typeface="맑은 고딕" panose="020B0503020000020004" pitchFamily="50" charset="-127"/>
                        </a:rPr>
                        <a:t>Software</a:t>
                      </a:r>
                      <a:endParaRPr lang="ko-KR" sz="1400">
                        <a:solidFill>
                          <a:schemeClr val="tx1"/>
                        </a:solidFill>
                        <a:effectLst/>
                        <a:latin typeface="맑은 고딕" panose="020B0503020000020004" pitchFamily="50" charset="-127"/>
                        <a:ea typeface="맑은 고딕" panose="020B0503020000020004" pitchFamily="50" charset="-127"/>
                        <a:cs typeface="Courier New" panose="02070309020205020404" pitchFamily="49" charset="0"/>
                      </a:endParaRPr>
                    </a:p>
                  </a:txBody>
                  <a:tcPr marL="25400" marR="25400" marT="0" marB="0" anchor="ctr">
                    <a:solidFill>
                      <a:schemeClr val="bg1">
                        <a:lumMod val="65000"/>
                      </a:schemeClr>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r>
              <a:tr h="340376">
                <a:tc>
                  <a:txBody>
                    <a:bodyPr/>
                    <a:lstStyle/>
                    <a:p>
                      <a:pPr>
                        <a:spcBef>
                          <a:spcPts val="200"/>
                        </a:spcBef>
                        <a:spcAft>
                          <a:spcPts val="200"/>
                        </a:spcAft>
                      </a:pPr>
                      <a:r>
                        <a:rPr lang="en-US" sz="1100" dirty="0">
                          <a:solidFill>
                            <a:schemeClr val="tx1"/>
                          </a:solidFill>
                          <a:effectLst/>
                          <a:latin typeface="맑은 고딕" panose="020B0503020000020004" pitchFamily="50" charset="-127"/>
                          <a:ea typeface="맑은 고딕" panose="020B0503020000020004" pitchFamily="50" charset="-127"/>
                        </a:rPr>
                        <a:t>IF_ID</a:t>
                      </a:r>
                      <a:endParaRPr lang="ko-KR" sz="1100">
                        <a:solidFill>
                          <a:schemeClr val="tx1"/>
                        </a:solidFill>
                        <a:effectLst/>
                        <a:latin typeface="맑은 고딕" panose="020B0503020000020004" pitchFamily="50" charset="-127"/>
                        <a:ea typeface="맑은 고딕" panose="020B0503020000020004" pitchFamily="50" charset="-127"/>
                        <a:cs typeface="Courier New" panose="02070309020205020404" pitchFamily="49" charset="0"/>
                      </a:endParaRPr>
                    </a:p>
                  </a:txBody>
                  <a:tcPr marL="25400" marR="25400" marT="0" marB="0" anchor="ctr">
                    <a:solidFill>
                      <a:schemeClr val="bg1">
                        <a:lumMod val="75000"/>
                      </a:schemeClr>
                    </a:solidFill>
                  </a:tcPr>
                </a:tc>
                <a:tc>
                  <a:txBody>
                    <a:bodyPr/>
                    <a:lstStyle/>
                    <a:p>
                      <a:pPr>
                        <a:spcBef>
                          <a:spcPts val="200"/>
                        </a:spcBef>
                        <a:spcAft>
                          <a:spcPts val="200"/>
                        </a:spcAft>
                      </a:pPr>
                      <a:r>
                        <a:rPr lang="en-US" sz="1100">
                          <a:effectLst/>
                          <a:latin typeface="맑은 고딕" panose="020B0503020000020004" pitchFamily="50" charset="-127"/>
                          <a:ea typeface="맑은 고딕" panose="020B0503020000020004" pitchFamily="50" charset="-127"/>
                        </a:rPr>
                        <a:t>Sys Element</a:t>
                      </a:r>
                      <a:endParaRPr lang="ko-KR" sz="1100">
                        <a:solidFill>
                          <a:srgbClr val="000000"/>
                        </a:solidFill>
                        <a:effectLst/>
                        <a:latin typeface="맑은 고딕" panose="020B0503020000020004" pitchFamily="50" charset="-127"/>
                        <a:ea typeface="맑은 고딕" panose="020B0503020000020004" pitchFamily="50" charset="-127"/>
                        <a:cs typeface="Courier New" panose="02070309020205020404" pitchFamily="49" charset="0"/>
                      </a:endParaRPr>
                    </a:p>
                  </a:txBody>
                  <a:tcPr marL="25400" marR="25400" marT="0" marB="0" anchor="ctr">
                    <a:solidFill>
                      <a:schemeClr val="bg1">
                        <a:lumMod val="75000"/>
                      </a:schemeClr>
                    </a:solidFill>
                  </a:tcPr>
                </a:tc>
                <a:tc>
                  <a:txBody>
                    <a:bodyPr/>
                    <a:lstStyle/>
                    <a:p>
                      <a:pPr>
                        <a:spcBef>
                          <a:spcPts val="200"/>
                        </a:spcBef>
                        <a:spcAft>
                          <a:spcPts val="200"/>
                        </a:spcAft>
                      </a:pPr>
                      <a:r>
                        <a:rPr lang="en-US" sz="1100" dirty="0" smtClean="0">
                          <a:effectLst/>
                          <a:latin typeface="맑은 고딕" panose="020B0503020000020004" pitchFamily="50" charset="-127"/>
                          <a:ea typeface="맑은 고딕" panose="020B0503020000020004" pitchFamily="50" charset="-127"/>
                        </a:rPr>
                        <a:t>PIN_ID</a:t>
                      </a:r>
                      <a:endParaRPr lang="ko-KR" sz="1100">
                        <a:solidFill>
                          <a:srgbClr val="000000"/>
                        </a:solidFill>
                        <a:effectLst/>
                        <a:latin typeface="맑은 고딕" panose="020B0503020000020004" pitchFamily="50" charset="-127"/>
                        <a:ea typeface="맑은 고딕" panose="020B0503020000020004" pitchFamily="50" charset="-127"/>
                        <a:cs typeface="Courier New" panose="02070309020205020404" pitchFamily="49" charset="0"/>
                      </a:endParaRPr>
                    </a:p>
                  </a:txBody>
                  <a:tcPr marL="25400" marR="25400" marT="0" marB="0" anchor="ctr">
                    <a:solidFill>
                      <a:schemeClr val="bg1">
                        <a:lumMod val="75000"/>
                      </a:schemeClr>
                    </a:solidFill>
                  </a:tcPr>
                </a:tc>
                <a:tc>
                  <a:txBody>
                    <a:bodyPr/>
                    <a:lstStyle/>
                    <a:p>
                      <a:pPr>
                        <a:spcBef>
                          <a:spcPts val="200"/>
                        </a:spcBef>
                        <a:spcAft>
                          <a:spcPts val="200"/>
                        </a:spcAft>
                      </a:pPr>
                      <a:r>
                        <a:rPr lang="en-US" sz="1100" dirty="0">
                          <a:effectLst/>
                          <a:latin typeface="맑은 고딕" panose="020B0503020000020004" pitchFamily="50" charset="-127"/>
                          <a:ea typeface="맑은 고딕" panose="020B0503020000020004" pitchFamily="50" charset="-127"/>
                        </a:rPr>
                        <a:t>Signal Name</a:t>
                      </a:r>
                      <a:endParaRPr lang="ko-KR" sz="1100">
                        <a:solidFill>
                          <a:srgbClr val="000000"/>
                        </a:solidFill>
                        <a:effectLst/>
                        <a:latin typeface="맑은 고딕" panose="020B0503020000020004" pitchFamily="50" charset="-127"/>
                        <a:ea typeface="맑은 고딕" panose="020B0503020000020004" pitchFamily="50" charset="-127"/>
                        <a:cs typeface="Courier New" panose="02070309020205020404" pitchFamily="49" charset="0"/>
                      </a:endParaRPr>
                    </a:p>
                  </a:txBody>
                  <a:tcPr marL="25400" marR="25400" marT="0" marB="0" anchor="ctr">
                    <a:solidFill>
                      <a:schemeClr val="bg1">
                        <a:lumMod val="75000"/>
                      </a:schemeClr>
                    </a:solidFill>
                  </a:tcPr>
                </a:tc>
                <a:tc>
                  <a:txBody>
                    <a:bodyPr/>
                    <a:lstStyle/>
                    <a:p>
                      <a:pPr>
                        <a:spcBef>
                          <a:spcPts val="200"/>
                        </a:spcBef>
                        <a:spcAft>
                          <a:spcPts val="200"/>
                        </a:spcAft>
                      </a:pPr>
                      <a:r>
                        <a:rPr lang="en-US" sz="1100" dirty="0">
                          <a:effectLst/>
                          <a:latin typeface="맑은 고딕" panose="020B0503020000020004" pitchFamily="50" charset="-127"/>
                          <a:ea typeface="맑은 고딕" panose="020B0503020000020004" pitchFamily="50" charset="-127"/>
                        </a:rPr>
                        <a:t>Signal type</a:t>
                      </a:r>
                      <a:endParaRPr lang="ko-KR" sz="1100">
                        <a:solidFill>
                          <a:srgbClr val="000000"/>
                        </a:solidFill>
                        <a:effectLst/>
                        <a:latin typeface="맑은 고딕" panose="020B0503020000020004" pitchFamily="50" charset="-127"/>
                        <a:ea typeface="맑은 고딕" panose="020B0503020000020004" pitchFamily="50" charset="-127"/>
                        <a:cs typeface="Courier New" panose="02070309020205020404" pitchFamily="49" charset="0"/>
                      </a:endParaRPr>
                    </a:p>
                  </a:txBody>
                  <a:tcPr marL="25400" marR="25400" marT="0" marB="0" anchor="ctr">
                    <a:solidFill>
                      <a:schemeClr val="bg1">
                        <a:lumMod val="75000"/>
                      </a:schemeClr>
                    </a:solidFill>
                  </a:tcPr>
                </a:tc>
                <a:tc>
                  <a:txBody>
                    <a:bodyPr/>
                    <a:lstStyle/>
                    <a:p>
                      <a:pPr>
                        <a:spcBef>
                          <a:spcPts val="200"/>
                        </a:spcBef>
                        <a:spcAft>
                          <a:spcPts val="200"/>
                        </a:spcAft>
                      </a:pPr>
                      <a:r>
                        <a:rPr lang="en-US" sz="1100" dirty="0">
                          <a:effectLst/>
                          <a:latin typeface="맑은 고딕" panose="020B0503020000020004" pitchFamily="50" charset="-127"/>
                          <a:ea typeface="맑은 고딕" panose="020B0503020000020004" pitchFamily="50" charset="-127"/>
                        </a:rPr>
                        <a:t>Signal Value/ Range</a:t>
                      </a:r>
                      <a:endParaRPr lang="ko-KR" sz="1100">
                        <a:solidFill>
                          <a:srgbClr val="000000"/>
                        </a:solidFill>
                        <a:effectLst/>
                        <a:latin typeface="맑은 고딕" panose="020B0503020000020004" pitchFamily="50" charset="-127"/>
                        <a:ea typeface="맑은 고딕" panose="020B0503020000020004" pitchFamily="50" charset="-127"/>
                        <a:cs typeface="Courier New" panose="02070309020205020404" pitchFamily="49" charset="0"/>
                      </a:endParaRPr>
                    </a:p>
                  </a:txBody>
                  <a:tcPr marL="25400" marR="25400" marT="0" marB="0" anchor="ctr">
                    <a:solidFill>
                      <a:schemeClr val="bg1">
                        <a:lumMod val="75000"/>
                      </a:schemeClr>
                    </a:solidFill>
                  </a:tcPr>
                </a:tc>
                <a:tc>
                  <a:txBody>
                    <a:bodyPr/>
                    <a:lstStyle/>
                    <a:p>
                      <a:pPr>
                        <a:spcBef>
                          <a:spcPts val="200"/>
                        </a:spcBef>
                        <a:spcAft>
                          <a:spcPts val="200"/>
                        </a:spcAft>
                      </a:pPr>
                      <a:r>
                        <a:rPr lang="en-US" sz="1100" dirty="0">
                          <a:effectLst/>
                          <a:latin typeface="맑은 고딕" panose="020B0503020000020004" pitchFamily="50" charset="-127"/>
                          <a:ea typeface="맑은 고딕" panose="020B0503020000020004" pitchFamily="50" charset="-127"/>
                        </a:rPr>
                        <a:t>Register name</a:t>
                      </a:r>
                      <a:endParaRPr lang="ko-KR" sz="1100">
                        <a:solidFill>
                          <a:srgbClr val="000000"/>
                        </a:solidFill>
                        <a:effectLst/>
                        <a:latin typeface="맑은 고딕" panose="020B0503020000020004" pitchFamily="50" charset="-127"/>
                        <a:ea typeface="맑은 고딕" panose="020B0503020000020004" pitchFamily="50" charset="-127"/>
                        <a:cs typeface="Courier New" panose="02070309020205020404" pitchFamily="49" charset="0"/>
                      </a:endParaRPr>
                    </a:p>
                  </a:txBody>
                  <a:tcPr marL="25400" marR="25400" marT="0" marB="0" anchor="ctr">
                    <a:solidFill>
                      <a:schemeClr val="bg1">
                        <a:lumMod val="75000"/>
                      </a:schemeClr>
                    </a:solidFill>
                  </a:tcPr>
                </a:tc>
                <a:tc>
                  <a:txBody>
                    <a:bodyPr/>
                    <a:lstStyle/>
                    <a:p>
                      <a:pPr>
                        <a:spcBef>
                          <a:spcPts val="200"/>
                        </a:spcBef>
                        <a:spcAft>
                          <a:spcPts val="200"/>
                        </a:spcAft>
                      </a:pPr>
                      <a:r>
                        <a:rPr lang="en-US" sz="1100" dirty="0">
                          <a:effectLst/>
                          <a:latin typeface="맑은 고딕" panose="020B0503020000020004" pitchFamily="50" charset="-127"/>
                          <a:ea typeface="맑은 고딕" panose="020B0503020000020004" pitchFamily="50" charset="-127"/>
                        </a:rPr>
                        <a:t>Variable Name</a:t>
                      </a:r>
                      <a:endParaRPr lang="ko-KR" sz="1100">
                        <a:solidFill>
                          <a:srgbClr val="000000"/>
                        </a:solidFill>
                        <a:effectLst/>
                        <a:latin typeface="맑은 고딕" panose="020B0503020000020004" pitchFamily="50" charset="-127"/>
                        <a:ea typeface="맑은 고딕" panose="020B0503020000020004" pitchFamily="50" charset="-127"/>
                        <a:cs typeface="Courier New" panose="02070309020205020404" pitchFamily="49" charset="0"/>
                      </a:endParaRPr>
                    </a:p>
                  </a:txBody>
                  <a:tcPr marL="25400" marR="25400" marT="0" marB="0" anchor="ctr">
                    <a:solidFill>
                      <a:schemeClr val="bg1">
                        <a:lumMod val="75000"/>
                      </a:schemeClr>
                    </a:solidFill>
                  </a:tcPr>
                </a:tc>
                <a:tc>
                  <a:txBody>
                    <a:bodyPr/>
                    <a:lstStyle/>
                    <a:p>
                      <a:pPr>
                        <a:spcBef>
                          <a:spcPts val="200"/>
                        </a:spcBef>
                        <a:spcAft>
                          <a:spcPts val="200"/>
                        </a:spcAft>
                      </a:pPr>
                      <a:r>
                        <a:rPr lang="en-US" sz="1100" dirty="0">
                          <a:effectLst/>
                          <a:latin typeface="맑은 고딕" panose="020B0503020000020004" pitchFamily="50" charset="-127"/>
                          <a:ea typeface="맑은 고딕" panose="020B0503020000020004" pitchFamily="50" charset="-127"/>
                        </a:rPr>
                        <a:t>Initial Value</a:t>
                      </a:r>
                      <a:endParaRPr lang="ko-KR" sz="1100">
                        <a:solidFill>
                          <a:srgbClr val="000000"/>
                        </a:solidFill>
                        <a:effectLst/>
                        <a:latin typeface="맑은 고딕" panose="020B0503020000020004" pitchFamily="50" charset="-127"/>
                        <a:ea typeface="맑은 고딕" panose="020B0503020000020004" pitchFamily="50" charset="-127"/>
                        <a:cs typeface="Courier New" panose="02070309020205020404" pitchFamily="49" charset="0"/>
                      </a:endParaRPr>
                    </a:p>
                  </a:txBody>
                  <a:tcPr marL="25400" marR="25400" marT="0" marB="0" anchor="ctr">
                    <a:solidFill>
                      <a:schemeClr val="bg1">
                        <a:lumMod val="75000"/>
                      </a:schemeClr>
                    </a:solidFill>
                  </a:tcPr>
                </a:tc>
                <a:tc>
                  <a:txBody>
                    <a:bodyPr/>
                    <a:lstStyle/>
                    <a:p>
                      <a:pPr>
                        <a:spcBef>
                          <a:spcPts val="200"/>
                        </a:spcBef>
                        <a:spcAft>
                          <a:spcPts val="200"/>
                        </a:spcAft>
                      </a:pPr>
                      <a:r>
                        <a:rPr lang="en-US" sz="1100" dirty="0">
                          <a:effectLst/>
                          <a:latin typeface="맑은 고딕" panose="020B0503020000020004" pitchFamily="50" charset="-127"/>
                          <a:ea typeface="맑은 고딕" panose="020B0503020000020004" pitchFamily="50" charset="-127"/>
                        </a:rPr>
                        <a:t>Description</a:t>
                      </a:r>
                      <a:endParaRPr lang="ko-KR" sz="1100">
                        <a:solidFill>
                          <a:srgbClr val="000000"/>
                        </a:solidFill>
                        <a:effectLst/>
                        <a:latin typeface="맑은 고딕" panose="020B0503020000020004" pitchFamily="50" charset="-127"/>
                        <a:ea typeface="맑은 고딕" panose="020B0503020000020004" pitchFamily="50" charset="-127"/>
                        <a:cs typeface="Courier New" panose="02070309020205020404" pitchFamily="49" charset="0"/>
                      </a:endParaRPr>
                    </a:p>
                  </a:txBody>
                  <a:tcPr marL="25400" marR="25400" marT="0" marB="0" anchor="ctr">
                    <a:solidFill>
                      <a:schemeClr val="bg1">
                        <a:lumMod val="75000"/>
                      </a:schemeClr>
                    </a:solidFill>
                  </a:tcPr>
                </a:tc>
              </a:tr>
              <a:tr h="177353">
                <a:tc rowSpan="4">
                  <a:txBody>
                    <a:bodyPr/>
                    <a:lstStyle/>
                    <a:p>
                      <a:pPr algn="ctr">
                        <a:spcBef>
                          <a:spcPts val="200"/>
                        </a:spcBef>
                        <a:spcAft>
                          <a:spcPts val="200"/>
                        </a:spcAft>
                      </a:pPr>
                      <a:r>
                        <a:rPr lang="en-US" sz="1100" b="0" dirty="0" smtClean="0">
                          <a:solidFill>
                            <a:srgbClr val="0000FF"/>
                          </a:solidFill>
                          <a:effectLst/>
                          <a:latin typeface="맑은 고딕" panose="020B0503020000020004" pitchFamily="50" charset="-127"/>
                          <a:ea typeface="맑은 고딕" panose="020B0503020000020004" pitchFamily="50" charset="-127"/>
                        </a:rPr>
                        <a:t>I01</a:t>
                      </a:r>
                      <a:endParaRPr lang="ko-KR" sz="1100" b="0">
                        <a:solidFill>
                          <a:srgbClr val="0000FF"/>
                        </a:solidFill>
                        <a:effectLst/>
                        <a:latin typeface="맑은 고딕" panose="020B0503020000020004" pitchFamily="50" charset="-127"/>
                        <a:ea typeface="맑은 고딕" panose="020B0503020000020004" pitchFamily="50" charset="-127"/>
                      </a:endParaRPr>
                    </a:p>
                    <a:p>
                      <a:pPr algn="ctr">
                        <a:spcBef>
                          <a:spcPts val="200"/>
                        </a:spcBef>
                        <a:spcAft>
                          <a:spcPts val="200"/>
                        </a:spcAft>
                      </a:pPr>
                      <a:r>
                        <a:rPr lang="en-US" sz="1100" b="0" dirty="0" smtClean="0">
                          <a:solidFill>
                            <a:srgbClr val="0000FF"/>
                          </a:solidFill>
                          <a:effectLst/>
                          <a:latin typeface="맑은 고딕" panose="020B0503020000020004" pitchFamily="50" charset="-127"/>
                          <a:ea typeface="맑은 고딕" panose="020B0503020000020004" pitchFamily="50" charset="-127"/>
                        </a:rPr>
                        <a:t>SPI</a:t>
                      </a:r>
                      <a:endParaRPr lang="ko-KR" sz="1100" b="0">
                        <a:solidFill>
                          <a:srgbClr val="0000FF"/>
                        </a:solidFill>
                        <a:effectLst/>
                        <a:latin typeface="맑은 고딕" panose="020B0503020000020004" pitchFamily="50" charset="-127"/>
                        <a:ea typeface="맑은 고딕" panose="020B0503020000020004" pitchFamily="50" charset="-127"/>
                        <a:cs typeface="Courier New" panose="02070309020205020404" pitchFamily="49" charset="0"/>
                      </a:endParaRPr>
                    </a:p>
                  </a:txBody>
                  <a:tcPr marL="25400" marR="25400" marT="0" marB="0" anchor="ctr"/>
                </a:tc>
                <a:tc rowSpan="4">
                  <a:txBody>
                    <a:bodyPr/>
                    <a:lstStyle/>
                    <a:p>
                      <a:pPr algn="ctr">
                        <a:spcBef>
                          <a:spcPts val="200"/>
                        </a:spcBef>
                        <a:spcAft>
                          <a:spcPts val="200"/>
                        </a:spcAft>
                      </a:pPr>
                      <a:r>
                        <a:rPr lang="en-US" altLang="ko-KR" sz="1100" dirty="0" smtClean="0">
                          <a:solidFill>
                            <a:srgbClr val="0000FF"/>
                          </a:solidFill>
                          <a:effectLst/>
                          <a:latin typeface="맑은 고딕" panose="020B0503020000020004" pitchFamily="50" charset="-127"/>
                          <a:ea typeface="맑은 고딕" panose="020B0503020000020004" pitchFamily="50" charset="-127"/>
                          <a:cs typeface="+mn-cs"/>
                        </a:rPr>
                        <a:t>CPU</a:t>
                      </a:r>
                      <a:endParaRPr lang="ko-KR" sz="1100">
                        <a:solidFill>
                          <a:srgbClr val="0000FF"/>
                        </a:solidFill>
                        <a:effectLst/>
                        <a:latin typeface="맑은 고딕" panose="020B0503020000020004" pitchFamily="50" charset="-127"/>
                        <a:ea typeface="맑은 고딕" panose="020B0503020000020004" pitchFamily="50" charset="-127"/>
                        <a:cs typeface="Courier New" panose="02070309020205020404" pitchFamily="49" charset="0"/>
                      </a:endParaRPr>
                    </a:p>
                  </a:txBody>
                  <a:tcPr marL="25400" marR="25400" marT="0" marB="0" anchor="ctr"/>
                </a:tc>
                <a:tc>
                  <a:txBody>
                    <a:bodyPr/>
                    <a:lstStyle/>
                    <a:p>
                      <a:pPr>
                        <a:spcBef>
                          <a:spcPts val="200"/>
                        </a:spcBef>
                        <a:spcAft>
                          <a:spcPts val="200"/>
                        </a:spcAft>
                      </a:pPr>
                      <a:r>
                        <a:rPr lang="en-US" sz="1100" dirty="0">
                          <a:solidFill>
                            <a:srgbClr val="0000FF"/>
                          </a:solidFill>
                          <a:effectLst/>
                          <a:latin typeface="맑은 고딕" panose="020B0503020000020004" pitchFamily="50" charset="-127"/>
                          <a:ea typeface="맑은 고딕" panose="020B0503020000020004" pitchFamily="50" charset="-127"/>
                        </a:rPr>
                        <a:t>PE[4]</a:t>
                      </a:r>
                      <a:endParaRPr lang="ko-KR" sz="1100">
                        <a:solidFill>
                          <a:srgbClr val="0000FF"/>
                        </a:solidFill>
                        <a:effectLst/>
                        <a:latin typeface="맑은 고딕" panose="020B0503020000020004" pitchFamily="50" charset="-127"/>
                        <a:ea typeface="맑은 고딕" panose="020B0503020000020004" pitchFamily="50" charset="-127"/>
                        <a:cs typeface="Courier New" panose="02070309020205020404" pitchFamily="49" charset="0"/>
                      </a:endParaRPr>
                    </a:p>
                  </a:txBody>
                  <a:tcPr marL="25400" marR="25400" marT="0" marB="0" anchor="ctr"/>
                </a:tc>
                <a:tc>
                  <a:txBody>
                    <a:bodyPr/>
                    <a:lstStyle/>
                    <a:p>
                      <a:pPr>
                        <a:spcBef>
                          <a:spcPts val="200"/>
                        </a:spcBef>
                        <a:spcAft>
                          <a:spcPts val="200"/>
                        </a:spcAft>
                      </a:pPr>
                      <a:r>
                        <a:rPr lang="en-US" sz="1100" dirty="0">
                          <a:solidFill>
                            <a:srgbClr val="0000FF"/>
                          </a:solidFill>
                          <a:effectLst/>
                          <a:latin typeface="맑은 고딕" panose="020B0503020000020004" pitchFamily="50" charset="-127"/>
                          <a:ea typeface="맑은 고딕" panose="020B0503020000020004" pitchFamily="50" charset="-127"/>
                        </a:rPr>
                        <a:t>SPI0_SCK</a:t>
                      </a:r>
                      <a:endParaRPr lang="ko-KR" sz="1100">
                        <a:solidFill>
                          <a:srgbClr val="0000FF"/>
                        </a:solidFill>
                        <a:effectLst/>
                        <a:latin typeface="맑은 고딕" panose="020B0503020000020004" pitchFamily="50" charset="-127"/>
                        <a:ea typeface="맑은 고딕" panose="020B0503020000020004" pitchFamily="50" charset="-127"/>
                        <a:cs typeface="Courier New" panose="02070309020205020404" pitchFamily="49" charset="0"/>
                      </a:endParaRPr>
                    </a:p>
                  </a:txBody>
                  <a:tcPr marL="25400" marR="25400" marT="0" marB="0" anchor="ctr"/>
                </a:tc>
                <a:tc>
                  <a:txBody>
                    <a:bodyPr/>
                    <a:lstStyle/>
                    <a:p>
                      <a:pPr>
                        <a:spcBef>
                          <a:spcPts val="200"/>
                        </a:spcBef>
                        <a:spcAft>
                          <a:spcPts val="200"/>
                        </a:spcAft>
                      </a:pPr>
                      <a:r>
                        <a:rPr lang="en-US" sz="1100" dirty="0">
                          <a:solidFill>
                            <a:srgbClr val="0000FF"/>
                          </a:solidFill>
                          <a:effectLst/>
                          <a:latin typeface="맑은 고딕" panose="020B0503020000020004" pitchFamily="50" charset="-127"/>
                          <a:ea typeface="맑은 고딕" panose="020B0503020000020004" pitchFamily="50" charset="-127"/>
                        </a:rPr>
                        <a:t>OUT</a:t>
                      </a:r>
                      <a:endParaRPr lang="ko-KR" sz="1100">
                        <a:solidFill>
                          <a:srgbClr val="0000FF"/>
                        </a:solidFill>
                        <a:effectLst/>
                        <a:latin typeface="맑은 고딕" panose="020B0503020000020004" pitchFamily="50" charset="-127"/>
                        <a:ea typeface="맑은 고딕" panose="020B0503020000020004" pitchFamily="50" charset="-127"/>
                        <a:cs typeface="Courier New" panose="02070309020205020404" pitchFamily="49" charset="0"/>
                      </a:endParaRPr>
                    </a:p>
                  </a:txBody>
                  <a:tcPr marL="25400" marR="25400" marT="0" marB="0" anchor="ctr"/>
                </a:tc>
                <a:tc>
                  <a:txBody>
                    <a:bodyPr/>
                    <a:lstStyle/>
                    <a:p>
                      <a:pPr>
                        <a:spcBef>
                          <a:spcPts val="200"/>
                        </a:spcBef>
                        <a:spcAft>
                          <a:spcPts val="200"/>
                        </a:spcAft>
                      </a:pPr>
                      <a:r>
                        <a:rPr lang="en-US" sz="1100" dirty="0">
                          <a:solidFill>
                            <a:srgbClr val="0000FF"/>
                          </a:solidFill>
                          <a:effectLst/>
                          <a:latin typeface="맑은 고딕" panose="020B0503020000020004" pitchFamily="50" charset="-127"/>
                          <a:ea typeface="맑은 고딕" panose="020B0503020000020004" pitchFamily="50" charset="-127"/>
                        </a:rPr>
                        <a:t>LVTTL</a:t>
                      </a:r>
                      <a:endParaRPr lang="ko-KR" sz="1100">
                        <a:solidFill>
                          <a:srgbClr val="0000FF"/>
                        </a:solidFill>
                        <a:effectLst/>
                        <a:latin typeface="맑은 고딕" panose="020B0503020000020004" pitchFamily="50" charset="-127"/>
                        <a:ea typeface="맑은 고딕" panose="020B0503020000020004" pitchFamily="50" charset="-127"/>
                        <a:cs typeface="Courier New" panose="02070309020205020404" pitchFamily="49" charset="0"/>
                      </a:endParaRPr>
                    </a:p>
                  </a:txBody>
                  <a:tcPr marL="25400" marR="25400" marT="0" marB="0" anchor="ctr"/>
                </a:tc>
                <a:tc>
                  <a:txBody>
                    <a:bodyPr/>
                    <a:lstStyle/>
                    <a:p>
                      <a:pPr>
                        <a:spcBef>
                          <a:spcPts val="200"/>
                        </a:spcBef>
                        <a:spcAft>
                          <a:spcPts val="200"/>
                        </a:spcAft>
                      </a:pPr>
                      <a:r>
                        <a:rPr lang="en-US" sz="1100" dirty="0">
                          <a:solidFill>
                            <a:srgbClr val="0000FF"/>
                          </a:solidFill>
                          <a:effectLst/>
                          <a:latin typeface="맑은 고딕" panose="020B0503020000020004" pitchFamily="50" charset="-127"/>
                          <a:ea typeface="맑은 고딕" panose="020B0503020000020004" pitchFamily="50" charset="-127"/>
                        </a:rPr>
                        <a:t>NA</a:t>
                      </a:r>
                      <a:endParaRPr lang="ko-KR" sz="1100">
                        <a:solidFill>
                          <a:srgbClr val="0000FF"/>
                        </a:solidFill>
                        <a:effectLst/>
                        <a:latin typeface="맑은 고딕" panose="020B0503020000020004" pitchFamily="50" charset="-127"/>
                        <a:ea typeface="맑은 고딕" panose="020B0503020000020004" pitchFamily="50" charset="-127"/>
                        <a:cs typeface="Courier New" panose="02070309020205020404" pitchFamily="49" charset="0"/>
                      </a:endParaRPr>
                    </a:p>
                  </a:txBody>
                  <a:tcPr marL="25400" marR="25400" marT="0" marB="0" anchor="ctr"/>
                </a:tc>
                <a:tc>
                  <a:txBody>
                    <a:bodyPr/>
                    <a:lstStyle/>
                    <a:p>
                      <a:pPr>
                        <a:spcBef>
                          <a:spcPts val="200"/>
                        </a:spcBef>
                        <a:spcAft>
                          <a:spcPts val="200"/>
                        </a:spcAft>
                      </a:pPr>
                      <a:r>
                        <a:rPr lang="en-US" sz="1100" dirty="0">
                          <a:solidFill>
                            <a:srgbClr val="0000FF"/>
                          </a:solidFill>
                          <a:effectLst/>
                          <a:latin typeface="맑은 고딕" panose="020B0503020000020004" pitchFamily="50" charset="-127"/>
                          <a:ea typeface="맑은 고딕" panose="020B0503020000020004" pitchFamily="50" charset="-127"/>
                        </a:rPr>
                        <a:t>NA</a:t>
                      </a:r>
                      <a:endParaRPr lang="ko-KR" sz="1100">
                        <a:solidFill>
                          <a:srgbClr val="0000FF"/>
                        </a:solidFill>
                        <a:effectLst/>
                        <a:latin typeface="맑은 고딕" panose="020B0503020000020004" pitchFamily="50" charset="-127"/>
                        <a:ea typeface="맑은 고딕" panose="020B0503020000020004" pitchFamily="50" charset="-127"/>
                        <a:cs typeface="Courier New" panose="02070309020205020404" pitchFamily="49" charset="0"/>
                      </a:endParaRPr>
                    </a:p>
                  </a:txBody>
                  <a:tcPr marL="25400" marR="25400" marT="0" marB="0" anchor="ctr"/>
                </a:tc>
                <a:tc>
                  <a:txBody>
                    <a:bodyPr/>
                    <a:lstStyle/>
                    <a:p>
                      <a:pPr>
                        <a:spcBef>
                          <a:spcPts val="200"/>
                        </a:spcBef>
                        <a:spcAft>
                          <a:spcPts val="200"/>
                        </a:spcAft>
                      </a:pPr>
                      <a:r>
                        <a:rPr lang="en-US" sz="1100" dirty="0">
                          <a:solidFill>
                            <a:srgbClr val="0000FF"/>
                          </a:solidFill>
                          <a:effectLst/>
                          <a:latin typeface="맑은 고딕" panose="020B0503020000020004" pitchFamily="50" charset="-127"/>
                          <a:ea typeface="맑은 고딕" panose="020B0503020000020004" pitchFamily="50" charset="-127"/>
                        </a:rPr>
                        <a:t>NA</a:t>
                      </a:r>
                      <a:endParaRPr lang="ko-KR" sz="1100">
                        <a:solidFill>
                          <a:srgbClr val="0000FF"/>
                        </a:solidFill>
                        <a:effectLst/>
                        <a:latin typeface="맑은 고딕" panose="020B0503020000020004" pitchFamily="50" charset="-127"/>
                        <a:ea typeface="맑은 고딕" panose="020B0503020000020004" pitchFamily="50" charset="-127"/>
                        <a:cs typeface="Courier New" panose="02070309020205020404" pitchFamily="49" charset="0"/>
                      </a:endParaRPr>
                    </a:p>
                  </a:txBody>
                  <a:tcPr marL="25400" marR="25400" marT="0" marB="0" anchor="ctr"/>
                </a:tc>
                <a:tc>
                  <a:txBody>
                    <a:bodyPr/>
                    <a:lstStyle/>
                    <a:p>
                      <a:pPr>
                        <a:spcBef>
                          <a:spcPts val="200"/>
                        </a:spcBef>
                        <a:spcAft>
                          <a:spcPts val="200"/>
                        </a:spcAft>
                      </a:pPr>
                      <a:r>
                        <a:rPr lang="en-US" sz="1100" dirty="0">
                          <a:solidFill>
                            <a:srgbClr val="0000FF"/>
                          </a:solidFill>
                          <a:effectLst/>
                          <a:latin typeface="맑은 고딕" panose="020B0503020000020004" pitchFamily="50" charset="-127"/>
                          <a:ea typeface="맑은 고딕" panose="020B0503020000020004" pitchFamily="50" charset="-127"/>
                        </a:rPr>
                        <a:t>SPI clock</a:t>
                      </a:r>
                      <a:endParaRPr lang="ko-KR" sz="1100">
                        <a:solidFill>
                          <a:srgbClr val="0000FF"/>
                        </a:solidFill>
                        <a:effectLst/>
                        <a:latin typeface="맑은 고딕" panose="020B0503020000020004" pitchFamily="50" charset="-127"/>
                        <a:ea typeface="맑은 고딕" panose="020B0503020000020004" pitchFamily="50" charset="-127"/>
                        <a:cs typeface="Courier New" panose="02070309020205020404" pitchFamily="49" charset="0"/>
                      </a:endParaRPr>
                    </a:p>
                  </a:txBody>
                  <a:tcPr marL="25400" marR="25400" marT="0" marB="0" anchor="ctr"/>
                </a:tc>
              </a:tr>
              <a:tr h="177353">
                <a:tc vMerge="1">
                  <a:txBody>
                    <a:bodyPr/>
                    <a:lstStyle/>
                    <a:p>
                      <a:pPr latinLnBrk="1"/>
                      <a:endParaRPr lang="ko-KR" altLang="en-US"/>
                    </a:p>
                  </a:txBody>
                  <a:tcPr/>
                </a:tc>
                <a:tc vMerge="1">
                  <a:txBody>
                    <a:bodyPr/>
                    <a:lstStyle/>
                    <a:p>
                      <a:pPr latinLnBrk="1"/>
                      <a:endParaRPr lang="ko-KR" altLang="en-US"/>
                    </a:p>
                  </a:txBody>
                  <a:tcPr/>
                </a:tc>
                <a:tc>
                  <a:txBody>
                    <a:bodyPr/>
                    <a:lstStyle/>
                    <a:p>
                      <a:pPr>
                        <a:spcBef>
                          <a:spcPts val="200"/>
                        </a:spcBef>
                        <a:spcAft>
                          <a:spcPts val="200"/>
                        </a:spcAft>
                      </a:pPr>
                      <a:r>
                        <a:rPr lang="en-US" sz="1100">
                          <a:solidFill>
                            <a:srgbClr val="0000FF"/>
                          </a:solidFill>
                          <a:effectLst/>
                          <a:latin typeface="맑은 고딕" panose="020B0503020000020004" pitchFamily="50" charset="-127"/>
                          <a:ea typeface="맑은 고딕" panose="020B0503020000020004" pitchFamily="50" charset="-127"/>
                        </a:rPr>
                        <a:t>PE[5]</a:t>
                      </a:r>
                      <a:endParaRPr lang="ko-KR" sz="1100">
                        <a:solidFill>
                          <a:srgbClr val="0000FF"/>
                        </a:solidFill>
                        <a:effectLst/>
                        <a:latin typeface="맑은 고딕" panose="020B0503020000020004" pitchFamily="50" charset="-127"/>
                        <a:ea typeface="맑은 고딕" panose="020B0503020000020004" pitchFamily="50" charset="-127"/>
                        <a:cs typeface="Courier New" panose="02070309020205020404" pitchFamily="49" charset="0"/>
                      </a:endParaRPr>
                    </a:p>
                  </a:txBody>
                  <a:tcPr marL="25400" marR="25400" marT="0" marB="0" anchor="ctr"/>
                </a:tc>
                <a:tc>
                  <a:txBody>
                    <a:bodyPr/>
                    <a:lstStyle/>
                    <a:p>
                      <a:pPr>
                        <a:spcBef>
                          <a:spcPts val="200"/>
                        </a:spcBef>
                        <a:spcAft>
                          <a:spcPts val="200"/>
                        </a:spcAft>
                      </a:pPr>
                      <a:r>
                        <a:rPr lang="en-US" sz="1100">
                          <a:solidFill>
                            <a:srgbClr val="0000FF"/>
                          </a:solidFill>
                          <a:effectLst/>
                          <a:latin typeface="맑은 고딕" panose="020B0503020000020004" pitchFamily="50" charset="-127"/>
                          <a:ea typeface="맑은 고딕" panose="020B0503020000020004" pitchFamily="50" charset="-127"/>
                        </a:rPr>
                        <a:t>SPI0_SSO</a:t>
                      </a:r>
                      <a:endParaRPr lang="ko-KR" sz="1100">
                        <a:solidFill>
                          <a:srgbClr val="0000FF"/>
                        </a:solidFill>
                        <a:effectLst/>
                        <a:latin typeface="맑은 고딕" panose="020B0503020000020004" pitchFamily="50" charset="-127"/>
                        <a:ea typeface="맑은 고딕" panose="020B0503020000020004" pitchFamily="50" charset="-127"/>
                        <a:cs typeface="Courier New" panose="02070309020205020404" pitchFamily="49" charset="0"/>
                      </a:endParaRPr>
                    </a:p>
                  </a:txBody>
                  <a:tcPr marL="25400" marR="25400" marT="0" marB="0" anchor="ctr"/>
                </a:tc>
                <a:tc>
                  <a:txBody>
                    <a:bodyPr/>
                    <a:lstStyle/>
                    <a:p>
                      <a:pPr>
                        <a:spcBef>
                          <a:spcPts val="200"/>
                        </a:spcBef>
                        <a:spcAft>
                          <a:spcPts val="200"/>
                        </a:spcAft>
                      </a:pPr>
                      <a:r>
                        <a:rPr lang="en-US" sz="1100" dirty="0">
                          <a:solidFill>
                            <a:srgbClr val="0000FF"/>
                          </a:solidFill>
                          <a:effectLst/>
                          <a:latin typeface="맑은 고딕" panose="020B0503020000020004" pitchFamily="50" charset="-127"/>
                          <a:ea typeface="맑은 고딕" panose="020B0503020000020004" pitchFamily="50" charset="-127"/>
                        </a:rPr>
                        <a:t>OUT</a:t>
                      </a:r>
                      <a:endParaRPr lang="ko-KR" sz="1100">
                        <a:solidFill>
                          <a:srgbClr val="0000FF"/>
                        </a:solidFill>
                        <a:effectLst/>
                        <a:latin typeface="맑은 고딕" panose="020B0503020000020004" pitchFamily="50" charset="-127"/>
                        <a:ea typeface="맑은 고딕" panose="020B0503020000020004" pitchFamily="50" charset="-127"/>
                        <a:cs typeface="Courier New" panose="02070309020205020404" pitchFamily="49" charset="0"/>
                      </a:endParaRPr>
                    </a:p>
                  </a:txBody>
                  <a:tcPr marL="25400" marR="25400" marT="0" marB="0" anchor="ctr"/>
                </a:tc>
                <a:tc>
                  <a:txBody>
                    <a:bodyPr/>
                    <a:lstStyle/>
                    <a:p>
                      <a:pPr>
                        <a:spcBef>
                          <a:spcPts val="200"/>
                        </a:spcBef>
                        <a:spcAft>
                          <a:spcPts val="200"/>
                        </a:spcAft>
                      </a:pPr>
                      <a:r>
                        <a:rPr lang="en-US" sz="1100" dirty="0">
                          <a:solidFill>
                            <a:srgbClr val="0000FF"/>
                          </a:solidFill>
                          <a:effectLst/>
                          <a:latin typeface="맑은 고딕" panose="020B0503020000020004" pitchFamily="50" charset="-127"/>
                          <a:ea typeface="맑은 고딕" panose="020B0503020000020004" pitchFamily="50" charset="-127"/>
                        </a:rPr>
                        <a:t>LVTTL</a:t>
                      </a:r>
                      <a:endParaRPr lang="ko-KR" sz="1100">
                        <a:solidFill>
                          <a:srgbClr val="0000FF"/>
                        </a:solidFill>
                        <a:effectLst/>
                        <a:latin typeface="맑은 고딕" panose="020B0503020000020004" pitchFamily="50" charset="-127"/>
                        <a:ea typeface="맑은 고딕" panose="020B0503020000020004" pitchFamily="50" charset="-127"/>
                        <a:cs typeface="Courier New" panose="02070309020205020404" pitchFamily="49" charset="0"/>
                      </a:endParaRPr>
                    </a:p>
                  </a:txBody>
                  <a:tcPr marL="25400" marR="25400" marT="0" marB="0" anchor="ctr"/>
                </a:tc>
                <a:tc>
                  <a:txBody>
                    <a:bodyPr/>
                    <a:lstStyle/>
                    <a:p>
                      <a:pPr>
                        <a:spcBef>
                          <a:spcPts val="200"/>
                        </a:spcBef>
                        <a:spcAft>
                          <a:spcPts val="200"/>
                        </a:spcAft>
                      </a:pPr>
                      <a:r>
                        <a:rPr lang="en-US" sz="1100">
                          <a:solidFill>
                            <a:srgbClr val="0000FF"/>
                          </a:solidFill>
                          <a:effectLst/>
                          <a:latin typeface="맑은 고딕" panose="020B0503020000020004" pitchFamily="50" charset="-127"/>
                          <a:ea typeface="맑은 고딕" panose="020B0503020000020004" pitchFamily="50" charset="-127"/>
                        </a:rPr>
                        <a:t>NA</a:t>
                      </a:r>
                      <a:endParaRPr lang="ko-KR" sz="1100">
                        <a:solidFill>
                          <a:srgbClr val="0000FF"/>
                        </a:solidFill>
                        <a:effectLst/>
                        <a:latin typeface="맑은 고딕" panose="020B0503020000020004" pitchFamily="50" charset="-127"/>
                        <a:ea typeface="맑은 고딕" panose="020B0503020000020004" pitchFamily="50" charset="-127"/>
                        <a:cs typeface="Courier New" panose="02070309020205020404" pitchFamily="49" charset="0"/>
                      </a:endParaRPr>
                    </a:p>
                  </a:txBody>
                  <a:tcPr marL="25400" marR="25400" marT="0" marB="0" anchor="ctr"/>
                </a:tc>
                <a:tc>
                  <a:txBody>
                    <a:bodyPr/>
                    <a:lstStyle/>
                    <a:p>
                      <a:pPr>
                        <a:spcBef>
                          <a:spcPts val="200"/>
                        </a:spcBef>
                        <a:spcAft>
                          <a:spcPts val="200"/>
                        </a:spcAft>
                      </a:pPr>
                      <a:r>
                        <a:rPr lang="en-US" sz="1100" dirty="0">
                          <a:solidFill>
                            <a:srgbClr val="0000FF"/>
                          </a:solidFill>
                          <a:effectLst/>
                          <a:latin typeface="맑은 고딕" panose="020B0503020000020004" pitchFamily="50" charset="-127"/>
                          <a:ea typeface="맑은 고딕" panose="020B0503020000020004" pitchFamily="50" charset="-127"/>
                        </a:rPr>
                        <a:t>NA</a:t>
                      </a:r>
                      <a:endParaRPr lang="ko-KR" sz="1100">
                        <a:solidFill>
                          <a:srgbClr val="0000FF"/>
                        </a:solidFill>
                        <a:effectLst/>
                        <a:latin typeface="맑은 고딕" panose="020B0503020000020004" pitchFamily="50" charset="-127"/>
                        <a:ea typeface="맑은 고딕" panose="020B0503020000020004" pitchFamily="50" charset="-127"/>
                        <a:cs typeface="Courier New" panose="02070309020205020404" pitchFamily="49" charset="0"/>
                      </a:endParaRPr>
                    </a:p>
                  </a:txBody>
                  <a:tcPr marL="25400" marR="25400" marT="0" marB="0" anchor="ctr"/>
                </a:tc>
                <a:tc>
                  <a:txBody>
                    <a:bodyPr/>
                    <a:lstStyle/>
                    <a:p>
                      <a:pPr>
                        <a:spcBef>
                          <a:spcPts val="200"/>
                        </a:spcBef>
                        <a:spcAft>
                          <a:spcPts val="200"/>
                        </a:spcAft>
                      </a:pPr>
                      <a:r>
                        <a:rPr lang="en-US" sz="1100" dirty="0">
                          <a:solidFill>
                            <a:srgbClr val="0000FF"/>
                          </a:solidFill>
                          <a:effectLst/>
                          <a:latin typeface="맑은 고딕" panose="020B0503020000020004" pitchFamily="50" charset="-127"/>
                          <a:ea typeface="맑은 고딕" panose="020B0503020000020004" pitchFamily="50" charset="-127"/>
                        </a:rPr>
                        <a:t>NA</a:t>
                      </a:r>
                      <a:endParaRPr lang="ko-KR" sz="1100">
                        <a:solidFill>
                          <a:srgbClr val="0000FF"/>
                        </a:solidFill>
                        <a:effectLst/>
                        <a:latin typeface="맑은 고딕" panose="020B0503020000020004" pitchFamily="50" charset="-127"/>
                        <a:ea typeface="맑은 고딕" panose="020B0503020000020004" pitchFamily="50" charset="-127"/>
                        <a:cs typeface="Courier New" panose="02070309020205020404" pitchFamily="49" charset="0"/>
                      </a:endParaRPr>
                    </a:p>
                  </a:txBody>
                  <a:tcPr marL="25400" marR="25400" marT="0" marB="0" anchor="ctr"/>
                </a:tc>
                <a:tc>
                  <a:txBody>
                    <a:bodyPr/>
                    <a:lstStyle/>
                    <a:p>
                      <a:pPr>
                        <a:spcBef>
                          <a:spcPts val="200"/>
                        </a:spcBef>
                        <a:spcAft>
                          <a:spcPts val="200"/>
                        </a:spcAft>
                      </a:pPr>
                      <a:r>
                        <a:rPr lang="en-US" sz="1100">
                          <a:solidFill>
                            <a:srgbClr val="0000FF"/>
                          </a:solidFill>
                          <a:effectLst/>
                          <a:latin typeface="맑은 고딕" panose="020B0503020000020004" pitchFamily="50" charset="-127"/>
                          <a:ea typeface="맑은 고딕" panose="020B0503020000020004" pitchFamily="50" charset="-127"/>
                        </a:rPr>
                        <a:t>SPI chip select</a:t>
                      </a:r>
                      <a:endParaRPr lang="ko-KR" sz="1100">
                        <a:solidFill>
                          <a:srgbClr val="0000FF"/>
                        </a:solidFill>
                        <a:effectLst/>
                        <a:latin typeface="맑은 고딕" panose="020B0503020000020004" pitchFamily="50" charset="-127"/>
                        <a:ea typeface="맑은 고딕" panose="020B0503020000020004" pitchFamily="50" charset="-127"/>
                        <a:cs typeface="Courier New" panose="02070309020205020404" pitchFamily="49" charset="0"/>
                      </a:endParaRPr>
                    </a:p>
                  </a:txBody>
                  <a:tcPr marL="25400" marR="25400" marT="0" marB="0" anchor="ctr"/>
                </a:tc>
              </a:tr>
              <a:tr h="177353">
                <a:tc vMerge="1">
                  <a:txBody>
                    <a:bodyPr/>
                    <a:lstStyle/>
                    <a:p>
                      <a:pPr latinLnBrk="1"/>
                      <a:endParaRPr lang="ko-KR" altLang="en-US"/>
                    </a:p>
                  </a:txBody>
                  <a:tcPr/>
                </a:tc>
                <a:tc vMerge="1">
                  <a:txBody>
                    <a:bodyPr/>
                    <a:lstStyle/>
                    <a:p>
                      <a:pPr latinLnBrk="1"/>
                      <a:endParaRPr lang="ko-KR" altLang="en-US"/>
                    </a:p>
                  </a:txBody>
                  <a:tcPr/>
                </a:tc>
                <a:tc>
                  <a:txBody>
                    <a:bodyPr/>
                    <a:lstStyle/>
                    <a:p>
                      <a:pPr>
                        <a:spcBef>
                          <a:spcPts val="200"/>
                        </a:spcBef>
                        <a:spcAft>
                          <a:spcPts val="200"/>
                        </a:spcAft>
                      </a:pPr>
                      <a:r>
                        <a:rPr lang="en-US" sz="1100" dirty="0">
                          <a:solidFill>
                            <a:srgbClr val="0000FF"/>
                          </a:solidFill>
                          <a:effectLst/>
                          <a:latin typeface="맑은 고딕" panose="020B0503020000020004" pitchFamily="50" charset="-127"/>
                          <a:ea typeface="맑은 고딕" panose="020B0503020000020004" pitchFamily="50" charset="-127"/>
                        </a:rPr>
                        <a:t>PC[5]</a:t>
                      </a:r>
                      <a:endParaRPr lang="ko-KR" sz="1100">
                        <a:solidFill>
                          <a:srgbClr val="0000FF"/>
                        </a:solidFill>
                        <a:effectLst/>
                        <a:latin typeface="맑은 고딕" panose="020B0503020000020004" pitchFamily="50" charset="-127"/>
                        <a:ea typeface="맑은 고딕" panose="020B0503020000020004" pitchFamily="50" charset="-127"/>
                        <a:cs typeface="Courier New" panose="02070309020205020404" pitchFamily="49" charset="0"/>
                      </a:endParaRPr>
                    </a:p>
                  </a:txBody>
                  <a:tcPr marL="25400" marR="25400" marT="0" marB="0" anchor="ctr"/>
                </a:tc>
                <a:tc>
                  <a:txBody>
                    <a:bodyPr/>
                    <a:lstStyle/>
                    <a:p>
                      <a:pPr>
                        <a:spcBef>
                          <a:spcPts val="200"/>
                        </a:spcBef>
                        <a:spcAft>
                          <a:spcPts val="200"/>
                        </a:spcAft>
                      </a:pPr>
                      <a:r>
                        <a:rPr lang="en-US" sz="1100" dirty="0">
                          <a:solidFill>
                            <a:srgbClr val="0000FF"/>
                          </a:solidFill>
                          <a:effectLst/>
                          <a:latin typeface="맑은 고딕" panose="020B0503020000020004" pitchFamily="50" charset="-127"/>
                          <a:ea typeface="맑은 고딕" panose="020B0503020000020004" pitchFamily="50" charset="-127"/>
                        </a:rPr>
                        <a:t>SPI0_MOSI</a:t>
                      </a:r>
                      <a:endParaRPr lang="ko-KR" sz="1100">
                        <a:solidFill>
                          <a:srgbClr val="0000FF"/>
                        </a:solidFill>
                        <a:effectLst/>
                        <a:latin typeface="맑은 고딕" panose="020B0503020000020004" pitchFamily="50" charset="-127"/>
                        <a:ea typeface="맑은 고딕" panose="020B0503020000020004" pitchFamily="50" charset="-127"/>
                        <a:cs typeface="Courier New" panose="02070309020205020404" pitchFamily="49" charset="0"/>
                      </a:endParaRPr>
                    </a:p>
                  </a:txBody>
                  <a:tcPr marL="25400" marR="25400" marT="0" marB="0" anchor="ctr"/>
                </a:tc>
                <a:tc>
                  <a:txBody>
                    <a:bodyPr/>
                    <a:lstStyle/>
                    <a:p>
                      <a:pPr>
                        <a:spcBef>
                          <a:spcPts val="200"/>
                        </a:spcBef>
                        <a:spcAft>
                          <a:spcPts val="200"/>
                        </a:spcAft>
                      </a:pPr>
                      <a:r>
                        <a:rPr lang="en-US" sz="1100" dirty="0">
                          <a:solidFill>
                            <a:srgbClr val="0000FF"/>
                          </a:solidFill>
                          <a:effectLst/>
                          <a:latin typeface="맑은 고딕" panose="020B0503020000020004" pitchFamily="50" charset="-127"/>
                          <a:ea typeface="맑은 고딕" panose="020B0503020000020004" pitchFamily="50" charset="-127"/>
                        </a:rPr>
                        <a:t>OUT</a:t>
                      </a:r>
                      <a:endParaRPr lang="ko-KR" sz="1100">
                        <a:solidFill>
                          <a:srgbClr val="0000FF"/>
                        </a:solidFill>
                        <a:effectLst/>
                        <a:latin typeface="맑은 고딕" panose="020B0503020000020004" pitchFamily="50" charset="-127"/>
                        <a:ea typeface="맑은 고딕" panose="020B0503020000020004" pitchFamily="50" charset="-127"/>
                        <a:cs typeface="Courier New" panose="02070309020205020404" pitchFamily="49" charset="0"/>
                      </a:endParaRPr>
                    </a:p>
                  </a:txBody>
                  <a:tcPr marL="25400" marR="25400" marT="0" marB="0" anchor="ctr"/>
                </a:tc>
                <a:tc>
                  <a:txBody>
                    <a:bodyPr/>
                    <a:lstStyle/>
                    <a:p>
                      <a:pPr>
                        <a:spcBef>
                          <a:spcPts val="200"/>
                        </a:spcBef>
                        <a:spcAft>
                          <a:spcPts val="200"/>
                        </a:spcAft>
                      </a:pPr>
                      <a:r>
                        <a:rPr lang="en-US" sz="1100" dirty="0">
                          <a:solidFill>
                            <a:srgbClr val="0000FF"/>
                          </a:solidFill>
                          <a:effectLst/>
                          <a:latin typeface="맑은 고딕" panose="020B0503020000020004" pitchFamily="50" charset="-127"/>
                          <a:ea typeface="맑은 고딕" panose="020B0503020000020004" pitchFamily="50" charset="-127"/>
                        </a:rPr>
                        <a:t>LVTTL</a:t>
                      </a:r>
                      <a:endParaRPr lang="ko-KR" sz="1100">
                        <a:solidFill>
                          <a:srgbClr val="0000FF"/>
                        </a:solidFill>
                        <a:effectLst/>
                        <a:latin typeface="맑은 고딕" panose="020B0503020000020004" pitchFamily="50" charset="-127"/>
                        <a:ea typeface="맑은 고딕" panose="020B0503020000020004" pitchFamily="50" charset="-127"/>
                        <a:cs typeface="Courier New" panose="02070309020205020404" pitchFamily="49" charset="0"/>
                      </a:endParaRPr>
                    </a:p>
                  </a:txBody>
                  <a:tcPr marL="25400" marR="25400" marT="0" marB="0" anchor="ctr"/>
                </a:tc>
                <a:tc>
                  <a:txBody>
                    <a:bodyPr/>
                    <a:lstStyle/>
                    <a:p>
                      <a:pPr>
                        <a:spcBef>
                          <a:spcPts val="200"/>
                        </a:spcBef>
                        <a:spcAft>
                          <a:spcPts val="200"/>
                        </a:spcAft>
                      </a:pPr>
                      <a:r>
                        <a:rPr lang="en-US" sz="1100" dirty="0">
                          <a:solidFill>
                            <a:srgbClr val="0000FF"/>
                          </a:solidFill>
                          <a:effectLst/>
                          <a:latin typeface="맑은 고딕" panose="020B0503020000020004" pitchFamily="50" charset="-127"/>
                          <a:ea typeface="맑은 고딕" panose="020B0503020000020004" pitchFamily="50" charset="-127"/>
                        </a:rPr>
                        <a:t>DSPI1_PUSHR</a:t>
                      </a:r>
                      <a:endParaRPr lang="ko-KR" sz="1100">
                        <a:solidFill>
                          <a:srgbClr val="0000FF"/>
                        </a:solidFill>
                        <a:effectLst/>
                        <a:latin typeface="맑은 고딕" panose="020B0503020000020004" pitchFamily="50" charset="-127"/>
                        <a:ea typeface="맑은 고딕" panose="020B0503020000020004" pitchFamily="50" charset="-127"/>
                        <a:cs typeface="Courier New" panose="02070309020205020404" pitchFamily="49" charset="0"/>
                      </a:endParaRPr>
                    </a:p>
                  </a:txBody>
                  <a:tcPr marL="25400" marR="25400" marT="0" marB="0" anchor="ctr"/>
                </a:tc>
                <a:tc>
                  <a:txBody>
                    <a:bodyPr/>
                    <a:lstStyle/>
                    <a:p>
                      <a:pPr>
                        <a:spcBef>
                          <a:spcPts val="200"/>
                        </a:spcBef>
                        <a:spcAft>
                          <a:spcPts val="200"/>
                        </a:spcAft>
                      </a:pPr>
                      <a:r>
                        <a:rPr lang="en-US" sz="1100" dirty="0" err="1">
                          <a:solidFill>
                            <a:srgbClr val="0000FF"/>
                          </a:solidFill>
                          <a:effectLst/>
                          <a:latin typeface="맑은 고딕" panose="020B0503020000020004" pitchFamily="50" charset="-127"/>
                          <a:ea typeface="맑은 고딕" panose="020B0503020000020004" pitchFamily="50" charset="-127"/>
                        </a:rPr>
                        <a:t>MPSoC_SPITxbuf</a:t>
                      </a:r>
                      <a:endParaRPr lang="ko-KR" sz="1100">
                        <a:solidFill>
                          <a:srgbClr val="0000FF"/>
                        </a:solidFill>
                        <a:effectLst/>
                        <a:latin typeface="맑은 고딕" panose="020B0503020000020004" pitchFamily="50" charset="-127"/>
                        <a:ea typeface="맑은 고딕" panose="020B0503020000020004" pitchFamily="50" charset="-127"/>
                        <a:cs typeface="Courier New" panose="02070309020205020404" pitchFamily="49" charset="0"/>
                      </a:endParaRPr>
                    </a:p>
                  </a:txBody>
                  <a:tcPr marL="25400" marR="25400" marT="0" marB="0" anchor="ctr"/>
                </a:tc>
                <a:tc>
                  <a:txBody>
                    <a:bodyPr/>
                    <a:lstStyle/>
                    <a:p>
                      <a:pPr>
                        <a:spcBef>
                          <a:spcPts val="200"/>
                        </a:spcBef>
                        <a:spcAft>
                          <a:spcPts val="200"/>
                        </a:spcAft>
                      </a:pPr>
                      <a:r>
                        <a:rPr lang="en-US" sz="1100">
                          <a:solidFill>
                            <a:srgbClr val="0000FF"/>
                          </a:solidFill>
                          <a:effectLst/>
                          <a:latin typeface="맑은 고딕" panose="020B0503020000020004" pitchFamily="50" charset="-127"/>
                          <a:ea typeface="맑은 고딕" panose="020B0503020000020004" pitchFamily="50" charset="-127"/>
                        </a:rPr>
                        <a:t>0</a:t>
                      </a:r>
                      <a:endParaRPr lang="ko-KR" sz="1100">
                        <a:solidFill>
                          <a:srgbClr val="0000FF"/>
                        </a:solidFill>
                        <a:effectLst/>
                        <a:latin typeface="맑은 고딕" panose="020B0503020000020004" pitchFamily="50" charset="-127"/>
                        <a:ea typeface="맑은 고딕" panose="020B0503020000020004" pitchFamily="50" charset="-127"/>
                        <a:cs typeface="Courier New" panose="02070309020205020404" pitchFamily="49" charset="0"/>
                      </a:endParaRPr>
                    </a:p>
                  </a:txBody>
                  <a:tcPr marL="25400" marR="25400" marT="0" marB="0" anchor="ctr"/>
                </a:tc>
                <a:tc>
                  <a:txBody>
                    <a:bodyPr/>
                    <a:lstStyle/>
                    <a:p>
                      <a:pPr>
                        <a:spcBef>
                          <a:spcPts val="200"/>
                        </a:spcBef>
                        <a:spcAft>
                          <a:spcPts val="200"/>
                        </a:spcAft>
                      </a:pPr>
                      <a:r>
                        <a:rPr lang="en-US" sz="1100">
                          <a:solidFill>
                            <a:srgbClr val="0000FF"/>
                          </a:solidFill>
                          <a:effectLst/>
                          <a:latin typeface="맑은 고딕" panose="020B0503020000020004" pitchFamily="50" charset="-127"/>
                          <a:ea typeface="맑은 고딕" panose="020B0503020000020004" pitchFamily="50" charset="-127"/>
                        </a:rPr>
                        <a:t>SPI master output</a:t>
                      </a:r>
                      <a:endParaRPr lang="ko-KR" sz="1100">
                        <a:solidFill>
                          <a:srgbClr val="0000FF"/>
                        </a:solidFill>
                        <a:effectLst/>
                        <a:latin typeface="맑은 고딕" panose="020B0503020000020004" pitchFamily="50" charset="-127"/>
                        <a:ea typeface="맑은 고딕" panose="020B0503020000020004" pitchFamily="50" charset="-127"/>
                        <a:cs typeface="Courier New" panose="02070309020205020404" pitchFamily="49" charset="0"/>
                      </a:endParaRPr>
                    </a:p>
                  </a:txBody>
                  <a:tcPr marL="25400" marR="25400" marT="0" marB="0" anchor="ctr"/>
                </a:tc>
              </a:tr>
              <a:tr h="177353">
                <a:tc vMerge="1">
                  <a:txBody>
                    <a:bodyPr/>
                    <a:lstStyle/>
                    <a:p>
                      <a:pPr latinLnBrk="1"/>
                      <a:endParaRPr lang="ko-KR" altLang="en-US"/>
                    </a:p>
                  </a:txBody>
                  <a:tcPr/>
                </a:tc>
                <a:tc vMerge="1">
                  <a:txBody>
                    <a:bodyPr/>
                    <a:lstStyle/>
                    <a:p>
                      <a:pPr latinLnBrk="1"/>
                      <a:endParaRPr lang="ko-KR" altLang="en-US"/>
                    </a:p>
                  </a:txBody>
                  <a:tcPr/>
                </a:tc>
                <a:tc>
                  <a:txBody>
                    <a:bodyPr/>
                    <a:lstStyle/>
                    <a:p>
                      <a:pPr>
                        <a:spcBef>
                          <a:spcPts val="200"/>
                        </a:spcBef>
                        <a:spcAft>
                          <a:spcPts val="200"/>
                        </a:spcAft>
                      </a:pPr>
                      <a:r>
                        <a:rPr lang="en-US" sz="1100">
                          <a:solidFill>
                            <a:srgbClr val="0000FF"/>
                          </a:solidFill>
                          <a:effectLst/>
                          <a:latin typeface="맑은 고딕" panose="020B0503020000020004" pitchFamily="50" charset="-127"/>
                          <a:ea typeface="맑은 고딕" panose="020B0503020000020004" pitchFamily="50" charset="-127"/>
                        </a:rPr>
                        <a:t>PC[4]</a:t>
                      </a:r>
                      <a:endParaRPr lang="ko-KR" sz="1100">
                        <a:solidFill>
                          <a:srgbClr val="0000FF"/>
                        </a:solidFill>
                        <a:effectLst/>
                        <a:latin typeface="맑은 고딕" panose="020B0503020000020004" pitchFamily="50" charset="-127"/>
                        <a:ea typeface="맑은 고딕" panose="020B0503020000020004" pitchFamily="50" charset="-127"/>
                        <a:cs typeface="Courier New" panose="02070309020205020404" pitchFamily="49" charset="0"/>
                      </a:endParaRPr>
                    </a:p>
                  </a:txBody>
                  <a:tcPr marL="25400" marR="25400" marT="0" marB="0" anchor="ctr"/>
                </a:tc>
                <a:tc>
                  <a:txBody>
                    <a:bodyPr/>
                    <a:lstStyle/>
                    <a:p>
                      <a:pPr>
                        <a:spcBef>
                          <a:spcPts val="200"/>
                        </a:spcBef>
                        <a:spcAft>
                          <a:spcPts val="200"/>
                        </a:spcAft>
                      </a:pPr>
                      <a:r>
                        <a:rPr lang="en-US" sz="1100">
                          <a:solidFill>
                            <a:srgbClr val="0000FF"/>
                          </a:solidFill>
                          <a:effectLst/>
                          <a:latin typeface="맑은 고딕" panose="020B0503020000020004" pitchFamily="50" charset="-127"/>
                          <a:ea typeface="맑은 고딕" panose="020B0503020000020004" pitchFamily="50" charset="-127"/>
                        </a:rPr>
                        <a:t>SPI0_MISO</a:t>
                      </a:r>
                      <a:endParaRPr lang="ko-KR" sz="1100">
                        <a:solidFill>
                          <a:srgbClr val="0000FF"/>
                        </a:solidFill>
                        <a:effectLst/>
                        <a:latin typeface="맑은 고딕" panose="020B0503020000020004" pitchFamily="50" charset="-127"/>
                        <a:ea typeface="맑은 고딕" panose="020B0503020000020004" pitchFamily="50" charset="-127"/>
                        <a:cs typeface="Courier New" panose="02070309020205020404" pitchFamily="49" charset="0"/>
                      </a:endParaRPr>
                    </a:p>
                  </a:txBody>
                  <a:tcPr marL="25400" marR="25400" marT="0" marB="0" anchor="ctr"/>
                </a:tc>
                <a:tc>
                  <a:txBody>
                    <a:bodyPr/>
                    <a:lstStyle/>
                    <a:p>
                      <a:pPr>
                        <a:spcBef>
                          <a:spcPts val="200"/>
                        </a:spcBef>
                        <a:spcAft>
                          <a:spcPts val="200"/>
                        </a:spcAft>
                      </a:pPr>
                      <a:r>
                        <a:rPr lang="en-US" sz="1100" dirty="0">
                          <a:solidFill>
                            <a:srgbClr val="0000FF"/>
                          </a:solidFill>
                          <a:effectLst/>
                          <a:latin typeface="맑은 고딕" panose="020B0503020000020004" pitchFamily="50" charset="-127"/>
                          <a:ea typeface="맑은 고딕" panose="020B0503020000020004" pitchFamily="50" charset="-127"/>
                        </a:rPr>
                        <a:t>IN</a:t>
                      </a:r>
                      <a:endParaRPr lang="ko-KR" sz="1100">
                        <a:solidFill>
                          <a:srgbClr val="0000FF"/>
                        </a:solidFill>
                        <a:effectLst/>
                        <a:latin typeface="맑은 고딕" panose="020B0503020000020004" pitchFamily="50" charset="-127"/>
                        <a:ea typeface="맑은 고딕" panose="020B0503020000020004" pitchFamily="50" charset="-127"/>
                        <a:cs typeface="Courier New" panose="02070309020205020404" pitchFamily="49" charset="0"/>
                      </a:endParaRPr>
                    </a:p>
                  </a:txBody>
                  <a:tcPr marL="25400" marR="25400" marT="0" marB="0" anchor="ctr"/>
                </a:tc>
                <a:tc>
                  <a:txBody>
                    <a:bodyPr/>
                    <a:lstStyle/>
                    <a:p>
                      <a:pPr>
                        <a:spcBef>
                          <a:spcPts val="200"/>
                        </a:spcBef>
                        <a:spcAft>
                          <a:spcPts val="200"/>
                        </a:spcAft>
                      </a:pPr>
                      <a:r>
                        <a:rPr lang="en-US" sz="1100" dirty="0">
                          <a:solidFill>
                            <a:srgbClr val="0000FF"/>
                          </a:solidFill>
                          <a:effectLst/>
                          <a:latin typeface="맑은 고딕" panose="020B0503020000020004" pitchFamily="50" charset="-127"/>
                          <a:ea typeface="맑은 고딕" panose="020B0503020000020004" pitchFamily="50" charset="-127"/>
                        </a:rPr>
                        <a:t>LVTTL</a:t>
                      </a:r>
                      <a:endParaRPr lang="ko-KR" sz="1100">
                        <a:solidFill>
                          <a:srgbClr val="0000FF"/>
                        </a:solidFill>
                        <a:effectLst/>
                        <a:latin typeface="맑은 고딕" panose="020B0503020000020004" pitchFamily="50" charset="-127"/>
                        <a:ea typeface="맑은 고딕" panose="020B0503020000020004" pitchFamily="50" charset="-127"/>
                        <a:cs typeface="Courier New" panose="02070309020205020404" pitchFamily="49" charset="0"/>
                      </a:endParaRPr>
                    </a:p>
                  </a:txBody>
                  <a:tcPr marL="25400" marR="25400" marT="0" marB="0" anchor="ctr"/>
                </a:tc>
                <a:tc>
                  <a:txBody>
                    <a:bodyPr/>
                    <a:lstStyle/>
                    <a:p>
                      <a:pPr>
                        <a:spcBef>
                          <a:spcPts val="200"/>
                        </a:spcBef>
                        <a:spcAft>
                          <a:spcPts val="200"/>
                        </a:spcAft>
                      </a:pPr>
                      <a:r>
                        <a:rPr lang="en-US" sz="1100" dirty="0">
                          <a:solidFill>
                            <a:srgbClr val="0000FF"/>
                          </a:solidFill>
                          <a:effectLst/>
                          <a:latin typeface="맑은 고딕" panose="020B0503020000020004" pitchFamily="50" charset="-127"/>
                          <a:ea typeface="맑은 고딕" panose="020B0503020000020004" pitchFamily="50" charset="-127"/>
                        </a:rPr>
                        <a:t>DSPI1_POPR</a:t>
                      </a:r>
                      <a:endParaRPr lang="ko-KR" sz="1100">
                        <a:solidFill>
                          <a:srgbClr val="0000FF"/>
                        </a:solidFill>
                        <a:effectLst/>
                        <a:latin typeface="맑은 고딕" panose="020B0503020000020004" pitchFamily="50" charset="-127"/>
                        <a:ea typeface="맑은 고딕" panose="020B0503020000020004" pitchFamily="50" charset="-127"/>
                        <a:cs typeface="Courier New" panose="02070309020205020404" pitchFamily="49" charset="0"/>
                      </a:endParaRPr>
                    </a:p>
                  </a:txBody>
                  <a:tcPr marL="25400" marR="25400" marT="0" marB="0" anchor="ctr"/>
                </a:tc>
                <a:tc>
                  <a:txBody>
                    <a:bodyPr/>
                    <a:lstStyle/>
                    <a:p>
                      <a:pPr>
                        <a:spcBef>
                          <a:spcPts val="200"/>
                        </a:spcBef>
                        <a:spcAft>
                          <a:spcPts val="200"/>
                        </a:spcAft>
                      </a:pPr>
                      <a:r>
                        <a:rPr lang="en-US" sz="1100" dirty="0" err="1">
                          <a:solidFill>
                            <a:srgbClr val="0000FF"/>
                          </a:solidFill>
                          <a:effectLst/>
                          <a:latin typeface="맑은 고딕" panose="020B0503020000020004" pitchFamily="50" charset="-127"/>
                          <a:ea typeface="맑은 고딕" panose="020B0503020000020004" pitchFamily="50" charset="-127"/>
                        </a:rPr>
                        <a:t>MPSoC_SPIRxbuf</a:t>
                      </a:r>
                      <a:endParaRPr lang="ko-KR" sz="1100">
                        <a:solidFill>
                          <a:srgbClr val="0000FF"/>
                        </a:solidFill>
                        <a:effectLst/>
                        <a:latin typeface="맑은 고딕" panose="020B0503020000020004" pitchFamily="50" charset="-127"/>
                        <a:ea typeface="맑은 고딕" panose="020B0503020000020004" pitchFamily="50" charset="-127"/>
                        <a:cs typeface="Courier New" panose="02070309020205020404" pitchFamily="49" charset="0"/>
                      </a:endParaRPr>
                    </a:p>
                  </a:txBody>
                  <a:tcPr marL="25400" marR="25400" marT="0" marB="0" anchor="ctr"/>
                </a:tc>
                <a:tc>
                  <a:txBody>
                    <a:bodyPr/>
                    <a:lstStyle/>
                    <a:p>
                      <a:pPr>
                        <a:spcBef>
                          <a:spcPts val="200"/>
                        </a:spcBef>
                        <a:spcAft>
                          <a:spcPts val="200"/>
                        </a:spcAft>
                      </a:pPr>
                      <a:r>
                        <a:rPr lang="en-US" sz="1100" dirty="0">
                          <a:solidFill>
                            <a:srgbClr val="0000FF"/>
                          </a:solidFill>
                          <a:effectLst/>
                          <a:latin typeface="맑은 고딕" panose="020B0503020000020004" pitchFamily="50" charset="-127"/>
                          <a:ea typeface="맑은 고딕" panose="020B0503020000020004" pitchFamily="50" charset="-127"/>
                        </a:rPr>
                        <a:t>0</a:t>
                      </a:r>
                      <a:endParaRPr lang="ko-KR" sz="1100">
                        <a:solidFill>
                          <a:srgbClr val="0000FF"/>
                        </a:solidFill>
                        <a:effectLst/>
                        <a:latin typeface="맑은 고딕" panose="020B0503020000020004" pitchFamily="50" charset="-127"/>
                        <a:ea typeface="맑은 고딕" panose="020B0503020000020004" pitchFamily="50" charset="-127"/>
                        <a:cs typeface="Courier New" panose="02070309020205020404" pitchFamily="49" charset="0"/>
                      </a:endParaRPr>
                    </a:p>
                  </a:txBody>
                  <a:tcPr marL="25400" marR="25400" marT="0" marB="0" anchor="ctr"/>
                </a:tc>
                <a:tc>
                  <a:txBody>
                    <a:bodyPr/>
                    <a:lstStyle/>
                    <a:p>
                      <a:pPr>
                        <a:spcBef>
                          <a:spcPts val="200"/>
                        </a:spcBef>
                        <a:spcAft>
                          <a:spcPts val="200"/>
                        </a:spcAft>
                      </a:pPr>
                      <a:r>
                        <a:rPr lang="en-US" sz="1100" dirty="0">
                          <a:solidFill>
                            <a:srgbClr val="0000FF"/>
                          </a:solidFill>
                          <a:effectLst/>
                          <a:latin typeface="맑은 고딕" panose="020B0503020000020004" pitchFamily="50" charset="-127"/>
                          <a:ea typeface="맑은 고딕" panose="020B0503020000020004" pitchFamily="50" charset="-127"/>
                        </a:rPr>
                        <a:t>SPI master input</a:t>
                      </a:r>
                      <a:endParaRPr lang="ko-KR" sz="1100">
                        <a:solidFill>
                          <a:srgbClr val="0000FF"/>
                        </a:solidFill>
                        <a:effectLst/>
                        <a:latin typeface="맑은 고딕" panose="020B0503020000020004" pitchFamily="50" charset="-127"/>
                        <a:ea typeface="맑은 고딕" panose="020B0503020000020004" pitchFamily="50" charset="-127"/>
                        <a:cs typeface="Courier New" panose="02070309020205020404" pitchFamily="49" charset="0"/>
                      </a:endParaRPr>
                    </a:p>
                  </a:txBody>
                  <a:tcPr marL="25400" marR="25400" marT="0" marB="0" anchor="ctr"/>
                </a:tc>
              </a:tr>
              <a:tr h="312664">
                <a:tc>
                  <a:txBody>
                    <a:bodyPr/>
                    <a:lstStyle/>
                    <a:p>
                      <a:pPr algn="ctr">
                        <a:spcBef>
                          <a:spcPts val="200"/>
                        </a:spcBef>
                        <a:spcAft>
                          <a:spcPts val="200"/>
                        </a:spcAft>
                      </a:pPr>
                      <a:r>
                        <a:rPr lang="en-US" altLang="ko-KR" sz="1100" dirty="0" smtClean="0">
                          <a:solidFill>
                            <a:srgbClr val="0000FF"/>
                          </a:solidFill>
                          <a:effectLst/>
                          <a:latin typeface="맑은 고딕" panose="020B0503020000020004" pitchFamily="50" charset="-127"/>
                          <a:ea typeface="맑은 고딕" panose="020B0503020000020004" pitchFamily="50" charset="-127"/>
                          <a:cs typeface="Courier New" panose="02070309020205020404" pitchFamily="49" charset="0"/>
                        </a:rPr>
                        <a:t>…</a:t>
                      </a:r>
                      <a:endParaRPr lang="ko-KR" sz="1100">
                        <a:solidFill>
                          <a:srgbClr val="0000FF"/>
                        </a:solidFill>
                        <a:effectLst/>
                        <a:latin typeface="맑은 고딕" panose="020B0503020000020004" pitchFamily="50" charset="-127"/>
                        <a:ea typeface="맑은 고딕" panose="020B0503020000020004" pitchFamily="50" charset="-127"/>
                        <a:cs typeface="Courier New" panose="02070309020205020404" pitchFamily="49" charset="0"/>
                      </a:endParaRPr>
                    </a:p>
                  </a:txBody>
                  <a:tcPr marL="25400" marR="25400" marT="0" marB="0" anchor="ctr"/>
                </a:tc>
                <a:tc>
                  <a:txBody>
                    <a:bodyPr/>
                    <a:lstStyle/>
                    <a:p>
                      <a:pPr>
                        <a:spcBef>
                          <a:spcPts val="200"/>
                        </a:spcBef>
                        <a:spcAft>
                          <a:spcPts val="200"/>
                        </a:spcAft>
                      </a:pPr>
                      <a:endParaRPr lang="ko-KR" sz="1100">
                        <a:solidFill>
                          <a:srgbClr val="0000FF"/>
                        </a:solidFill>
                        <a:effectLst/>
                        <a:latin typeface="맑은 고딕" panose="020B0503020000020004" pitchFamily="50" charset="-127"/>
                        <a:ea typeface="맑은 고딕" panose="020B0503020000020004" pitchFamily="50" charset="-127"/>
                        <a:cs typeface="Courier New" panose="02070309020205020404" pitchFamily="49" charset="0"/>
                      </a:endParaRPr>
                    </a:p>
                  </a:txBody>
                  <a:tcPr marL="25400" marR="25400" marT="0" marB="0" anchor="ctr"/>
                </a:tc>
                <a:tc>
                  <a:txBody>
                    <a:bodyPr/>
                    <a:lstStyle/>
                    <a:p>
                      <a:pPr>
                        <a:spcBef>
                          <a:spcPts val="200"/>
                        </a:spcBef>
                        <a:spcAft>
                          <a:spcPts val="200"/>
                        </a:spcAft>
                      </a:pPr>
                      <a:endParaRPr lang="ko-KR" sz="1100">
                        <a:solidFill>
                          <a:srgbClr val="0000FF"/>
                        </a:solidFill>
                        <a:effectLst/>
                        <a:latin typeface="맑은 고딕" panose="020B0503020000020004" pitchFamily="50" charset="-127"/>
                        <a:ea typeface="맑은 고딕" panose="020B0503020000020004" pitchFamily="50" charset="-127"/>
                        <a:cs typeface="Courier New" panose="02070309020205020404" pitchFamily="49" charset="0"/>
                      </a:endParaRPr>
                    </a:p>
                  </a:txBody>
                  <a:tcPr marL="25400" marR="25400" marT="0" marB="0" anchor="ctr"/>
                </a:tc>
                <a:tc>
                  <a:txBody>
                    <a:bodyPr/>
                    <a:lstStyle/>
                    <a:p>
                      <a:pPr>
                        <a:spcBef>
                          <a:spcPts val="200"/>
                        </a:spcBef>
                        <a:spcAft>
                          <a:spcPts val="200"/>
                        </a:spcAft>
                      </a:pPr>
                      <a:endParaRPr lang="ko-KR" sz="1100">
                        <a:solidFill>
                          <a:srgbClr val="0000FF"/>
                        </a:solidFill>
                        <a:effectLst/>
                        <a:latin typeface="맑은 고딕" panose="020B0503020000020004" pitchFamily="50" charset="-127"/>
                        <a:ea typeface="맑은 고딕" panose="020B0503020000020004" pitchFamily="50" charset="-127"/>
                        <a:cs typeface="Courier New" panose="02070309020205020404" pitchFamily="49" charset="0"/>
                      </a:endParaRPr>
                    </a:p>
                  </a:txBody>
                  <a:tcPr marL="25400" marR="25400" marT="0" marB="0" anchor="ctr"/>
                </a:tc>
                <a:tc>
                  <a:txBody>
                    <a:bodyPr/>
                    <a:lstStyle/>
                    <a:p>
                      <a:pPr>
                        <a:spcBef>
                          <a:spcPts val="200"/>
                        </a:spcBef>
                        <a:spcAft>
                          <a:spcPts val="200"/>
                        </a:spcAft>
                      </a:pPr>
                      <a:endParaRPr lang="ko-KR" sz="1100">
                        <a:solidFill>
                          <a:srgbClr val="0000FF"/>
                        </a:solidFill>
                        <a:effectLst/>
                        <a:latin typeface="맑은 고딕" panose="020B0503020000020004" pitchFamily="50" charset="-127"/>
                        <a:ea typeface="맑은 고딕" panose="020B0503020000020004" pitchFamily="50" charset="-127"/>
                        <a:cs typeface="Courier New" panose="02070309020205020404" pitchFamily="49" charset="0"/>
                      </a:endParaRPr>
                    </a:p>
                  </a:txBody>
                  <a:tcPr marL="25400" marR="25400" marT="0" marB="0" anchor="ctr"/>
                </a:tc>
                <a:tc>
                  <a:txBody>
                    <a:bodyPr/>
                    <a:lstStyle/>
                    <a:p>
                      <a:pPr>
                        <a:spcBef>
                          <a:spcPts val="200"/>
                        </a:spcBef>
                        <a:spcAft>
                          <a:spcPts val="200"/>
                        </a:spcAft>
                      </a:pPr>
                      <a:endParaRPr lang="ko-KR" sz="1100">
                        <a:solidFill>
                          <a:srgbClr val="0000FF"/>
                        </a:solidFill>
                        <a:effectLst/>
                        <a:latin typeface="맑은 고딕" panose="020B0503020000020004" pitchFamily="50" charset="-127"/>
                        <a:ea typeface="맑은 고딕" panose="020B0503020000020004" pitchFamily="50" charset="-127"/>
                        <a:cs typeface="Courier New" panose="02070309020205020404" pitchFamily="49" charset="0"/>
                      </a:endParaRPr>
                    </a:p>
                  </a:txBody>
                  <a:tcPr marL="25400" marR="25400" marT="0" marB="0" anchor="ctr"/>
                </a:tc>
                <a:tc>
                  <a:txBody>
                    <a:bodyPr/>
                    <a:lstStyle/>
                    <a:p>
                      <a:pPr>
                        <a:spcBef>
                          <a:spcPts val="200"/>
                        </a:spcBef>
                        <a:spcAft>
                          <a:spcPts val="200"/>
                        </a:spcAft>
                      </a:pPr>
                      <a:endParaRPr lang="ko-KR" sz="1100">
                        <a:solidFill>
                          <a:srgbClr val="0000FF"/>
                        </a:solidFill>
                        <a:effectLst/>
                        <a:latin typeface="맑은 고딕" panose="020B0503020000020004" pitchFamily="50" charset="-127"/>
                        <a:ea typeface="맑은 고딕" panose="020B0503020000020004" pitchFamily="50" charset="-127"/>
                        <a:cs typeface="Courier New" panose="02070309020205020404" pitchFamily="49" charset="0"/>
                      </a:endParaRPr>
                    </a:p>
                  </a:txBody>
                  <a:tcPr marL="25400" marR="25400" marT="0" marB="0" anchor="ctr"/>
                </a:tc>
                <a:tc>
                  <a:txBody>
                    <a:bodyPr/>
                    <a:lstStyle/>
                    <a:p>
                      <a:pPr>
                        <a:spcBef>
                          <a:spcPts val="200"/>
                        </a:spcBef>
                        <a:spcAft>
                          <a:spcPts val="200"/>
                        </a:spcAft>
                      </a:pPr>
                      <a:endParaRPr lang="ko-KR" sz="1100">
                        <a:solidFill>
                          <a:srgbClr val="0000FF"/>
                        </a:solidFill>
                        <a:effectLst/>
                        <a:latin typeface="맑은 고딕" panose="020B0503020000020004" pitchFamily="50" charset="-127"/>
                        <a:ea typeface="맑은 고딕" panose="020B0503020000020004" pitchFamily="50" charset="-127"/>
                        <a:cs typeface="Courier New" panose="02070309020205020404" pitchFamily="49" charset="0"/>
                      </a:endParaRPr>
                    </a:p>
                  </a:txBody>
                  <a:tcPr marL="25400" marR="25400" marT="0" marB="0" anchor="ctr"/>
                </a:tc>
                <a:tc>
                  <a:txBody>
                    <a:bodyPr/>
                    <a:lstStyle/>
                    <a:p>
                      <a:pPr>
                        <a:spcBef>
                          <a:spcPts val="200"/>
                        </a:spcBef>
                        <a:spcAft>
                          <a:spcPts val="200"/>
                        </a:spcAft>
                      </a:pPr>
                      <a:endParaRPr lang="ko-KR" sz="1100">
                        <a:solidFill>
                          <a:srgbClr val="0000FF"/>
                        </a:solidFill>
                        <a:effectLst/>
                        <a:latin typeface="맑은 고딕" panose="020B0503020000020004" pitchFamily="50" charset="-127"/>
                        <a:ea typeface="맑은 고딕" panose="020B0503020000020004" pitchFamily="50" charset="-127"/>
                        <a:cs typeface="Courier New" panose="02070309020205020404" pitchFamily="49" charset="0"/>
                      </a:endParaRPr>
                    </a:p>
                  </a:txBody>
                  <a:tcPr marL="25400" marR="25400" marT="0" marB="0" anchor="ctr"/>
                </a:tc>
                <a:tc>
                  <a:txBody>
                    <a:bodyPr/>
                    <a:lstStyle/>
                    <a:p>
                      <a:pPr>
                        <a:spcBef>
                          <a:spcPts val="200"/>
                        </a:spcBef>
                        <a:spcAft>
                          <a:spcPts val="200"/>
                        </a:spcAft>
                      </a:pPr>
                      <a:endParaRPr lang="ko-KR" sz="1100" dirty="0">
                        <a:solidFill>
                          <a:srgbClr val="0000FF"/>
                        </a:solidFill>
                        <a:effectLst/>
                        <a:latin typeface="맑은 고딕" panose="020B0503020000020004" pitchFamily="50" charset="-127"/>
                        <a:ea typeface="맑은 고딕" panose="020B0503020000020004" pitchFamily="50" charset="-127"/>
                        <a:cs typeface="Courier New" panose="02070309020205020404" pitchFamily="49" charset="0"/>
                      </a:endParaRPr>
                    </a:p>
                  </a:txBody>
                  <a:tcPr marL="25400" marR="25400" marT="0" marB="0" anchor="ctr"/>
                </a:tc>
              </a:tr>
            </a:tbl>
          </a:graphicData>
        </a:graphic>
      </p:graphicFrame>
      <p:sp>
        <p:nvSpPr>
          <p:cNvPr id="4" name="TextBox 3"/>
          <p:cNvSpPr txBox="1"/>
          <p:nvPr/>
        </p:nvSpPr>
        <p:spPr>
          <a:xfrm>
            <a:off x="4310036" y="2499317"/>
            <a:ext cx="1071127" cy="261610"/>
          </a:xfrm>
          <a:prstGeom prst="rect">
            <a:avLst/>
          </a:prstGeom>
          <a:noFill/>
        </p:spPr>
        <p:txBody>
          <a:bodyPr wrap="none" rtlCol="0">
            <a:spAutoFit/>
          </a:bodyPr>
          <a:lstStyle/>
          <a:p>
            <a:r>
              <a:rPr lang="en-US" altLang="ko-KR" sz="1100" dirty="0">
                <a:solidFill>
                  <a:srgbClr val="FF0000"/>
                </a:solidFill>
                <a:latin typeface="맑은 고딕" pitchFamily="50" charset="-127"/>
                <a:ea typeface="맑은 고딕" pitchFamily="50" charset="-127"/>
              </a:rPr>
              <a:t>[HSI list form]</a:t>
            </a:r>
            <a:endParaRPr lang="ko-KR" altLang="en-US" sz="1100" dirty="0" smtClean="0">
              <a:solidFill>
                <a:srgbClr val="FF0000"/>
              </a:solidFill>
              <a:latin typeface="맑은 고딕" pitchFamily="50" charset="-127"/>
              <a:ea typeface="맑은 고딕" pitchFamily="50" charset="-127"/>
            </a:endParaRPr>
          </a:p>
        </p:txBody>
      </p:sp>
    </p:spTree>
    <p:extLst>
      <p:ext uri="{BB962C8B-B14F-4D97-AF65-F5344CB8AC3E}">
        <p14:creationId xmlns:p14="http://schemas.microsoft.com/office/powerpoint/2010/main" val="18031917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제목 1"/>
          <p:cNvSpPr>
            <a:spLocks noGrp="1"/>
          </p:cNvSpPr>
          <p:nvPr>
            <p:ph type="title"/>
          </p:nvPr>
        </p:nvSpPr>
        <p:spPr bwMode="auto">
          <a:xfrm>
            <a:off x="323850" y="71438"/>
            <a:ext cx="9475758"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dirty="0">
                <a:solidFill>
                  <a:schemeClr val="tx1"/>
                </a:solidFill>
              </a:rPr>
              <a:t>7</a:t>
            </a:r>
            <a:r>
              <a:rPr lang="en-US" altLang="ko-KR" dirty="0" smtClean="0">
                <a:solidFill>
                  <a:schemeClr val="tx1"/>
                </a:solidFill>
              </a:rPr>
              <a:t>. </a:t>
            </a:r>
            <a:r>
              <a:rPr lang="en-US" altLang="ko-KR" dirty="0">
                <a:solidFill>
                  <a:schemeClr val="tx1"/>
                </a:solidFill>
              </a:rPr>
              <a:t>Review System Architecture Alternatives</a:t>
            </a:r>
            <a:endParaRPr lang="ko-KR" altLang="en-US" dirty="0" smtClean="0">
              <a:solidFill>
                <a:schemeClr val="tx1"/>
              </a:solidFill>
            </a:endParaRPr>
          </a:p>
        </p:txBody>
      </p:sp>
      <p:sp>
        <p:nvSpPr>
          <p:cNvPr id="10243" name="텍스트 개체 틀 2"/>
          <p:cNvSpPr>
            <a:spLocks noGrp="1"/>
          </p:cNvSpPr>
          <p:nvPr>
            <p:ph type="body" sz="quarter" idx="10"/>
          </p:nvPr>
        </p:nvSpPr>
        <p:spPr bwMode="auto">
          <a:xfrm>
            <a:off x="323850" y="511175"/>
            <a:ext cx="9093200" cy="569369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r>
              <a:rPr lang="en-US" altLang="ko-KR" sz="1050" b="1" dirty="0"/>
              <a:t>Review System Architecture </a:t>
            </a:r>
            <a:r>
              <a:rPr lang="en-US" altLang="ko-KR" sz="1050" b="1" dirty="0" smtClean="0"/>
              <a:t>Alternatives</a:t>
            </a:r>
            <a:endParaRPr lang="en-US" altLang="ko-KR" sz="1050" b="1" dirty="0" smtClean="0"/>
          </a:p>
          <a:p>
            <a:pPr marL="0" indent="0"/>
            <a:r>
              <a:rPr lang="en-US" altLang="ko-KR" sz="1050" b="1" dirty="0"/>
              <a:t> </a:t>
            </a:r>
            <a:r>
              <a:rPr lang="en-US" altLang="ko-KR" sz="1050" b="1" dirty="0"/>
              <a:t>The system architecture must satisfy the system architectural driver. To this end, various alternative solutions are identified/evaluated/selected at the architectural level. This can be a partial solution or a whole structure</a:t>
            </a:r>
            <a:r>
              <a:rPr lang="en-US" altLang="ko-KR" sz="1050" b="1" dirty="0" smtClean="0"/>
              <a:t>.</a:t>
            </a:r>
            <a:r>
              <a:rPr lang="en-US" altLang="ko-KR" sz="1050" dirty="0" smtClean="0">
                <a:latin typeface="Malgun Gothic" panose="020B0503020000020004" pitchFamily="50" charset="-127"/>
                <a:ea typeface="Malgun Gothic" panose="020B0503020000020004" pitchFamily="50" charset="-127"/>
              </a:rPr>
              <a:t> </a:t>
            </a:r>
            <a:endParaRPr lang="en-US" altLang="ko-KR" sz="1050" dirty="0">
              <a:latin typeface="Malgun Gothic" panose="020B0503020000020004" pitchFamily="50" charset="-127"/>
              <a:ea typeface="Malgun Gothic" panose="020B0503020000020004" pitchFamily="50" charset="-127"/>
            </a:endParaRPr>
          </a:p>
          <a:p>
            <a:pPr marL="442913" lvl="2" indent="-171450" eaLnBrk="1" hangingPunct="1">
              <a:buFontTx/>
              <a:buChar char="-"/>
            </a:pPr>
            <a:r>
              <a:rPr lang="en-US" altLang="ko-KR" sz="1050" dirty="0"/>
              <a:t>[Deduction of system configuration plan] Deriving various system configuration plans through function division and integration, and quality attribute </a:t>
            </a:r>
            <a:r>
              <a:rPr lang="en-US" altLang="ko-KR" sz="1050" dirty="0" smtClean="0"/>
              <a:t>assignment</a:t>
            </a:r>
          </a:p>
          <a:p>
            <a:pPr marL="442913" lvl="2" indent="-171450" eaLnBrk="1" hangingPunct="1">
              <a:buFontTx/>
              <a:buChar char="-"/>
            </a:pPr>
            <a:r>
              <a:rPr lang="en-US" altLang="ko-KR" sz="1050" dirty="0" smtClean="0"/>
              <a:t>[</a:t>
            </a:r>
            <a:r>
              <a:rPr lang="en-US" altLang="ko-KR" sz="1050" dirty="0"/>
              <a:t>Define the criteria for reviewing system architecture alternatives] Define the evaluation criteria for alternatives</a:t>
            </a:r>
            <a:r>
              <a:rPr lang="en-US" altLang="ko-KR" sz="1050" dirty="0" smtClean="0"/>
              <a:t>.</a:t>
            </a:r>
          </a:p>
          <a:p>
            <a:pPr marL="442913" lvl="2" indent="-171450" eaLnBrk="1" hangingPunct="1">
              <a:buFontTx/>
              <a:buChar char="-"/>
            </a:pPr>
            <a:r>
              <a:rPr lang="en-US" altLang="ko-KR" sz="1050" dirty="0" smtClean="0"/>
              <a:t>[</a:t>
            </a:r>
            <a:r>
              <a:rPr lang="en-US" altLang="ko-KR" sz="1050" dirty="0"/>
              <a:t>Review of system architecture alternatives] Select the optimal system architecture by reviewing the derived system configuration plans </a:t>
            </a:r>
            <a:endParaRPr lang="en-US" altLang="ko-KR" sz="300" dirty="0"/>
          </a:p>
          <a:p>
            <a:pPr marL="0" indent="0"/>
            <a:r>
              <a:rPr lang="en-US" altLang="ko-KR" sz="1050" b="1" dirty="0" smtClean="0"/>
              <a:t>[1. </a:t>
            </a:r>
            <a:r>
              <a:rPr lang="en-US" altLang="ko-KR" sz="1050" b="1" dirty="0"/>
              <a:t>Derivation of system configuration plan]</a:t>
            </a:r>
            <a:endParaRPr lang="en-US" altLang="ko-KR" sz="1050" b="1" dirty="0"/>
          </a:p>
          <a:p>
            <a:pPr marL="271463" lvl="2" indent="0" eaLnBrk="1" hangingPunct="1">
              <a:buFont typeface="Wingdings" panose="05000000000000000000" pitchFamily="2" charset="2"/>
              <a:buNone/>
            </a:pPr>
            <a:r>
              <a:rPr lang="en-US" altLang="ko-KR" sz="1050" dirty="0"/>
              <a:t>Divide and integrate functions assigned to system elements, and derive various system configuration plans while assigning quality attributes</a:t>
            </a:r>
            <a:r>
              <a:rPr lang="en-US" altLang="ko-KR" sz="1050" dirty="0" smtClean="0"/>
              <a:t>..</a:t>
            </a:r>
            <a:endParaRPr lang="en-US" altLang="ko-KR" sz="300" dirty="0" smtClean="0"/>
          </a:p>
          <a:p>
            <a:pPr marL="271463" lvl="2" indent="0" eaLnBrk="1" hangingPunct="1">
              <a:buFont typeface="Wingdings" panose="05000000000000000000" pitchFamily="2" charset="2"/>
              <a:buNone/>
            </a:pPr>
            <a:r>
              <a:rPr lang="en-US" altLang="ko-KR" sz="1050" dirty="0"/>
              <a:t>When dividing/integrating functions for system elements, refer to the following </a:t>
            </a:r>
            <a:r>
              <a:rPr lang="en-US" altLang="ko-KR" sz="1050" dirty="0" err="1"/>
              <a:t>criteri</a:t>
            </a:r>
            <a:r>
              <a:rPr lang="en-US" altLang="ko-KR" sz="1050" dirty="0"/>
              <a:t>.</a:t>
            </a:r>
            <a:endParaRPr lang="en-US" altLang="ko-KR" sz="1050" dirty="0"/>
          </a:p>
          <a:p>
            <a:pPr marL="442913" lvl="2" indent="-171450" eaLnBrk="1" hangingPunct="1">
              <a:buFontTx/>
              <a:buChar char="-"/>
            </a:pPr>
            <a:r>
              <a:rPr lang="en-US" altLang="ko-KR" sz="1050" dirty="0"/>
              <a:t>Interface Criteria: Functions with the same input/output flow can be grouped and assigned to the same system element</a:t>
            </a:r>
            <a:r>
              <a:rPr lang="en-US" altLang="ko-KR" sz="1050" dirty="0" smtClean="0"/>
              <a:t>.</a:t>
            </a:r>
          </a:p>
          <a:p>
            <a:pPr marL="442913" lvl="2" indent="-171450" eaLnBrk="1" hangingPunct="1">
              <a:buFontTx/>
              <a:buChar char="-"/>
            </a:pPr>
            <a:r>
              <a:rPr lang="en-US" altLang="ko-KR" sz="1050" dirty="0" smtClean="0"/>
              <a:t>Effectiveness </a:t>
            </a:r>
            <a:r>
              <a:rPr lang="en-US" altLang="ko-KR" sz="1050" dirty="0"/>
              <a:t>Criteria: Integrated consideration of functions that share the same resources, such as memory, power (voltage level), timer (clock), and communication bus</a:t>
            </a:r>
            <a:r>
              <a:rPr lang="en-US" altLang="ko-KR" sz="1050" dirty="0" smtClean="0"/>
              <a:t>.</a:t>
            </a:r>
          </a:p>
          <a:p>
            <a:pPr marL="442913" lvl="2" indent="-171450" eaLnBrk="1" hangingPunct="1">
              <a:buFontTx/>
              <a:buChar char="-"/>
            </a:pPr>
            <a:r>
              <a:rPr lang="en-US" altLang="ko-KR" sz="1050" dirty="0" smtClean="0"/>
              <a:t>Temporal </a:t>
            </a:r>
            <a:r>
              <a:rPr lang="en-US" altLang="ko-KR" sz="1050" dirty="0"/>
              <a:t>Criteria: Functions with similar execution cycles can be grouped and assigned to the same system element</a:t>
            </a:r>
            <a:r>
              <a:rPr lang="en-US" altLang="ko-KR" sz="1050" dirty="0" smtClean="0"/>
              <a:t>.</a:t>
            </a:r>
          </a:p>
          <a:p>
            <a:pPr marL="442913" lvl="2" indent="-171450" eaLnBrk="1" hangingPunct="1">
              <a:buFontTx/>
              <a:buChar char="-"/>
            </a:pPr>
            <a:r>
              <a:rPr lang="en-US" altLang="ko-KR" sz="1050" dirty="0" smtClean="0"/>
              <a:t>Technology </a:t>
            </a:r>
            <a:r>
              <a:rPr lang="en-US" altLang="ko-KR" sz="1050" dirty="0"/>
              <a:t>Criteria: Functions performed by similar technologies can be grouped and assigned to the same system element</a:t>
            </a:r>
            <a:r>
              <a:rPr lang="en-US" altLang="ko-KR" sz="1050" dirty="0" smtClean="0"/>
              <a:t>.</a:t>
            </a:r>
          </a:p>
          <a:p>
            <a:pPr marL="442913" lvl="2" indent="-171450" eaLnBrk="1" hangingPunct="1">
              <a:buFontTx/>
              <a:buChar char="-"/>
            </a:pPr>
            <a:r>
              <a:rPr lang="en-US" altLang="ko-KR" sz="1050" dirty="0" smtClean="0"/>
              <a:t>Control </a:t>
            </a:r>
            <a:r>
              <a:rPr lang="en-US" altLang="ko-KR" sz="1050" dirty="0"/>
              <a:t>Strategy: Consider dividing/integrating related functions according to whether to concentrate/distribute the functions that control the order of functions and the timing of execution in one place</a:t>
            </a:r>
            <a:r>
              <a:rPr lang="en-US" altLang="ko-KR" sz="1050" dirty="0" smtClean="0"/>
              <a:t>.</a:t>
            </a:r>
          </a:p>
          <a:p>
            <a:pPr marL="442913" lvl="2" indent="-171450" eaLnBrk="1" hangingPunct="1">
              <a:buFontTx/>
              <a:buChar char="-"/>
            </a:pPr>
            <a:r>
              <a:rPr lang="en-US" altLang="ko-KR" sz="1050" dirty="0" smtClean="0"/>
              <a:t>Dependability </a:t>
            </a:r>
            <a:r>
              <a:rPr lang="en-US" altLang="ko-KR" sz="1050" dirty="0"/>
              <a:t>Criteria: Functions related to quality attributes such as availability, reliability, maintainability, and safety consider overlapping/independent functions as necessary</a:t>
            </a:r>
            <a:r>
              <a:rPr lang="en-US" altLang="ko-KR" sz="1050" dirty="0" smtClean="0"/>
              <a:t>.</a:t>
            </a:r>
          </a:p>
          <a:p>
            <a:pPr marL="442913" lvl="2" indent="-171450" eaLnBrk="1" hangingPunct="1">
              <a:buFontTx/>
              <a:buChar char="-"/>
            </a:pPr>
            <a:r>
              <a:rPr lang="en-US" altLang="ko-KR" sz="1050" dirty="0" smtClean="0"/>
              <a:t>Environment </a:t>
            </a:r>
            <a:r>
              <a:rPr lang="en-US" altLang="ko-KR" sz="1050" dirty="0"/>
              <a:t>Criteria: Functions operating under similar environmental conditions (electromagnetic waves, heat, temperature, humidity, etc.) can be collectively allocated for protection device application or divided and allocated for reliability</a:t>
            </a:r>
            <a:r>
              <a:rPr lang="en-US" altLang="ko-KR" sz="1050" dirty="0" smtClean="0"/>
              <a:t>.</a:t>
            </a:r>
          </a:p>
          <a:p>
            <a:pPr marL="442913" lvl="2" indent="-171450" eaLnBrk="1" hangingPunct="1">
              <a:buFontTx/>
              <a:buChar char="-"/>
            </a:pPr>
            <a:r>
              <a:rPr lang="en-US" altLang="ko-KR" sz="1050" dirty="0" smtClean="0"/>
              <a:t>Organizational </a:t>
            </a:r>
            <a:r>
              <a:rPr lang="en-US" altLang="ko-KR" sz="1050" dirty="0"/>
              <a:t>Criteria: Consideration of constraints on the selection of system elements based on organizational criteria such as availability of elements, cost, schedule, and facility availability</a:t>
            </a:r>
            <a:r>
              <a:rPr lang="en-US" altLang="ko-KR" sz="1050" dirty="0" smtClean="0"/>
              <a:t>..</a:t>
            </a:r>
            <a:endParaRPr lang="en-US" altLang="ko-KR" sz="300" dirty="0" smtClean="0"/>
          </a:p>
          <a:p>
            <a:pPr marL="271463" lvl="2" indent="0" eaLnBrk="1" hangingPunct="1">
              <a:buFont typeface="Wingdings" panose="05000000000000000000" pitchFamily="2" charset="2"/>
              <a:buNone/>
            </a:pPr>
            <a:r>
              <a:rPr lang="en-US" altLang="ko-KR" sz="1050" dirty="0"/>
              <a:t>The allocation of quality attributes is divided into the case where it is assigned to individual system elements and the case where it is related to multiple or all elements</a:t>
            </a:r>
            <a:r>
              <a:rPr lang="en-US" altLang="ko-KR" sz="1050" dirty="0" smtClean="0"/>
              <a:t>.</a:t>
            </a:r>
            <a:endParaRPr lang="en-US" altLang="ko-KR" sz="1050" dirty="0"/>
          </a:p>
          <a:p>
            <a:pPr marL="271463" lvl="2" indent="0" eaLnBrk="1" hangingPunct="1">
              <a:buFont typeface="Wingdings" panose="05000000000000000000" pitchFamily="2" charset="2"/>
              <a:buNone/>
            </a:pPr>
            <a:r>
              <a:rPr lang="en-US" altLang="ko-KR" sz="300" dirty="0"/>
              <a:t> </a:t>
            </a:r>
          </a:p>
          <a:p>
            <a:pPr marL="271463" lvl="2" indent="0" eaLnBrk="1" hangingPunct="1">
              <a:buFont typeface="Wingdings" panose="05000000000000000000" pitchFamily="2" charset="2"/>
              <a:buNone/>
            </a:pPr>
            <a:r>
              <a:rPr lang="en-US" altLang="ko-KR" sz="1050" dirty="0"/>
              <a:t>When assigned to individual system elements </a:t>
            </a:r>
            <a:endParaRPr lang="en-US" altLang="ko-KR" sz="1050" dirty="0" smtClean="0"/>
          </a:p>
          <a:p>
            <a:pPr marL="442913" lvl="2" indent="-171450" eaLnBrk="1" hangingPunct="1">
              <a:buFontTx/>
              <a:buChar char="-"/>
            </a:pPr>
            <a:r>
              <a:rPr lang="en-US" altLang="ko-KR" sz="1050" dirty="0" smtClean="0"/>
              <a:t>Standard compliance (e.g., connector ), Performance requirements (e.g., image resolution, accuracy,)</a:t>
            </a:r>
          </a:p>
          <a:p>
            <a:pPr marL="271463" lvl="2" indent="0" eaLnBrk="1" hangingPunct="1">
              <a:buFont typeface="Wingdings" panose="05000000000000000000" pitchFamily="2" charset="2"/>
              <a:buNone/>
            </a:pPr>
            <a:endParaRPr lang="en-US" altLang="ko-KR" sz="300" dirty="0"/>
          </a:p>
          <a:p>
            <a:pPr marL="271463" lvl="2" indent="0" eaLnBrk="1" hangingPunct="1">
              <a:buFont typeface="Wingdings" panose="05000000000000000000" pitchFamily="2" charset="2"/>
              <a:buNone/>
            </a:pPr>
            <a:r>
              <a:rPr lang="en-US" altLang="ko-KR" sz="1050" dirty="0"/>
              <a:t>When involving multiple or all elements </a:t>
            </a:r>
            <a:endParaRPr lang="en-US" altLang="ko-KR" sz="1050" dirty="0"/>
          </a:p>
          <a:p>
            <a:pPr marL="442913" lvl="2" indent="-171450" eaLnBrk="1" hangingPunct="1">
              <a:buFontTx/>
              <a:buChar char="-"/>
            </a:pPr>
            <a:r>
              <a:rPr lang="en-US" altLang="ko-KR" sz="1050" dirty="0"/>
              <a:t>Physical constraints (e.g., size, volume, weight</a:t>
            </a:r>
            <a:r>
              <a:rPr lang="en-US" altLang="ko-KR" sz="1050" dirty="0" smtClean="0"/>
              <a:t>), Power </a:t>
            </a:r>
            <a:r>
              <a:rPr lang="en-US" altLang="ko-KR" sz="1050" dirty="0"/>
              <a:t>distribution </a:t>
            </a:r>
            <a:r>
              <a:rPr lang="en-US" altLang="ko-KR" sz="1050" dirty="0" smtClean="0"/>
              <a:t>requirements, Reliability </a:t>
            </a:r>
            <a:r>
              <a:rPr lang="en-US" altLang="ko-KR" sz="1050" dirty="0"/>
              <a:t>requirements (e.g., random hardware fault rate)</a:t>
            </a:r>
          </a:p>
          <a:p>
            <a:pPr marL="442913" lvl="2" indent="-171450" eaLnBrk="1" hangingPunct="1">
              <a:buFontTx/>
              <a:buChar char="-"/>
            </a:pPr>
            <a:r>
              <a:rPr lang="en-US" altLang="ko-KR" sz="1050" dirty="0"/>
              <a:t>Performance requirements (e.g., response time, fault tolerance time interval</a:t>
            </a:r>
            <a:r>
              <a:rPr lang="en-US" altLang="ko-KR" sz="1050" dirty="0" smtClean="0"/>
              <a:t>), Maintainability </a:t>
            </a:r>
            <a:r>
              <a:rPr lang="en-US" altLang="ko-KR" sz="1050" dirty="0"/>
              <a:t>requirements (e.g., modular design)</a:t>
            </a:r>
          </a:p>
          <a:p>
            <a:pPr marL="442913" lvl="2" indent="-171450" eaLnBrk="1" hangingPunct="1">
              <a:buFontTx/>
              <a:buChar char="-"/>
            </a:pPr>
            <a:r>
              <a:rPr lang="en-US" altLang="ko-KR" sz="1050" dirty="0"/>
              <a:t>Environment resistance requirements (e.g., EMC/EMI, moisture, temperature)</a:t>
            </a:r>
          </a:p>
          <a:p>
            <a:pPr marL="442913" lvl="2" indent="-171450" eaLnBrk="1" hangingPunct="1">
              <a:buFontTx/>
              <a:buChar char="-"/>
            </a:pPr>
            <a:endParaRPr lang="ko-KR" altLang="en-US" sz="1050" dirty="0"/>
          </a:p>
        </p:txBody>
      </p:sp>
    </p:spTree>
    <p:extLst>
      <p:ext uri="{BB962C8B-B14F-4D97-AF65-F5344CB8AC3E}">
        <p14:creationId xmlns:p14="http://schemas.microsoft.com/office/powerpoint/2010/main" val="31157443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제목 1"/>
          <p:cNvSpPr>
            <a:spLocks noGrp="1"/>
          </p:cNvSpPr>
          <p:nvPr>
            <p:ph type="title"/>
          </p:nvPr>
        </p:nvSpPr>
        <p:spPr bwMode="auto">
          <a:xfrm>
            <a:off x="323850" y="71438"/>
            <a:ext cx="9475758"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dirty="0">
                <a:solidFill>
                  <a:schemeClr val="tx1"/>
                </a:solidFill>
              </a:rPr>
              <a:t>7</a:t>
            </a:r>
            <a:r>
              <a:rPr lang="en-US" altLang="ko-KR" dirty="0" smtClean="0">
                <a:solidFill>
                  <a:schemeClr val="tx1"/>
                </a:solidFill>
              </a:rPr>
              <a:t>. </a:t>
            </a:r>
            <a:r>
              <a:rPr lang="en-US" altLang="ko-KR" dirty="0">
                <a:solidFill>
                  <a:schemeClr val="tx1"/>
                </a:solidFill>
              </a:rPr>
              <a:t>Review System Architecture Alternatives</a:t>
            </a:r>
            <a:endParaRPr lang="ko-KR" altLang="en-US" smtClean="0">
              <a:solidFill>
                <a:schemeClr val="tx1"/>
              </a:solidFill>
            </a:endParaRPr>
          </a:p>
        </p:txBody>
      </p:sp>
      <p:sp>
        <p:nvSpPr>
          <p:cNvPr id="10243" name="텍스트 개체 틀 2"/>
          <p:cNvSpPr>
            <a:spLocks noGrp="1"/>
          </p:cNvSpPr>
          <p:nvPr>
            <p:ph type="body" sz="quarter" idx="10"/>
          </p:nvPr>
        </p:nvSpPr>
        <p:spPr bwMode="auto">
          <a:xfrm>
            <a:off x="323849" y="802468"/>
            <a:ext cx="9311217" cy="55390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271463" lvl="2" indent="0" eaLnBrk="1" hangingPunct="1">
              <a:buNone/>
            </a:pPr>
            <a:endParaRPr lang="en-US" altLang="ko-KR" sz="1100" dirty="0" smtClean="0"/>
          </a:p>
          <a:p>
            <a:pPr marL="0" indent="0"/>
            <a:r>
              <a:rPr lang="en-US" altLang="ko-KR" sz="1100" b="1" dirty="0"/>
              <a:t>[2. Definition of System Architecture Alternative Review Criteria</a:t>
            </a:r>
            <a:r>
              <a:rPr lang="en-US" altLang="ko-KR" sz="1100" b="1" dirty="0" smtClean="0"/>
              <a:t>]</a:t>
            </a:r>
            <a:endParaRPr lang="en-US" altLang="ko-KR" sz="1100" b="1" dirty="0"/>
          </a:p>
          <a:p>
            <a:pPr marL="271463" lvl="2" indent="0" eaLnBrk="1" hangingPunct="1">
              <a:buNone/>
            </a:pPr>
            <a:r>
              <a:rPr lang="en-US" altLang="ko-KR" sz="1100" dirty="0"/>
              <a:t>The evaluation criteria for reviewing the derived system configuration methods are established</a:t>
            </a:r>
            <a:r>
              <a:rPr lang="en-US" altLang="ko-KR" sz="1100" dirty="0" smtClean="0"/>
              <a:t>.</a:t>
            </a:r>
          </a:p>
          <a:p>
            <a:pPr marL="271463" lvl="2" indent="0" eaLnBrk="1" hangingPunct="1">
              <a:buNone/>
            </a:pPr>
            <a:r>
              <a:rPr lang="en-US" altLang="ko-KR" sz="1100" dirty="0" smtClean="0"/>
              <a:t>-</a:t>
            </a:r>
            <a:r>
              <a:rPr lang="ko-KR" altLang="en-US" sz="1100" smtClean="0"/>
              <a:t> </a:t>
            </a:r>
            <a:r>
              <a:rPr lang="en-US" altLang="ko-KR" sz="1100" dirty="0"/>
              <a:t>Evaluation criteria should include quality attributes</a:t>
            </a:r>
            <a:r>
              <a:rPr lang="ko-KR" altLang="en-US" sz="1100" smtClean="0"/>
              <a:t> </a:t>
            </a:r>
            <a:r>
              <a:rPr lang="en-US" altLang="ko-KR" sz="1100" dirty="0"/>
              <a:t>(</a:t>
            </a:r>
            <a:r>
              <a:rPr lang="ko-KR" altLang="en-US" sz="1100" dirty="0" smtClean="0"/>
              <a:t>예</a:t>
            </a:r>
            <a:r>
              <a:rPr lang="en-US" altLang="ko-KR" sz="1100" dirty="0" smtClean="0"/>
              <a:t>, </a:t>
            </a:r>
            <a:r>
              <a:rPr lang="en-US" altLang="ko-KR" sz="1100" dirty="0"/>
              <a:t>modularity, maintainability, expandability, scalability, reliability, security, usability</a:t>
            </a:r>
            <a:r>
              <a:rPr lang="en-US" altLang="ko-KR" sz="1100" dirty="0" smtClean="0"/>
              <a:t>)</a:t>
            </a:r>
            <a:r>
              <a:rPr lang="ko-KR" altLang="en-US" sz="1100" smtClean="0"/>
              <a:t> </a:t>
            </a:r>
            <a:r>
              <a:rPr lang="en-US" altLang="ko-KR" sz="1100" dirty="0" smtClean="0"/>
              <a:t>If </a:t>
            </a:r>
            <a:r>
              <a:rPr lang="en-US" altLang="ko-KR" sz="1100" dirty="0"/>
              <a:t>it is difficult to satisfy all quality attributes, trade-off analysis is required in consideration of </a:t>
            </a:r>
            <a:r>
              <a:rPr lang="en-US" altLang="ko-KR" sz="1100" dirty="0" smtClean="0"/>
              <a:t>priorities</a:t>
            </a:r>
            <a:endParaRPr lang="en-US" altLang="ko-KR" sz="1100" dirty="0"/>
          </a:p>
          <a:p>
            <a:pPr marL="442913" lvl="2" indent="-171450" eaLnBrk="1" hangingPunct="1">
              <a:buFontTx/>
              <a:buChar char="-"/>
            </a:pPr>
            <a:r>
              <a:rPr lang="en-US" altLang="ko-KR" sz="1100" dirty="0"/>
              <a:t>Evaluation criteria may include make-buy-reuse analysis. The following factors can be factors that determine make, buy, and reuse</a:t>
            </a:r>
            <a:r>
              <a:rPr lang="en-US" altLang="ko-KR" sz="1100" dirty="0" smtClean="0"/>
              <a:t>. </a:t>
            </a:r>
            <a:endParaRPr lang="en-US" altLang="ko-KR" sz="1100" dirty="0" smtClean="0"/>
          </a:p>
          <a:p>
            <a:pPr marL="898526" lvl="3" indent="-171450" eaLnBrk="1" hangingPunct="1">
              <a:buFontTx/>
              <a:buChar char="-"/>
            </a:pPr>
            <a:r>
              <a:rPr lang="en-US" altLang="ko-KR" sz="1100" dirty="0"/>
              <a:t>Are the criteria within the organization that influence system architecture considered? (e.g. availability of system elements, cost, schedule, facility availability, etc</a:t>
            </a:r>
            <a:r>
              <a:rPr lang="en-US" altLang="ko-KR" sz="1100" dirty="0" smtClean="0"/>
              <a:t>.)</a:t>
            </a:r>
          </a:p>
          <a:p>
            <a:pPr marL="898526" lvl="3" indent="-171450" eaLnBrk="1" hangingPunct="1">
              <a:buFontTx/>
              <a:buChar char="-"/>
            </a:pPr>
            <a:r>
              <a:rPr lang="en-US" altLang="ko-KR" sz="1100" dirty="0" smtClean="0"/>
              <a:t>Available </a:t>
            </a:r>
            <a:r>
              <a:rPr lang="en-US" altLang="ko-KR" sz="1100" dirty="0"/>
              <a:t>resources, skills and </a:t>
            </a:r>
            <a:r>
              <a:rPr lang="en-US" altLang="ko-KR" sz="1100" dirty="0" smtClean="0"/>
              <a:t>costs</a:t>
            </a:r>
          </a:p>
          <a:p>
            <a:pPr marL="898526" lvl="3" indent="-171450" eaLnBrk="1" hangingPunct="1">
              <a:buFontTx/>
              <a:buChar char="-"/>
            </a:pPr>
            <a:r>
              <a:rPr lang="en-US" altLang="ko-KR" sz="1100" dirty="0" smtClean="0"/>
              <a:t>Critical </a:t>
            </a:r>
            <a:r>
              <a:rPr lang="en-US" altLang="ko-KR" sz="1100" dirty="0"/>
              <a:t>delivery and consolidation </a:t>
            </a:r>
            <a:r>
              <a:rPr lang="en-US" altLang="ko-KR" sz="1100" dirty="0" smtClean="0"/>
              <a:t>schedules</a:t>
            </a:r>
          </a:p>
          <a:p>
            <a:pPr marL="898526" lvl="3" indent="-171450" eaLnBrk="1" hangingPunct="1">
              <a:buFontTx/>
              <a:buChar char="-"/>
            </a:pPr>
            <a:r>
              <a:rPr lang="en-US" altLang="ko-KR" sz="1100" dirty="0" smtClean="0"/>
              <a:t>Market </a:t>
            </a:r>
            <a:r>
              <a:rPr lang="en-US" altLang="ko-KR" sz="1100" dirty="0"/>
              <a:t>research for available products, including COTS </a:t>
            </a:r>
            <a:r>
              <a:rPr lang="en-US" altLang="ko-KR" sz="1100" dirty="0" smtClean="0"/>
              <a:t>products</a:t>
            </a:r>
          </a:p>
          <a:p>
            <a:pPr marL="898526" lvl="3" indent="-171450" eaLnBrk="1" hangingPunct="1">
              <a:buFontTx/>
              <a:buChar char="-"/>
            </a:pPr>
            <a:r>
              <a:rPr lang="en-US" altLang="ko-KR" sz="1100" dirty="0" smtClean="0"/>
              <a:t>Potential </a:t>
            </a:r>
            <a:r>
              <a:rPr lang="en-US" altLang="ko-KR" sz="1100" dirty="0"/>
              <a:t>suppliers' skills and </a:t>
            </a:r>
            <a:r>
              <a:rPr lang="en-US" altLang="ko-KR" sz="1100" dirty="0" smtClean="0"/>
              <a:t>capabilities</a:t>
            </a:r>
          </a:p>
          <a:p>
            <a:pPr marL="898526" lvl="3" indent="-171450" eaLnBrk="1" hangingPunct="1">
              <a:buFontTx/>
              <a:buChar char="-"/>
            </a:pPr>
            <a:r>
              <a:rPr lang="en-US" altLang="ko-KR" sz="1100" dirty="0" smtClean="0"/>
              <a:t>Core competencies</a:t>
            </a:r>
          </a:p>
          <a:p>
            <a:pPr marL="898526" lvl="3" indent="-171450" eaLnBrk="1" hangingPunct="1">
              <a:buFontTx/>
              <a:buChar char="-"/>
            </a:pPr>
            <a:r>
              <a:rPr lang="en-US" altLang="ko-KR" sz="1100" dirty="0" smtClean="0"/>
              <a:t>Licenses</a:t>
            </a:r>
            <a:r>
              <a:rPr lang="en-US" altLang="ko-KR" sz="1100" dirty="0"/>
              <a:t>, warranties, responsibilities, and limitations related to the product to be </a:t>
            </a:r>
            <a:r>
              <a:rPr lang="en-US" altLang="ko-KR" sz="1100" dirty="0" smtClean="0"/>
              <a:t>purchased</a:t>
            </a:r>
          </a:p>
          <a:p>
            <a:pPr marL="898526" lvl="3" indent="-171450" eaLnBrk="1" hangingPunct="1">
              <a:buFontTx/>
              <a:buChar char="-"/>
            </a:pPr>
            <a:endParaRPr lang="en-US" altLang="ko-KR" sz="900" dirty="0"/>
          </a:p>
          <a:p>
            <a:pPr marL="0" indent="0"/>
            <a:r>
              <a:rPr lang="en-US" altLang="ko-KR" sz="1100" b="1" dirty="0" smtClean="0"/>
              <a:t>[3. </a:t>
            </a:r>
            <a:r>
              <a:rPr lang="en-US" altLang="ko-KR" sz="1100" b="1" dirty="0"/>
              <a:t>System architecture alternative review]</a:t>
            </a:r>
            <a:endParaRPr lang="en-US" altLang="ko-KR" sz="1100" b="1" dirty="0"/>
          </a:p>
          <a:p>
            <a:pPr marL="271463" lvl="2" indent="0" eaLnBrk="1" hangingPunct="1">
              <a:buNone/>
            </a:pPr>
            <a:r>
              <a:rPr lang="en-US" altLang="ko-KR" sz="1100" dirty="0"/>
              <a:t>The derived system configuration methods are evaluated (reviewed) according to the evaluation criteria and a solution for the optimal system architecture is selected. The rationale for system architecture selection should be recorded in the system architecture design document or prepared as a separate analysis document.</a:t>
            </a:r>
            <a:endParaRPr lang="en-US" altLang="ko-KR" sz="900" dirty="0"/>
          </a:p>
        </p:txBody>
      </p:sp>
    </p:spTree>
    <p:extLst>
      <p:ext uri="{BB962C8B-B14F-4D97-AF65-F5344CB8AC3E}">
        <p14:creationId xmlns:p14="http://schemas.microsoft.com/office/powerpoint/2010/main" val="15332467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solidFill>
                  <a:schemeClr val="tx1"/>
                </a:solidFill>
              </a:rPr>
              <a:t>8</a:t>
            </a:r>
            <a:r>
              <a:rPr lang="en-US" altLang="ko-KR" dirty="0" smtClean="0">
                <a:solidFill>
                  <a:schemeClr val="tx1"/>
                </a:solidFill>
              </a:rPr>
              <a:t>. </a:t>
            </a:r>
            <a:r>
              <a:rPr lang="en-US" altLang="ko-KR" dirty="0">
                <a:solidFill>
                  <a:schemeClr val="tx1"/>
                </a:solidFill>
              </a:rPr>
              <a:t>System Architecture Specification</a:t>
            </a:r>
            <a:endParaRPr lang="ko-KR" altLang="en-US"/>
          </a:p>
        </p:txBody>
      </p:sp>
      <p:sp>
        <p:nvSpPr>
          <p:cNvPr id="6" name="TextBox 5"/>
          <p:cNvSpPr txBox="1"/>
          <p:nvPr/>
        </p:nvSpPr>
        <p:spPr>
          <a:xfrm>
            <a:off x="2368006" y="1130771"/>
            <a:ext cx="5170006" cy="246221"/>
          </a:xfrm>
          <a:prstGeom prst="rect">
            <a:avLst/>
          </a:prstGeom>
          <a:noFill/>
        </p:spPr>
        <p:txBody>
          <a:bodyPr wrap="none" rtlCol="0">
            <a:spAutoFit/>
          </a:bodyPr>
          <a:lstStyle/>
          <a:p>
            <a:pPr algn="ctr"/>
            <a:r>
              <a:rPr lang="en-US" altLang="ko-KR" sz="1000" b="1" u="sng" dirty="0">
                <a:latin typeface="맑은 고딕" pitchFamily="50" charset="-127"/>
                <a:ea typeface="맑은 고딕" pitchFamily="50" charset="-127"/>
              </a:rPr>
              <a:t>Example of System Architecture Specification : </a:t>
            </a:r>
            <a:r>
              <a:rPr lang="en-US" altLang="ko-KR" sz="1000" b="1" u="sng" dirty="0" smtClean="0">
                <a:latin typeface="맑은 고딕" pitchFamily="50" charset="-127"/>
                <a:ea typeface="맑은 고딕" pitchFamily="50" charset="-127"/>
              </a:rPr>
              <a:t>System Element, System Interface</a:t>
            </a:r>
            <a:endParaRPr lang="ko-KR" altLang="en-US" sz="1000" b="1" u="sng" dirty="0">
              <a:latin typeface="맑은 고딕" pitchFamily="50" charset="-127"/>
              <a:ea typeface="맑은 고딕" pitchFamily="50" charset="-127"/>
            </a:endParaRPr>
          </a:p>
        </p:txBody>
      </p:sp>
      <p:sp>
        <p:nvSpPr>
          <p:cNvPr id="7" name="TextBox 6"/>
          <p:cNvSpPr txBox="1"/>
          <p:nvPr/>
        </p:nvSpPr>
        <p:spPr>
          <a:xfrm>
            <a:off x="716141" y="1512183"/>
            <a:ext cx="2656497" cy="246221"/>
          </a:xfrm>
          <a:prstGeom prst="rect">
            <a:avLst/>
          </a:prstGeom>
          <a:noFill/>
        </p:spPr>
        <p:txBody>
          <a:bodyPr wrap="none" rtlCol="0">
            <a:spAutoFit/>
          </a:bodyPr>
          <a:lstStyle/>
          <a:p>
            <a:pPr algn="ctr">
              <a:buNone/>
            </a:pPr>
            <a:r>
              <a:rPr lang="en-US" altLang="ko-KR" sz="1000" baseline="0" dirty="0" smtClean="0">
                <a:latin typeface="맑은 고딕" panose="020B0503020000020004" pitchFamily="50" charset="-127"/>
                <a:ea typeface="맑은 고딕" panose="020B0503020000020004" pitchFamily="50" charset="-127"/>
                <a:sym typeface="Wingdings" pitchFamily="2" charset="2"/>
              </a:rPr>
              <a:t>[</a:t>
            </a:r>
            <a:r>
              <a:rPr lang="en-US" altLang="ko-KR" sz="1000" dirty="0">
                <a:latin typeface="맑은 고딕" panose="020B0503020000020004" pitchFamily="50" charset="-127"/>
                <a:ea typeface="맑은 고딕" panose="020B0503020000020004" pitchFamily="50" charset="-127"/>
                <a:sym typeface="Wingdings" pitchFamily="2" charset="2"/>
              </a:rPr>
              <a:t>Example of System Element Specification]</a:t>
            </a:r>
            <a:endParaRPr lang="ko-KR" altLang="en-US" sz="1000" b="0" baseline="0" dirty="0" smtClean="0">
              <a:latin typeface="맑은 고딕" pitchFamily="50" charset="-127"/>
              <a:ea typeface="맑은 고딕" pitchFamily="50" charset="-127"/>
            </a:endParaRPr>
          </a:p>
        </p:txBody>
      </p:sp>
      <p:sp>
        <p:nvSpPr>
          <p:cNvPr id="8" name="TextBox 7"/>
          <p:cNvSpPr txBox="1"/>
          <p:nvPr/>
        </p:nvSpPr>
        <p:spPr>
          <a:xfrm>
            <a:off x="6237542" y="1512183"/>
            <a:ext cx="2694970" cy="246221"/>
          </a:xfrm>
          <a:prstGeom prst="rect">
            <a:avLst/>
          </a:prstGeom>
          <a:noFill/>
        </p:spPr>
        <p:txBody>
          <a:bodyPr wrap="none" rtlCol="0">
            <a:spAutoFit/>
          </a:bodyPr>
          <a:lstStyle/>
          <a:p>
            <a:pPr algn="ctr">
              <a:buNone/>
            </a:pPr>
            <a:r>
              <a:rPr lang="en-US" altLang="ko-KR" sz="1000" dirty="0">
                <a:latin typeface="맑은 고딕" panose="020B0503020000020004" pitchFamily="50" charset="-127"/>
                <a:ea typeface="맑은 고딕" panose="020B0503020000020004" pitchFamily="50" charset="-127"/>
                <a:sym typeface="Wingdings" pitchFamily="2" charset="2"/>
              </a:rPr>
              <a:t>[Example of System Interface Specification]</a:t>
            </a:r>
            <a:endParaRPr lang="ko-KR" altLang="en-US" sz="1000" b="0" baseline="0" dirty="0" smtClean="0">
              <a:latin typeface="맑은 고딕" pitchFamily="50" charset="-127"/>
              <a:ea typeface="맑은 고딕" pitchFamily="50" charset="-127"/>
            </a:endParaRPr>
          </a:p>
        </p:txBody>
      </p:sp>
      <p:sp>
        <p:nvSpPr>
          <p:cNvPr id="3" name="직사각형 2"/>
          <p:cNvSpPr/>
          <p:nvPr/>
        </p:nvSpPr>
        <p:spPr bwMode="auto">
          <a:xfrm>
            <a:off x="372432" y="1828534"/>
            <a:ext cx="5162520" cy="4288779"/>
          </a:xfrm>
          <a:prstGeom prst="rect">
            <a:avLst/>
          </a:prstGeom>
          <a:noFill/>
          <a:ln w="9525" cap="flat" cmpd="sng" algn="ctr">
            <a:solidFill>
              <a:schemeClr val="tx1">
                <a:lumMod val="50000"/>
                <a:lumOff val="50000"/>
              </a:schemeClr>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indent="0" algn="l" defTabSz="914400" rtl="0" eaLnBrk="1" fontAlgn="base" latinLnBrk="1" hangingPunct="1">
              <a:lnSpc>
                <a:spcPct val="100000"/>
              </a:lnSpc>
              <a:spcBef>
                <a:spcPct val="0"/>
              </a:spcBef>
              <a:spcAft>
                <a:spcPct val="0"/>
              </a:spcAft>
              <a:buClrTx/>
              <a:buSzTx/>
              <a:buFontTx/>
              <a:buNone/>
              <a:tabLst/>
            </a:pPr>
            <a:r>
              <a:rPr lang="en-US" altLang="ko-KR" sz="800" dirty="0" smtClean="0">
                <a:latin typeface="맑은 고딕" pitchFamily="50" charset="-127"/>
                <a:ea typeface="맑은 고딕" pitchFamily="50" charset="-127"/>
              </a:rPr>
              <a:t>FPGA</a:t>
            </a:r>
            <a:endParaRPr kumimoji="1" lang="en-US" altLang="ko-KR" sz="800" b="0" i="0" u="none" strike="noStrike" cap="none" normalizeH="0" baseline="0" dirty="0" smtClean="0">
              <a:ln>
                <a:noFill/>
              </a:ln>
              <a:solidFill>
                <a:schemeClr val="tx1"/>
              </a:solidFill>
              <a:effectLst/>
              <a:latin typeface="맑은 고딕" pitchFamily="50" charset="-127"/>
              <a:ea typeface="맑은 고딕" pitchFamily="50" charset="-127"/>
            </a:endParaRPr>
          </a:p>
        </p:txBody>
      </p:sp>
      <p:pic>
        <p:nvPicPr>
          <p:cNvPr id="4" name="그림 3"/>
          <p:cNvPicPr>
            <a:picLocks noChangeAspect="1"/>
          </p:cNvPicPr>
          <p:nvPr/>
        </p:nvPicPr>
        <p:blipFill>
          <a:blip r:embed="rId2"/>
          <a:stretch>
            <a:fillRect/>
          </a:stretch>
        </p:blipFill>
        <p:spPr>
          <a:xfrm>
            <a:off x="418953" y="2194075"/>
            <a:ext cx="3733126" cy="709484"/>
          </a:xfrm>
          <a:prstGeom prst="rect">
            <a:avLst/>
          </a:prstGeom>
        </p:spPr>
      </p:pic>
      <p:pic>
        <p:nvPicPr>
          <p:cNvPr id="5" name="그림 4"/>
          <p:cNvPicPr>
            <a:picLocks noChangeAspect="1"/>
          </p:cNvPicPr>
          <p:nvPr/>
        </p:nvPicPr>
        <p:blipFill>
          <a:blip r:embed="rId3"/>
          <a:stretch>
            <a:fillRect/>
          </a:stretch>
        </p:blipFill>
        <p:spPr>
          <a:xfrm>
            <a:off x="441536" y="3211589"/>
            <a:ext cx="1791529" cy="958567"/>
          </a:xfrm>
          <a:prstGeom prst="rect">
            <a:avLst/>
          </a:prstGeom>
        </p:spPr>
      </p:pic>
      <p:pic>
        <p:nvPicPr>
          <p:cNvPr id="9" name="그림 8"/>
          <p:cNvPicPr>
            <a:picLocks noChangeAspect="1"/>
          </p:cNvPicPr>
          <p:nvPr/>
        </p:nvPicPr>
        <p:blipFill>
          <a:blip r:embed="rId4"/>
          <a:stretch>
            <a:fillRect/>
          </a:stretch>
        </p:blipFill>
        <p:spPr>
          <a:xfrm>
            <a:off x="2285516" y="3187567"/>
            <a:ext cx="3105066" cy="1271801"/>
          </a:xfrm>
          <a:prstGeom prst="rect">
            <a:avLst/>
          </a:prstGeom>
        </p:spPr>
      </p:pic>
      <p:pic>
        <p:nvPicPr>
          <p:cNvPr id="10" name="그림 9"/>
          <p:cNvPicPr>
            <a:picLocks noChangeAspect="1"/>
          </p:cNvPicPr>
          <p:nvPr/>
        </p:nvPicPr>
        <p:blipFill>
          <a:blip r:embed="rId5"/>
          <a:stretch>
            <a:fillRect/>
          </a:stretch>
        </p:blipFill>
        <p:spPr>
          <a:xfrm>
            <a:off x="421754" y="4773735"/>
            <a:ext cx="1811311" cy="1079864"/>
          </a:xfrm>
          <a:prstGeom prst="rect">
            <a:avLst/>
          </a:prstGeom>
        </p:spPr>
      </p:pic>
      <p:pic>
        <p:nvPicPr>
          <p:cNvPr id="11" name="그림 10"/>
          <p:cNvPicPr>
            <a:picLocks noChangeAspect="1"/>
          </p:cNvPicPr>
          <p:nvPr/>
        </p:nvPicPr>
        <p:blipFill>
          <a:blip r:embed="rId6"/>
          <a:stretch>
            <a:fillRect/>
          </a:stretch>
        </p:blipFill>
        <p:spPr>
          <a:xfrm>
            <a:off x="2282387" y="4875053"/>
            <a:ext cx="3024294" cy="570621"/>
          </a:xfrm>
          <a:prstGeom prst="rect">
            <a:avLst/>
          </a:prstGeom>
        </p:spPr>
      </p:pic>
      <p:sp>
        <p:nvSpPr>
          <p:cNvPr id="12" name="직사각형 11"/>
          <p:cNvSpPr/>
          <p:nvPr/>
        </p:nvSpPr>
        <p:spPr bwMode="auto">
          <a:xfrm>
            <a:off x="5696991" y="1828534"/>
            <a:ext cx="3940623" cy="4288779"/>
          </a:xfrm>
          <a:prstGeom prst="rect">
            <a:avLst/>
          </a:prstGeom>
          <a:noFill/>
          <a:ln w="9525" cap="flat" cmpd="sng" algn="ctr">
            <a:solidFill>
              <a:schemeClr val="tx1">
                <a:lumMod val="50000"/>
                <a:lumOff val="50000"/>
              </a:schemeClr>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indent="0" algn="l" defTabSz="914400" rtl="0" eaLnBrk="1" fontAlgn="base" latinLnBrk="1" hangingPunct="1">
              <a:lnSpc>
                <a:spcPct val="100000"/>
              </a:lnSpc>
              <a:spcBef>
                <a:spcPct val="0"/>
              </a:spcBef>
              <a:spcAft>
                <a:spcPct val="0"/>
              </a:spcAft>
              <a:buClrTx/>
              <a:buSzTx/>
              <a:buFontTx/>
              <a:buNone/>
              <a:tabLst/>
            </a:pPr>
            <a:r>
              <a:rPr lang="en-US" altLang="ko-KR" sz="800" dirty="0" smtClean="0">
                <a:latin typeface="맑은 고딕" pitchFamily="50" charset="-127"/>
                <a:ea typeface="맑은 고딕" pitchFamily="50" charset="-127"/>
              </a:rPr>
              <a:t>Watchdog Interface</a:t>
            </a:r>
            <a:endParaRPr kumimoji="1" lang="en-US" altLang="ko-KR" sz="800" b="0" i="0" u="none" strike="noStrike" cap="none" normalizeH="0" baseline="0" dirty="0" smtClean="0">
              <a:ln>
                <a:noFill/>
              </a:ln>
              <a:solidFill>
                <a:schemeClr val="tx1"/>
              </a:solidFill>
              <a:effectLst/>
              <a:latin typeface="맑은 고딕" pitchFamily="50" charset="-127"/>
              <a:ea typeface="맑은 고딕" pitchFamily="50" charset="-127"/>
            </a:endParaRPr>
          </a:p>
        </p:txBody>
      </p:sp>
      <p:pic>
        <p:nvPicPr>
          <p:cNvPr id="13" name="그림 12"/>
          <p:cNvPicPr>
            <a:picLocks noChangeAspect="1"/>
          </p:cNvPicPr>
          <p:nvPr/>
        </p:nvPicPr>
        <p:blipFill>
          <a:blip r:embed="rId7"/>
          <a:stretch>
            <a:fillRect/>
          </a:stretch>
        </p:blipFill>
        <p:spPr>
          <a:xfrm>
            <a:off x="5943340" y="2159385"/>
            <a:ext cx="3421463" cy="1738776"/>
          </a:xfrm>
          <a:prstGeom prst="rect">
            <a:avLst/>
          </a:prstGeom>
        </p:spPr>
      </p:pic>
      <p:sp>
        <p:nvSpPr>
          <p:cNvPr id="14" name="TextBox 13"/>
          <p:cNvSpPr txBox="1"/>
          <p:nvPr/>
        </p:nvSpPr>
        <p:spPr>
          <a:xfrm>
            <a:off x="359319" y="663638"/>
            <a:ext cx="8202887" cy="261610"/>
          </a:xfrm>
          <a:prstGeom prst="rect">
            <a:avLst/>
          </a:prstGeom>
          <a:noFill/>
        </p:spPr>
        <p:txBody>
          <a:bodyPr wrap="none" rtlCol="0">
            <a:spAutoFit/>
          </a:bodyPr>
          <a:lstStyle/>
          <a:p>
            <a:r>
              <a:rPr lang="en-US" altLang="ko-KR" sz="1100" dirty="0">
                <a:latin typeface="맑은 고딕" pitchFamily="50" charset="-127"/>
                <a:ea typeface="맑은 고딕" pitchFamily="50" charset="-127"/>
              </a:rPr>
              <a:t>Based on the drawing-oriented information created so far, it defines the details necessary for creating the </a:t>
            </a:r>
            <a:r>
              <a:rPr lang="en-US" altLang="ko-KR" sz="1100" dirty="0" err="1">
                <a:latin typeface="맑은 고딕" pitchFamily="50" charset="-127"/>
                <a:ea typeface="맑은 고딕" pitchFamily="50" charset="-127"/>
              </a:rPr>
              <a:t>SysAD</a:t>
            </a:r>
            <a:r>
              <a:rPr lang="en-US" altLang="ko-KR" sz="1100" dirty="0">
                <a:latin typeface="맑은 고딕" pitchFamily="50" charset="-127"/>
                <a:ea typeface="맑은 고딕" pitchFamily="50" charset="-127"/>
              </a:rPr>
              <a:t> document.</a:t>
            </a:r>
            <a:endParaRPr lang="ko-KR" altLang="en-US" sz="1100" dirty="0" smtClean="0">
              <a:latin typeface="맑은 고딕" pitchFamily="50" charset="-127"/>
              <a:ea typeface="맑은 고딕" pitchFamily="50" charset="-127"/>
            </a:endParaRPr>
          </a:p>
        </p:txBody>
      </p:sp>
    </p:spTree>
    <p:extLst>
      <p:ext uri="{BB962C8B-B14F-4D97-AF65-F5344CB8AC3E}">
        <p14:creationId xmlns:p14="http://schemas.microsoft.com/office/powerpoint/2010/main" val="20346948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solidFill>
                  <a:schemeClr val="tx1"/>
                </a:solidFill>
              </a:rPr>
              <a:t>8</a:t>
            </a:r>
            <a:r>
              <a:rPr lang="en-US" altLang="ko-KR" dirty="0" smtClean="0">
                <a:solidFill>
                  <a:schemeClr val="tx1"/>
                </a:solidFill>
              </a:rPr>
              <a:t>. </a:t>
            </a:r>
            <a:r>
              <a:rPr lang="en-US" altLang="ko-KR" dirty="0">
                <a:solidFill>
                  <a:schemeClr val="tx1"/>
                </a:solidFill>
              </a:rPr>
              <a:t>System Architecture Specification</a:t>
            </a:r>
            <a:endParaRPr lang="ko-KR" altLang="en-US"/>
          </a:p>
        </p:txBody>
      </p:sp>
      <p:sp>
        <p:nvSpPr>
          <p:cNvPr id="14" name="TextBox 13"/>
          <p:cNvSpPr txBox="1"/>
          <p:nvPr/>
        </p:nvSpPr>
        <p:spPr>
          <a:xfrm>
            <a:off x="409870" y="902177"/>
            <a:ext cx="8012130" cy="1277273"/>
          </a:xfrm>
          <a:prstGeom prst="rect">
            <a:avLst/>
          </a:prstGeom>
          <a:noFill/>
        </p:spPr>
        <p:txBody>
          <a:bodyPr wrap="none" rtlCol="0">
            <a:spAutoFit/>
          </a:bodyPr>
          <a:lstStyle/>
          <a:p>
            <a:r>
              <a:rPr lang="en-US" altLang="ko-KR" sz="1100" dirty="0">
                <a:latin typeface="맑은 고딕" pitchFamily="50" charset="-127"/>
                <a:ea typeface="맑은 고딕" pitchFamily="50" charset="-127"/>
              </a:rPr>
              <a:t>All system elements and interfaces are given a consistent identifier</a:t>
            </a:r>
            <a:r>
              <a:rPr lang="en-US" altLang="ko-KR" sz="1100" dirty="0" smtClean="0">
                <a:latin typeface="맑은 고딕" pitchFamily="50" charset="-127"/>
                <a:ea typeface="맑은 고딕" pitchFamily="50" charset="-127"/>
              </a:rPr>
              <a:t>.</a:t>
            </a:r>
          </a:p>
          <a:p>
            <a:endParaRPr lang="en-US" altLang="ko-KR" sz="1100" dirty="0">
              <a:latin typeface="맑은 고딕" pitchFamily="50" charset="-127"/>
              <a:ea typeface="맑은 고딕" pitchFamily="50" charset="-127"/>
            </a:endParaRPr>
          </a:p>
          <a:p>
            <a:r>
              <a:rPr lang="en-US" altLang="ko-KR" sz="1100" dirty="0" smtClean="0">
                <a:latin typeface="맑은 고딕" pitchFamily="50" charset="-127"/>
                <a:ea typeface="맑은 고딕" pitchFamily="50" charset="-127"/>
              </a:rPr>
              <a:t>e.g</a:t>
            </a:r>
            <a:r>
              <a:rPr lang="en-US" altLang="ko-KR" sz="1100" dirty="0">
                <a:latin typeface="맑은 고딕" pitchFamily="50" charset="-127"/>
                <a:ea typeface="맑은 고딕" pitchFamily="50" charset="-127"/>
              </a:rPr>
              <a:t>., system elements: C01, C02, </a:t>
            </a:r>
            <a:r>
              <a:rPr lang="en-US" altLang="ko-KR" sz="1100" dirty="0" smtClean="0">
                <a:latin typeface="맑은 고딕" pitchFamily="50" charset="-127"/>
                <a:ea typeface="맑은 고딕" pitchFamily="50" charset="-127"/>
              </a:rPr>
              <a:t>…</a:t>
            </a:r>
          </a:p>
          <a:p>
            <a:r>
              <a:rPr lang="en-US" altLang="ko-KR" sz="1100" dirty="0" smtClean="0">
                <a:latin typeface="맑은 고딕" pitchFamily="50" charset="-127"/>
                <a:ea typeface="맑은 고딕" pitchFamily="50" charset="-127"/>
              </a:rPr>
              <a:t>     </a:t>
            </a:r>
            <a:r>
              <a:rPr lang="en-US" altLang="ko-KR" sz="1100" dirty="0">
                <a:latin typeface="맑은 고딕" pitchFamily="50" charset="-127"/>
                <a:ea typeface="맑은 고딕" pitchFamily="50" charset="-127"/>
              </a:rPr>
              <a:t>External interface: E01, E02, </a:t>
            </a:r>
            <a:r>
              <a:rPr lang="en-US" altLang="ko-KR" sz="1100" dirty="0" smtClean="0">
                <a:latin typeface="맑은 고딕" pitchFamily="50" charset="-127"/>
                <a:ea typeface="맑은 고딕" pitchFamily="50" charset="-127"/>
              </a:rPr>
              <a:t>…</a:t>
            </a:r>
          </a:p>
          <a:p>
            <a:r>
              <a:rPr lang="en-US" altLang="ko-KR" sz="1100" dirty="0" smtClean="0">
                <a:latin typeface="맑은 고딕" pitchFamily="50" charset="-127"/>
                <a:ea typeface="맑은 고딕" pitchFamily="50" charset="-127"/>
              </a:rPr>
              <a:t>     </a:t>
            </a:r>
            <a:r>
              <a:rPr lang="en-US" altLang="ko-KR" sz="1100" dirty="0">
                <a:latin typeface="맑은 고딕" pitchFamily="50" charset="-127"/>
                <a:ea typeface="맑은 고딕" pitchFamily="50" charset="-127"/>
              </a:rPr>
              <a:t>Internal interface: I01, I02, </a:t>
            </a:r>
            <a:r>
              <a:rPr lang="en-US" altLang="ko-KR" sz="1100" dirty="0" smtClean="0">
                <a:latin typeface="맑은 고딕" pitchFamily="50" charset="-127"/>
                <a:ea typeface="맑은 고딕" pitchFamily="50" charset="-127"/>
              </a:rPr>
              <a:t>…</a:t>
            </a:r>
          </a:p>
          <a:p>
            <a:endParaRPr lang="en-US" altLang="ko-KR" sz="1100" dirty="0">
              <a:latin typeface="맑은 고딕" pitchFamily="50" charset="-127"/>
              <a:ea typeface="맑은 고딕" pitchFamily="50" charset="-127"/>
            </a:endParaRPr>
          </a:p>
          <a:p>
            <a:r>
              <a:rPr lang="en-US" altLang="ko-KR" sz="1100" dirty="0">
                <a:latin typeface="맑은 고딕" pitchFamily="50" charset="-127"/>
                <a:ea typeface="맑은 고딕" pitchFamily="50" charset="-127"/>
              </a:rPr>
              <a:t>Keep the serial number of the identifier as short as possible. In the case of 99 or less, it is expressed with two digits (XY).</a:t>
            </a:r>
            <a:endParaRPr lang="ko-KR" altLang="en-US" sz="1100" dirty="0" smtClean="0">
              <a:latin typeface="맑은 고딕" pitchFamily="50" charset="-127"/>
              <a:ea typeface="맑은 고딕" pitchFamily="50" charset="-127"/>
            </a:endParaRPr>
          </a:p>
        </p:txBody>
      </p:sp>
      <p:sp>
        <p:nvSpPr>
          <p:cNvPr id="15" name="직사각형 14"/>
          <p:cNvSpPr/>
          <p:nvPr/>
        </p:nvSpPr>
        <p:spPr>
          <a:xfrm>
            <a:off x="116759" y="2570495"/>
            <a:ext cx="9261613" cy="430887"/>
          </a:xfrm>
          <a:prstGeom prst="rect">
            <a:avLst/>
          </a:prstGeom>
        </p:spPr>
        <p:txBody>
          <a:bodyPr wrap="square">
            <a:spAutoFit/>
          </a:bodyPr>
          <a:lstStyle/>
          <a:p>
            <a:pPr marL="271463" lvl="2" indent="0" eaLnBrk="1" hangingPunct="1">
              <a:buNone/>
            </a:pPr>
            <a:r>
              <a:rPr lang="en-US" altLang="ko-KR" sz="1100" dirty="0"/>
              <a:t>Defines the necessary properties for the contents described in the system architecture design. System architecture properties can be determined and used according to the project.</a:t>
            </a:r>
            <a:endParaRPr lang="en-US" altLang="ko-KR" sz="1100" dirty="0"/>
          </a:p>
        </p:txBody>
      </p:sp>
      <p:sp>
        <p:nvSpPr>
          <p:cNvPr id="16" name="직사각형 15"/>
          <p:cNvSpPr/>
          <p:nvPr/>
        </p:nvSpPr>
        <p:spPr bwMode="auto">
          <a:xfrm>
            <a:off x="598487" y="3658804"/>
            <a:ext cx="8543925" cy="1509097"/>
          </a:xfrm>
          <a:prstGeom prst="rect">
            <a:avLst/>
          </a:prstGeom>
          <a:solidFill>
            <a:schemeClr val="bg1">
              <a:lumMod val="95000"/>
            </a:schemeClr>
          </a:solidFill>
          <a:ln w="9525" cap="flat" cmpd="sng" algn="ctr">
            <a:solidFill>
              <a:schemeClr val="tx1">
                <a:lumMod val="50000"/>
                <a:lumOff val="50000"/>
              </a:schemeClr>
            </a:solidFill>
            <a:prstDash val="solid"/>
            <a:round/>
            <a:headEnd type="none" w="med" len="med"/>
            <a:tailEnd type="none" w="med" len="med"/>
          </a:ln>
          <a:effectLst/>
        </p:spPr>
        <p:txBody>
          <a:bodyPr vert="horz" wrap="square" lIns="108000" tIns="108000" rIns="72000" bIns="36000" numCol="1" rtlCol="0" anchor="t" anchorCtr="0" compatLnSpc="1">
            <a:prstTxWarp prst="textNoShape">
              <a:avLst/>
            </a:prstTxWarp>
            <a:noAutofit/>
          </a:bodyPr>
          <a:lstStyle/>
          <a:p>
            <a:pPr marL="180975" lvl="2" indent="-171450">
              <a:buFontTx/>
              <a:buChar char="-"/>
            </a:pPr>
            <a:r>
              <a:rPr lang="en-US" altLang="ko-KR" sz="1100" i="1" kern="0" dirty="0">
                <a:latin typeface="맑은 고딕" panose="020B0503020000020004" pitchFamily="50" charset="-127"/>
                <a:ea typeface="맑은 고딕" panose="020B0503020000020004" pitchFamily="50" charset="-127"/>
              </a:rPr>
              <a:t>Parent Traceability: Traceability information with system </a:t>
            </a:r>
            <a:r>
              <a:rPr lang="en-US" altLang="ko-KR" sz="1100" i="1" kern="0" dirty="0" smtClean="0">
                <a:latin typeface="맑은 고딕" panose="020B0503020000020004" pitchFamily="50" charset="-127"/>
                <a:ea typeface="맑은 고딕" panose="020B0503020000020004" pitchFamily="50" charset="-127"/>
              </a:rPr>
              <a:t>requirements</a:t>
            </a:r>
          </a:p>
          <a:p>
            <a:pPr marL="180975" lvl="2" indent="-171450">
              <a:buFontTx/>
              <a:buChar char="-"/>
            </a:pPr>
            <a:r>
              <a:rPr lang="en-US" altLang="ko-KR" sz="1100" i="1" kern="0" dirty="0" smtClean="0">
                <a:latin typeface="맑은 고딕" panose="020B0503020000020004" pitchFamily="50" charset="-127"/>
                <a:ea typeface="맑은 고딕" panose="020B0503020000020004" pitchFamily="50" charset="-127"/>
              </a:rPr>
              <a:t>Sub-Traceability</a:t>
            </a:r>
            <a:r>
              <a:rPr lang="en-US" altLang="ko-KR" sz="1100" i="1" kern="0" dirty="0">
                <a:latin typeface="맑은 고딕" panose="020B0503020000020004" pitchFamily="50" charset="-127"/>
                <a:ea typeface="맑은 고딕" panose="020B0503020000020004" pitchFamily="50" charset="-127"/>
              </a:rPr>
              <a:t>: Traceability information with sub-requirements (HW, SW)Verification target: Whether it is a verification target through system integration test </a:t>
            </a:r>
            <a:r>
              <a:rPr lang="en-US" altLang="ko-KR" sz="1100" i="1" kern="0" dirty="0" smtClean="0">
                <a:latin typeface="맑은 고딕" panose="020B0503020000020004" pitchFamily="50" charset="-127"/>
                <a:ea typeface="맑은 고딕" panose="020B0503020000020004" pitchFamily="50" charset="-127"/>
              </a:rPr>
              <a:t>activities</a:t>
            </a:r>
          </a:p>
          <a:p>
            <a:pPr marL="180975" lvl="2" indent="-171450">
              <a:buFontTx/>
              <a:buChar char="-"/>
            </a:pPr>
            <a:r>
              <a:rPr lang="en-US" altLang="ko-KR" sz="1100" i="1" kern="0" dirty="0" smtClean="0">
                <a:latin typeface="맑은 고딕" panose="020B0503020000020004" pitchFamily="50" charset="-127"/>
                <a:ea typeface="맑은 고딕" panose="020B0503020000020004" pitchFamily="50" charset="-127"/>
              </a:rPr>
              <a:t>Verification </a:t>
            </a:r>
            <a:r>
              <a:rPr lang="en-US" altLang="ko-KR" sz="1100" i="1" kern="0" dirty="0">
                <a:latin typeface="맑은 고딕" panose="020B0503020000020004" pitchFamily="50" charset="-127"/>
                <a:ea typeface="맑은 고딕" panose="020B0503020000020004" pitchFamily="50" charset="-127"/>
              </a:rPr>
              <a:t>method (VM): </a:t>
            </a:r>
            <a:r>
              <a:rPr lang="en-US" altLang="ko-KR" sz="1100" i="1" kern="0" dirty="0" err="1">
                <a:latin typeface="맑은 고딕" panose="020B0503020000020004" pitchFamily="50" charset="-127"/>
                <a:ea typeface="맑은 고딕" panose="020B0503020000020004" pitchFamily="50" charset="-127"/>
              </a:rPr>
              <a:t>SyIT</a:t>
            </a:r>
            <a:r>
              <a:rPr lang="en-US" altLang="ko-KR" sz="1100" i="1" kern="0" dirty="0">
                <a:latin typeface="맑은 고딕" panose="020B0503020000020004" pitchFamily="50" charset="-127"/>
                <a:ea typeface="맑은 고딕" panose="020B0503020000020004" pitchFamily="50" charset="-127"/>
              </a:rPr>
              <a:t>, Review, Analysis, </a:t>
            </a:r>
            <a:r>
              <a:rPr lang="en-US" altLang="ko-KR" sz="1100" i="1" kern="0" dirty="0" smtClean="0">
                <a:latin typeface="맑은 고딕" panose="020B0503020000020004" pitchFamily="50" charset="-127"/>
                <a:ea typeface="맑은 고딕" panose="020B0503020000020004" pitchFamily="50" charset="-127"/>
              </a:rPr>
              <a:t>etc.</a:t>
            </a:r>
          </a:p>
          <a:p>
            <a:pPr marL="180975" lvl="2" indent="-171450">
              <a:buFontTx/>
              <a:buChar char="-"/>
            </a:pPr>
            <a:r>
              <a:rPr lang="en-US" altLang="ko-KR" sz="1100" i="1" kern="0" dirty="0" smtClean="0">
                <a:latin typeface="맑은 고딕" panose="020B0503020000020004" pitchFamily="50" charset="-127"/>
                <a:ea typeface="맑은 고딕" panose="020B0503020000020004" pitchFamily="50" charset="-127"/>
              </a:rPr>
              <a:t>Verification </a:t>
            </a:r>
            <a:r>
              <a:rPr lang="en-US" altLang="ko-KR" sz="1100" i="1" kern="0" dirty="0">
                <a:latin typeface="맑은 고딕" panose="020B0503020000020004" pitchFamily="50" charset="-127"/>
                <a:ea typeface="맑은 고딕" panose="020B0503020000020004" pitchFamily="50" charset="-127"/>
              </a:rPr>
              <a:t>Criteria (VC): Criterion (VC) for judging whether the verification by the verification method (VM) has </a:t>
            </a:r>
            <a:r>
              <a:rPr lang="en-US" altLang="ko-KR" sz="1100" i="1" kern="0" dirty="0" smtClean="0">
                <a:latin typeface="맑은 고딕" panose="020B0503020000020004" pitchFamily="50" charset="-127"/>
                <a:ea typeface="맑은 고딕" panose="020B0503020000020004" pitchFamily="50" charset="-127"/>
              </a:rPr>
              <a:t>passed</a:t>
            </a:r>
          </a:p>
          <a:p>
            <a:pPr marL="180975" lvl="2" indent="-171450">
              <a:buFontTx/>
              <a:buChar char="-"/>
            </a:pPr>
            <a:r>
              <a:rPr lang="en-US" altLang="ko-KR" sz="1100" i="1" kern="0" dirty="0" smtClean="0">
                <a:latin typeface="맑은 고딕" panose="020B0503020000020004" pitchFamily="50" charset="-127"/>
                <a:ea typeface="맑은 고딕" panose="020B0503020000020004" pitchFamily="50" charset="-127"/>
              </a:rPr>
              <a:t>Applied </a:t>
            </a:r>
            <a:r>
              <a:rPr lang="en-US" altLang="ko-KR" sz="1100" i="1" kern="0" dirty="0">
                <a:latin typeface="맑은 고딕" panose="020B0503020000020004" pitchFamily="50" charset="-127"/>
                <a:ea typeface="맑은 고딕" panose="020B0503020000020004" pitchFamily="50" charset="-127"/>
              </a:rPr>
              <a:t>variants (Variants): If the system has a variant model, the applicable variant model is specified</a:t>
            </a:r>
            <a:r>
              <a:rPr lang="en-US" altLang="ko-KR" sz="1100" i="1" kern="0" dirty="0" smtClean="0">
                <a:latin typeface="맑은 고딕" panose="020B0503020000020004" pitchFamily="50" charset="-127"/>
                <a:ea typeface="맑은 고딕" panose="020B0503020000020004" pitchFamily="50" charset="-127"/>
              </a:rPr>
              <a:t>.</a:t>
            </a:r>
          </a:p>
          <a:p>
            <a:pPr marL="180975" lvl="2" indent="-171450">
              <a:buFontTx/>
              <a:buChar char="-"/>
            </a:pPr>
            <a:r>
              <a:rPr lang="en-US" altLang="ko-KR" sz="1100" i="1" kern="0" dirty="0" smtClean="0">
                <a:latin typeface="맑은 고딕" panose="020B0503020000020004" pitchFamily="50" charset="-127"/>
                <a:ea typeface="맑은 고딕" panose="020B0503020000020004" pitchFamily="50" charset="-127"/>
              </a:rPr>
              <a:t>Reference </a:t>
            </a:r>
            <a:r>
              <a:rPr lang="en-US" altLang="ko-KR" sz="1100" i="1" kern="0" dirty="0">
                <a:latin typeface="맑은 고딕" panose="020B0503020000020004" pitchFamily="50" charset="-127"/>
                <a:ea typeface="맑은 고딕" panose="020B0503020000020004" pitchFamily="50" charset="-127"/>
              </a:rPr>
              <a:t>information (Info): relevant rationale for system architecture design, sub-design/implementation notes, etc.</a:t>
            </a:r>
            <a:endParaRPr lang="en-US" altLang="ko-KR" sz="1100" i="1" kern="0" dirty="0" smtClean="0">
              <a:latin typeface="맑은 고딕" panose="020B0503020000020004" pitchFamily="50" charset="-127"/>
              <a:ea typeface="맑은 고딕" panose="020B0503020000020004" pitchFamily="50" charset="-127"/>
            </a:endParaRPr>
          </a:p>
        </p:txBody>
      </p:sp>
      <p:sp>
        <p:nvSpPr>
          <p:cNvPr id="17" name="TextBox 16"/>
          <p:cNvSpPr txBox="1"/>
          <p:nvPr/>
        </p:nvSpPr>
        <p:spPr>
          <a:xfrm>
            <a:off x="3443363" y="3338203"/>
            <a:ext cx="2608407" cy="246221"/>
          </a:xfrm>
          <a:prstGeom prst="rect">
            <a:avLst/>
          </a:prstGeom>
          <a:noFill/>
        </p:spPr>
        <p:txBody>
          <a:bodyPr wrap="none" rtlCol="0">
            <a:spAutoFit/>
          </a:bodyPr>
          <a:lstStyle/>
          <a:p>
            <a:pPr algn="ctr"/>
            <a:r>
              <a:rPr lang="en-US" altLang="ko-KR" sz="1000" b="1" u="sng" dirty="0">
                <a:latin typeface="맑은 고딕" pitchFamily="50" charset="-127"/>
                <a:ea typeface="맑은 고딕" pitchFamily="50" charset="-127"/>
              </a:rPr>
              <a:t>Example system architecture properties</a:t>
            </a:r>
            <a:endParaRPr lang="ko-KR" altLang="en-US" sz="1000" b="1" u="sng" dirty="0" smtClean="0">
              <a:latin typeface="맑은 고딕" pitchFamily="50" charset="-127"/>
              <a:ea typeface="맑은 고딕" pitchFamily="50" charset="-127"/>
            </a:endParaRPr>
          </a:p>
        </p:txBody>
      </p:sp>
    </p:spTree>
    <p:extLst>
      <p:ext uri="{BB962C8B-B14F-4D97-AF65-F5344CB8AC3E}">
        <p14:creationId xmlns:p14="http://schemas.microsoft.com/office/powerpoint/2010/main" val="38200215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txBox="1">
            <a:spLocks/>
          </p:cNvSpPr>
          <p:nvPr/>
        </p:nvSpPr>
        <p:spPr bwMode="auto">
          <a:xfrm>
            <a:off x="128588" y="115888"/>
            <a:ext cx="5184775" cy="360362"/>
          </a:xfrm>
          <a:prstGeom prst="rect">
            <a:avLst/>
          </a:prstGeom>
          <a:noFill/>
          <a:ln>
            <a:miter lim="800000"/>
            <a:headEnd/>
            <a:tailEnd/>
          </a:ln>
        </p:spPr>
        <p:txBody>
          <a:bodyPr anchor="ctr"/>
          <a:lstStyle/>
          <a:p>
            <a:pPr eaLnBrk="0" hangingPunct="0">
              <a:defRPr/>
            </a:pPr>
            <a:r>
              <a:rPr lang="en-US" altLang="ko-KR" sz="2400" b="1" kern="0" dirty="0" smtClean="0">
                <a:solidFill>
                  <a:srgbClr val="000000"/>
                </a:solidFill>
                <a:latin typeface="맑은 고딕" pitchFamily="50" charset="-127"/>
                <a:ea typeface="맑은 고딕" pitchFamily="50" charset="-127"/>
                <a:cs typeface="Arial" pitchFamily="34" charset="0"/>
              </a:rPr>
              <a:t>Document Info</a:t>
            </a:r>
            <a:endParaRPr lang="ko-KR" altLang="en-US" sz="2400" b="1" kern="0" dirty="0">
              <a:solidFill>
                <a:srgbClr val="000000"/>
              </a:solidFill>
              <a:latin typeface="맑은 고딕" pitchFamily="50" charset="-127"/>
              <a:ea typeface="맑은 고딕" pitchFamily="50" charset="-127"/>
              <a:cs typeface="Arial" pitchFamily="34" charset="0"/>
            </a:endParaRPr>
          </a:p>
        </p:txBody>
      </p:sp>
      <p:graphicFrame>
        <p:nvGraphicFramePr>
          <p:cNvPr id="3" name="내용 개체 틀 4"/>
          <p:cNvGraphicFramePr>
            <a:graphicFrameLocks/>
          </p:cNvGraphicFramePr>
          <p:nvPr>
            <p:extLst>
              <p:ext uri="{D42A27DB-BD31-4B8C-83A1-F6EECF244321}">
                <p14:modId xmlns:p14="http://schemas.microsoft.com/office/powerpoint/2010/main" val="2754300152"/>
              </p:ext>
            </p:extLst>
          </p:nvPr>
        </p:nvGraphicFramePr>
        <p:xfrm>
          <a:off x="344488" y="2021550"/>
          <a:ext cx="9217024" cy="2220588"/>
        </p:xfrm>
        <a:graphic>
          <a:graphicData uri="http://schemas.openxmlformats.org/drawingml/2006/table">
            <a:tbl>
              <a:tblPr/>
              <a:tblGrid>
                <a:gridCol w="838269"/>
                <a:gridCol w="954156"/>
                <a:gridCol w="5257800"/>
                <a:gridCol w="792942"/>
                <a:gridCol w="1373857"/>
              </a:tblGrid>
              <a:tr h="306783">
                <a:tc>
                  <a:txBody>
                    <a:bodyPr/>
                    <a:lstStyle/>
                    <a:p>
                      <a:pPr algn="ctr" hangingPunct="0">
                        <a:spcAft>
                          <a:spcPts val="0"/>
                        </a:spcAft>
                      </a:pPr>
                      <a:r>
                        <a:rPr lang="en-US" altLang="ko-KR" sz="1200" b="1" kern="100" dirty="0" smtClean="0">
                          <a:latin typeface="맑은 고딕" pitchFamily="50" charset="-127"/>
                          <a:ea typeface="맑은 고딕" pitchFamily="50" charset="-127"/>
                          <a:cs typeface="Arial" pitchFamily="34" charset="0"/>
                        </a:rPr>
                        <a:t>Version</a:t>
                      </a:r>
                      <a:endParaRPr lang="ko-KR" sz="1200" b="1"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2">
                        <a:lumMod val="40000"/>
                        <a:lumOff val="60000"/>
                      </a:schemeClr>
                    </a:solidFill>
                  </a:tcPr>
                </a:tc>
                <a:tc>
                  <a:txBody>
                    <a:bodyPr/>
                    <a:lstStyle/>
                    <a:p>
                      <a:pPr algn="ctr" hangingPunct="0">
                        <a:spcAft>
                          <a:spcPts val="0"/>
                        </a:spcAft>
                      </a:pPr>
                      <a:r>
                        <a:rPr lang="en-US" altLang="ko-KR" sz="1200" b="1" kern="100" dirty="0" smtClean="0">
                          <a:latin typeface="맑은 고딕" pitchFamily="50" charset="-127"/>
                          <a:ea typeface="맑은 고딕" pitchFamily="50" charset="-127"/>
                          <a:cs typeface="Arial" pitchFamily="34" charset="0"/>
                        </a:rPr>
                        <a:t>Date</a:t>
                      </a:r>
                      <a:endParaRPr lang="ko-KR" sz="1200" b="1"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2">
                        <a:lumMod val="40000"/>
                        <a:lumOff val="60000"/>
                      </a:schemeClr>
                    </a:solidFill>
                  </a:tcPr>
                </a:tc>
                <a:tc>
                  <a:txBody>
                    <a:bodyPr/>
                    <a:lstStyle/>
                    <a:p>
                      <a:pPr algn="ctr" hangingPunct="0">
                        <a:spcAft>
                          <a:spcPts val="0"/>
                        </a:spcAft>
                      </a:pPr>
                      <a:r>
                        <a:rPr lang="en-US" altLang="ko-KR" sz="1200" b="1" kern="100" dirty="0" smtClean="0">
                          <a:latin typeface="맑은 고딕" pitchFamily="50" charset="-127"/>
                          <a:ea typeface="맑은 고딕" pitchFamily="50" charset="-127"/>
                          <a:cs typeface="Arial" pitchFamily="34" charset="0"/>
                        </a:rPr>
                        <a:t>Comment</a:t>
                      </a:r>
                      <a:endParaRPr lang="ko-KR" sz="1200" b="1"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2">
                        <a:lumMod val="40000"/>
                        <a:lumOff val="60000"/>
                      </a:schemeClr>
                    </a:solidFill>
                  </a:tcPr>
                </a:tc>
                <a:tc>
                  <a:txBody>
                    <a:bodyPr/>
                    <a:lstStyle/>
                    <a:p>
                      <a:pPr algn="ctr" hangingPunct="0">
                        <a:spcAft>
                          <a:spcPts val="0"/>
                        </a:spcAft>
                      </a:pPr>
                      <a:r>
                        <a:rPr lang="en-US" altLang="ko-KR" sz="1200" b="1" kern="100" dirty="0" smtClean="0">
                          <a:latin typeface="맑은 고딕" pitchFamily="50" charset="-127"/>
                          <a:ea typeface="맑은 고딕" pitchFamily="50" charset="-127"/>
                          <a:cs typeface="Arial" pitchFamily="34" charset="0"/>
                        </a:rPr>
                        <a:t>Author</a:t>
                      </a:r>
                      <a:endParaRPr lang="ko-KR" sz="1200" b="1"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2">
                        <a:lumMod val="40000"/>
                        <a:lumOff val="60000"/>
                      </a:schemeClr>
                    </a:solidFill>
                  </a:tcPr>
                </a:tc>
                <a:tc>
                  <a:txBody>
                    <a:bodyPr/>
                    <a:lstStyle/>
                    <a:p>
                      <a:pPr algn="ctr" hangingPunct="0">
                        <a:spcAft>
                          <a:spcPts val="0"/>
                        </a:spcAft>
                      </a:pPr>
                      <a:r>
                        <a:rPr lang="en-US" altLang="ko-KR" sz="1200" b="1" kern="100" dirty="0" smtClean="0">
                          <a:latin typeface="맑은 고딕" pitchFamily="50" charset="-127"/>
                          <a:ea typeface="맑은 고딕" pitchFamily="50" charset="-127"/>
                          <a:cs typeface="Arial" pitchFamily="34" charset="0"/>
                        </a:rPr>
                        <a:t>Approver</a:t>
                      </a:r>
                      <a:endParaRPr lang="ko-KR" sz="1200" b="1"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2">
                        <a:lumMod val="40000"/>
                        <a:lumOff val="60000"/>
                      </a:schemeClr>
                    </a:solidFill>
                  </a:tcPr>
                </a:tc>
              </a:tr>
              <a:tr h="319896">
                <a:tc>
                  <a:txBody>
                    <a:bodyPr/>
                    <a:lstStyle/>
                    <a:p>
                      <a:pPr algn="ctr" hangingPunct="0">
                        <a:spcAft>
                          <a:spcPts val="0"/>
                        </a:spcAft>
                      </a:pPr>
                      <a:r>
                        <a:rPr lang="en-US" altLang="ko-KR" sz="1200" b="0" i="0" kern="100" dirty="0" smtClean="0">
                          <a:solidFill>
                            <a:schemeClr val="tx1"/>
                          </a:solidFill>
                          <a:latin typeface="맑은 고딕" pitchFamily="50" charset="-127"/>
                          <a:ea typeface="맑은 고딕" pitchFamily="50" charset="-127"/>
                          <a:cs typeface="Arial" pitchFamily="34" charset="0"/>
                        </a:rPr>
                        <a:t>1.0</a:t>
                      </a:r>
                      <a:endParaRPr lang="ko-KR" sz="1200" b="0" i="0" kern="100" dirty="0">
                        <a:solidFill>
                          <a:schemeClr val="tx1"/>
                        </a:solidFill>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hangingPunct="0">
                        <a:spcAft>
                          <a:spcPts val="0"/>
                        </a:spcAft>
                      </a:pPr>
                      <a:r>
                        <a:rPr lang="en-US" altLang="ko-KR" sz="1200" b="0" i="0" kern="100" dirty="0" smtClean="0">
                          <a:solidFill>
                            <a:schemeClr val="tx1"/>
                          </a:solidFill>
                          <a:latin typeface="맑은 고딕" pitchFamily="50" charset="-127"/>
                          <a:ea typeface="맑은 고딕" pitchFamily="50" charset="-127"/>
                          <a:cs typeface="Arial" pitchFamily="34" charset="0"/>
                        </a:rPr>
                        <a:t>2012.07.30</a:t>
                      </a:r>
                      <a:endParaRPr lang="ko-KR" sz="1200" b="0" i="0" kern="100" dirty="0">
                        <a:solidFill>
                          <a:schemeClr val="tx1"/>
                        </a:solidFill>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indent="0" algn="l" defTabSz="914400" rtl="0" eaLnBrk="1" fontAlgn="auto" latinLnBrk="1" hangingPunct="0">
                        <a:lnSpc>
                          <a:spcPct val="100000"/>
                        </a:lnSpc>
                        <a:spcBef>
                          <a:spcPts val="0"/>
                        </a:spcBef>
                        <a:spcAft>
                          <a:spcPts val="0"/>
                        </a:spcAft>
                        <a:buClrTx/>
                        <a:buSzTx/>
                        <a:buFontTx/>
                        <a:buNone/>
                        <a:tabLst/>
                        <a:defRPr/>
                      </a:pPr>
                      <a:r>
                        <a:rPr lang="en-US" sz="1000" b="0" i="0" kern="100" dirty="0" smtClean="0">
                          <a:solidFill>
                            <a:schemeClr val="accent4"/>
                          </a:solidFill>
                          <a:latin typeface="맑은 고딕" pitchFamily="50" charset="-127"/>
                          <a:ea typeface="맑은 고딕" pitchFamily="50" charset="-127"/>
                          <a:cs typeface="Arial" pitchFamily="34" charset="0"/>
                        </a:rPr>
                        <a:t>Initial Release</a:t>
                      </a:r>
                      <a:endParaRPr lang="ko-KR" sz="1000" b="0" i="0" kern="100" dirty="0">
                        <a:solidFill>
                          <a:schemeClr val="accent4"/>
                        </a:solidFill>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EPG</a:t>
                      </a:r>
                    </a:p>
                  </a:txBody>
                  <a:tcPr marL="9525" marR="9525" marT="9525"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VC Dev. Engineering FD</a:t>
                      </a:r>
                    </a:p>
                  </a:txBody>
                  <a:tcPr marL="9525" marR="9525" marT="9525"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r h="319896">
                <a:tc>
                  <a:txBody>
                    <a:bodyPr/>
                    <a:lstStyle/>
                    <a:p>
                      <a:pPr algn="ctr" hangingPunct="0">
                        <a:spcAft>
                          <a:spcPts val="0"/>
                        </a:spcAft>
                      </a:pPr>
                      <a:r>
                        <a:rPr lang="en-US" sz="1200" b="0" kern="100" dirty="0" smtClean="0">
                          <a:latin typeface="맑은 고딕" pitchFamily="50" charset="-127"/>
                          <a:ea typeface="맑은 고딕" pitchFamily="50" charset="-127"/>
                          <a:cs typeface="Arial" pitchFamily="34" charset="0"/>
                        </a:rPr>
                        <a:t>1.1</a:t>
                      </a:r>
                      <a:endParaRPr lang="en-US" sz="1200" b="0"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hangingPunct="0">
                        <a:spcAft>
                          <a:spcPts val="0"/>
                        </a:spcAft>
                      </a:pPr>
                      <a:r>
                        <a:rPr lang="en-US" sz="1200" b="0" kern="100" dirty="0" smtClean="0">
                          <a:latin typeface="맑은 고딕" pitchFamily="50" charset="-127"/>
                          <a:ea typeface="맑은 고딕" pitchFamily="50" charset="-127"/>
                          <a:cs typeface="Arial" pitchFamily="34" charset="0"/>
                        </a:rPr>
                        <a:t>2018.02.12</a:t>
                      </a:r>
                      <a:endParaRPr lang="en-US" sz="1200" b="0"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l" hangingPunct="0">
                        <a:spcAft>
                          <a:spcPts val="0"/>
                        </a:spcAft>
                      </a:pPr>
                      <a:r>
                        <a:rPr lang="en-US" altLang="ko-KR" sz="1200" b="0" kern="100" dirty="0" smtClean="0">
                          <a:latin typeface="맑은 고딕" pitchFamily="50" charset="-127"/>
                          <a:ea typeface="맑은 고딕" pitchFamily="50" charset="-127"/>
                          <a:cs typeface="Arial" pitchFamily="34" charset="0"/>
                        </a:rPr>
                        <a:t>Modification of review of system architecture alternatives</a:t>
                      </a:r>
                      <a:endParaRPr lang="en-US" sz="1200" b="0"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VS SW Process </a:t>
                      </a:r>
                      <a:r>
                        <a:rPr lang="en-US" sz="1000" b="0" i="0" u="none" strike="noStrike" dirty="0" smtClean="0">
                          <a:solidFill>
                            <a:srgbClr val="000000"/>
                          </a:solidFill>
                          <a:effectLst/>
                          <a:latin typeface="맑은 고딕" panose="020B0503020000020004" pitchFamily="50" charset="-127"/>
                          <a:ea typeface="맑은 고딕" panose="020B0503020000020004" pitchFamily="50" charset="-127"/>
                        </a:rPr>
                        <a:t>Unit</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VS SW Process Unit leader</a:t>
                      </a:r>
                    </a:p>
                  </a:txBody>
                  <a:tcPr marL="9525" marR="9525" marT="9525"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r h="319896">
                <a:tc>
                  <a:txBody>
                    <a:bodyPr/>
                    <a:lstStyle/>
                    <a:p>
                      <a:pPr marL="0" algn="ctr" defTabSz="914400" rtl="0" eaLnBrk="1" latinLnBrk="1" hangingPunct="0">
                        <a:spcAft>
                          <a:spcPts val="0"/>
                        </a:spcAft>
                      </a:pPr>
                      <a:r>
                        <a:rPr lang="en-US" sz="1200" b="0" kern="100" dirty="0" smtClean="0">
                          <a:solidFill>
                            <a:schemeClr val="tx1"/>
                          </a:solidFill>
                          <a:latin typeface="맑은 고딕" pitchFamily="50" charset="-127"/>
                          <a:ea typeface="맑은 고딕" pitchFamily="50" charset="-127"/>
                          <a:cs typeface="Arial" pitchFamily="34" charset="0"/>
                        </a:rPr>
                        <a:t>1.2</a:t>
                      </a:r>
                      <a:endParaRPr lang="en-US" sz="1200" b="0" kern="100" dirty="0">
                        <a:solidFill>
                          <a:schemeClr val="tx1"/>
                        </a:solidFill>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hangingPunct="0">
                        <a:spcAft>
                          <a:spcPts val="0"/>
                        </a:spcAft>
                      </a:pPr>
                      <a:r>
                        <a:rPr lang="en-US" sz="1200" b="0" kern="100" dirty="0" smtClean="0">
                          <a:latin typeface="맑은 고딕" pitchFamily="50" charset="-127"/>
                          <a:ea typeface="맑은 고딕" pitchFamily="50" charset="-127"/>
                          <a:cs typeface="Arial" pitchFamily="34" charset="0"/>
                        </a:rPr>
                        <a:t>2019.02.12</a:t>
                      </a:r>
                      <a:endParaRPr lang="en-US" sz="1200" b="0"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l" hangingPunct="0">
                        <a:spcAft>
                          <a:spcPts val="0"/>
                        </a:spcAft>
                      </a:pPr>
                      <a:r>
                        <a:rPr lang="en-US" altLang="ko-KR" sz="1000" b="0" i="0" kern="100" dirty="0" smtClean="0">
                          <a:solidFill>
                            <a:schemeClr val="accent4"/>
                          </a:solidFill>
                          <a:latin typeface="맑은 고딕" pitchFamily="50" charset="-127"/>
                          <a:ea typeface="맑은 고딕" pitchFamily="50" charset="-127"/>
                          <a:cs typeface="Arial" pitchFamily="34" charset="0"/>
                        </a:rPr>
                        <a:t>Update due to annual organization restructuring (VC --&gt; VS)</a:t>
                      </a:r>
                      <a:endParaRPr lang="en-US" sz="1000" b="0" i="0" kern="100" dirty="0">
                        <a:solidFill>
                          <a:schemeClr val="accent4"/>
                        </a:solidFill>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VS SW Process </a:t>
                      </a:r>
                      <a:r>
                        <a:rPr lang="en-US" sz="1000" b="0" i="0" u="none" strike="noStrike" dirty="0" smtClean="0">
                          <a:solidFill>
                            <a:srgbClr val="000000"/>
                          </a:solidFill>
                          <a:effectLst/>
                          <a:latin typeface="맑은 고딕" panose="020B0503020000020004" pitchFamily="50" charset="-127"/>
                          <a:ea typeface="맑은 고딕" panose="020B0503020000020004" pitchFamily="50" charset="-127"/>
                        </a:rPr>
                        <a:t>Unit</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VS SW Process Unit leader</a:t>
                      </a:r>
                    </a:p>
                  </a:txBody>
                  <a:tcPr marL="9525" marR="9525" marT="9525"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r h="259851">
                <a:tc>
                  <a:txBody>
                    <a:bodyPr/>
                    <a:lstStyle/>
                    <a:p>
                      <a:pPr algn="ctr" hangingPunct="0">
                        <a:spcAft>
                          <a:spcPts val="0"/>
                        </a:spcAft>
                      </a:pPr>
                      <a:r>
                        <a:rPr lang="en-US" sz="1200" b="0" kern="100" dirty="0" smtClean="0">
                          <a:latin typeface="맑은 고딕" pitchFamily="50" charset="-127"/>
                          <a:ea typeface="맑은 고딕" pitchFamily="50" charset="-127"/>
                          <a:cs typeface="Arial" pitchFamily="34" charset="0"/>
                        </a:rPr>
                        <a:t>1.3</a:t>
                      </a:r>
                      <a:endParaRPr lang="en-US" sz="1200" b="0"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hangingPunct="0">
                        <a:spcAft>
                          <a:spcPts val="0"/>
                        </a:spcAft>
                      </a:pPr>
                      <a:r>
                        <a:rPr lang="en-US" sz="1200" b="0" kern="100" dirty="0" smtClean="0">
                          <a:latin typeface="맑은 고딕" pitchFamily="50" charset="-127"/>
                          <a:ea typeface="맑은 고딕" pitchFamily="50" charset="-127"/>
                          <a:cs typeface="Arial" pitchFamily="34" charset="0"/>
                        </a:rPr>
                        <a:t>2019.6.10</a:t>
                      </a:r>
                      <a:endParaRPr lang="en-US" sz="1200" b="0"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0">
                        <a:lnSpc>
                          <a:spcPct val="100000"/>
                        </a:lnSpc>
                        <a:spcBef>
                          <a:spcPct val="0"/>
                        </a:spcBef>
                        <a:spcAft>
                          <a:spcPct val="0"/>
                        </a:spcAft>
                        <a:buClrTx/>
                        <a:buSzTx/>
                        <a:buFontTx/>
                        <a:buNone/>
                        <a:tabLst/>
                      </a:pPr>
                      <a:r>
                        <a:rPr lang="en-US" altLang="ko-KR" sz="1100" b="0" i="0" kern="100" dirty="0" smtClean="0">
                          <a:solidFill>
                            <a:schemeClr val="accent4"/>
                          </a:solidFill>
                          <a:latin typeface="맑은 고딕" pitchFamily="50" charset="-127"/>
                          <a:ea typeface="맑은 고딕" pitchFamily="50" charset="-127"/>
                          <a:cs typeface="Arial" pitchFamily="34" charset="0"/>
                        </a:rPr>
                        <a:t>Delete document security level footer (LGE Confidential)</a:t>
                      </a:r>
                      <a:endPar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VS SW Process </a:t>
                      </a:r>
                      <a:r>
                        <a:rPr lang="en-US" sz="1000" b="0" i="0" u="none" strike="noStrike" dirty="0" smtClean="0">
                          <a:solidFill>
                            <a:srgbClr val="000000"/>
                          </a:solidFill>
                          <a:effectLst/>
                          <a:latin typeface="맑은 고딕" panose="020B0503020000020004" pitchFamily="50" charset="-127"/>
                          <a:ea typeface="맑은 고딕" panose="020B0503020000020004" pitchFamily="50" charset="-127"/>
                        </a:rPr>
                        <a:t>Unit</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VS SW Process Unit leader</a:t>
                      </a:r>
                    </a:p>
                  </a:txBody>
                  <a:tcPr marL="9525" marR="9525" marT="9525"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r h="319896">
                <a:tc>
                  <a:txBody>
                    <a:bodyPr/>
                    <a:lstStyle/>
                    <a:p>
                      <a:pPr algn="ctr" hangingPunct="0">
                        <a:spcAft>
                          <a:spcPts val="0"/>
                        </a:spcAft>
                      </a:pPr>
                      <a:endParaRPr lang="en-US" sz="1200" b="0"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hangingPunct="0">
                        <a:spcAft>
                          <a:spcPts val="0"/>
                        </a:spcAft>
                      </a:pPr>
                      <a:endParaRPr lang="en-US" sz="1200" b="0"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l" hangingPunct="0">
                        <a:spcAft>
                          <a:spcPts val="0"/>
                        </a:spcAft>
                      </a:pPr>
                      <a:endParaRPr lang="en-US" altLang="ko-KR" sz="1200" b="0" kern="100" dirty="0" smtClean="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hangingPunct="0">
                        <a:spcAft>
                          <a:spcPts val="0"/>
                        </a:spcAft>
                      </a:pPr>
                      <a:endParaRPr lang="en-US" sz="1200" b="0"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hangingPunct="0">
                        <a:spcAft>
                          <a:spcPts val="0"/>
                        </a:spcAft>
                      </a:pPr>
                      <a:endParaRPr lang="en-US" altLang="ko-KR" sz="1200" b="0"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r h="319896">
                <a:tc>
                  <a:txBody>
                    <a:bodyPr/>
                    <a:lstStyle/>
                    <a:p>
                      <a:pPr algn="ctr" hangingPunct="0">
                        <a:spcAft>
                          <a:spcPts val="0"/>
                        </a:spcAft>
                      </a:pPr>
                      <a:endParaRPr lang="en-US" sz="1100" b="0"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hangingPunct="0">
                        <a:spcAft>
                          <a:spcPts val="0"/>
                        </a:spcAft>
                      </a:pPr>
                      <a:endParaRPr lang="en-US" sz="1100" b="0"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l" hangingPunct="0">
                        <a:spcAft>
                          <a:spcPts val="0"/>
                        </a:spcAft>
                      </a:pPr>
                      <a:endParaRPr lang="en-US" sz="1100" b="0"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hangingPunct="0">
                        <a:spcAft>
                          <a:spcPts val="0"/>
                        </a:spcAft>
                      </a:pPr>
                      <a:endParaRPr lang="en-US" sz="1100" b="0"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hangingPunct="0">
                        <a:spcAft>
                          <a:spcPts val="0"/>
                        </a:spcAft>
                      </a:pPr>
                      <a:endParaRPr lang="en-US" sz="1100" b="0"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bl>
          </a:graphicData>
        </a:graphic>
      </p:graphicFrame>
      <p:graphicFrame>
        <p:nvGraphicFramePr>
          <p:cNvPr id="4" name="내용 개체 틀 4"/>
          <p:cNvGraphicFramePr>
            <a:graphicFrameLocks/>
          </p:cNvGraphicFramePr>
          <p:nvPr>
            <p:extLst>
              <p:ext uri="{D42A27DB-BD31-4B8C-83A1-F6EECF244321}">
                <p14:modId xmlns:p14="http://schemas.microsoft.com/office/powerpoint/2010/main" val="2114951516"/>
              </p:ext>
            </p:extLst>
          </p:nvPr>
        </p:nvGraphicFramePr>
        <p:xfrm>
          <a:off x="346226" y="996987"/>
          <a:ext cx="9241656" cy="591994"/>
        </p:xfrm>
        <a:graphic>
          <a:graphicData uri="http://schemas.openxmlformats.org/drawingml/2006/table">
            <a:tbl>
              <a:tblPr/>
              <a:tblGrid>
                <a:gridCol w="2396974"/>
                <a:gridCol w="6844682"/>
              </a:tblGrid>
              <a:tr h="272098">
                <a:tc>
                  <a:txBody>
                    <a:bodyPr/>
                    <a:lstStyle/>
                    <a:p>
                      <a:pPr algn="l" hangingPunct="0">
                        <a:spcAft>
                          <a:spcPts val="0"/>
                        </a:spcAft>
                      </a:pPr>
                      <a:r>
                        <a:rPr lang="en-US" altLang="ko-KR" sz="1200" b="1" kern="100" dirty="0" smtClean="0">
                          <a:latin typeface="맑은 고딕" pitchFamily="50" charset="-127"/>
                          <a:ea typeface="맑은 고딕" pitchFamily="50" charset="-127"/>
                          <a:cs typeface="Arial" pitchFamily="34" charset="0"/>
                        </a:rPr>
                        <a:t>Issuing authority</a:t>
                      </a:r>
                      <a:endParaRPr lang="ko-KR" sz="1200" b="1"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2">
                        <a:lumMod val="40000"/>
                        <a:lumOff val="60000"/>
                      </a:schemeClr>
                    </a:solid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0">
                        <a:lnSpc>
                          <a:spcPct val="100000"/>
                        </a:lnSpc>
                        <a:spcBef>
                          <a:spcPct val="0"/>
                        </a:spcBef>
                        <a:spcAft>
                          <a:spcPct val="0"/>
                        </a:spcAft>
                        <a:buClrTx/>
                        <a:buSzTx/>
                        <a:buFontTx/>
                        <a:buNone/>
                        <a:tabLst/>
                        <a:defRPr/>
                      </a:pPr>
                      <a:r>
                        <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VS </a:t>
                      </a:r>
                      <a:r>
                        <a:rPr lang="en-US" altLang="ko-KR" sz="1200" b="0" kern="100" dirty="0" smtClean="0">
                          <a:latin typeface="맑은 고딕" pitchFamily="50" charset="-127"/>
                          <a:ea typeface="맑은 고딕" pitchFamily="50" charset="-127"/>
                          <a:cs typeface="Arial" pitchFamily="34" charset="0"/>
                        </a:rPr>
                        <a:t>SW</a:t>
                      </a:r>
                      <a:r>
                        <a:rPr lang="ko-KR" altLang="en-US" sz="1200" b="0" kern="100" smtClean="0">
                          <a:latin typeface="맑은 고딕" pitchFamily="50" charset="-127"/>
                          <a:ea typeface="맑은 고딕" pitchFamily="50" charset="-127"/>
                          <a:cs typeface="Arial" pitchFamily="34" charset="0"/>
                        </a:rPr>
                        <a:t> </a:t>
                      </a:r>
                      <a:r>
                        <a:rPr lang="en-US" altLang="ko-KR" sz="1200" b="0" kern="100" dirty="0" smtClean="0">
                          <a:latin typeface="맑은 고딕" pitchFamily="50" charset="-127"/>
                          <a:ea typeface="맑은 고딕" pitchFamily="50" charset="-127"/>
                          <a:cs typeface="Arial" pitchFamily="34" charset="0"/>
                        </a:rPr>
                        <a:t>Process Unit</a:t>
                      </a:r>
                      <a:endParaRPr lang="ko-KR" altLang="ko-KR" sz="1200" b="0" kern="100" smtClean="0">
                        <a:latin typeface="맑은 고딕" pitchFamily="50" charset="-127"/>
                        <a:ea typeface="맑은 고딕" pitchFamily="50" charset="-127"/>
                        <a:cs typeface="Arial"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r>
              <a:tr h="319896">
                <a:tc>
                  <a:txBody>
                    <a:bodyPr/>
                    <a:lstStyle/>
                    <a:p>
                      <a:pPr marL="0" marR="0" indent="0" algn="l" defTabSz="914400" rtl="0" eaLnBrk="1" fontAlgn="auto" latinLnBrk="1" hangingPunct="0">
                        <a:lnSpc>
                          <a:spcPct val="100000"/>
                        </a:lnSpc>
                        <a:spcBef>
                          <a:spcPts val="0"/>
                        </a:spcBef>
                        <a:spcAft>
                          <a:spcPts val="0"/>
                        </a:spcAft>
                        <a:buClrTx/>
                        <a:buSzTx/>
                        <a:buFontTx/>
                        <a:buNone/>
                        <a:tabLst/>
                        <a:defRPr/>
                      </a:pPr>
                      <a:r>
                        <a:rPr lang="en-US" altLang="ko-KR" sz="1200" b="1" kern="100" dirty="0" smtClean="0">
                          <a:latin typeface="맑은 고딕" pitchFamily="50" charset="-127"/>
                          <a:ea typeface="맑은 고딕" pitchFamily="50" charset="-127"/>
                          <a:cs typeface="Arial" pitchFamily="34" charset="0"/>
                        </a:rPr>
                        <a:t>Status of document</a:t>
                      </a:r>
                      <a:endParaRPr lang="ko-KR" altLang="ko-KR" sz="1200" b="1" kern="100" dirty="0" smtClean="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2">
                        <a:lumMod val="40000"/>
                        <a:lumOff val="60000"/>
                      </a:schemeClr>
                    </a:solid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indent="0" algn="l" defTabSz="914400" rtl="0" eaLnBrk="1" fontAlgn="auto" latinLnBrk="1" hangingPunct="0">
                        <a:lnSpc>
                          <a:spcPct val="100000"/>
                        </a:lnSpc>
                        <a:spcBef>
                          <a:spcPts val="0"/>
                        </a:spcBef>
                        <a:spcAft>
                          <a:spcPts val="0"/>
                        </a:spcAft>
                        <a:buClrTx/>
                        <a:buSzTx/>
                        <a:buFontTx/>
                        <a:buNone/>
                        <a:tabLst/>
                        <a:defRPr/>
                      </a:pPr>
                      <a:r>
                        <a:rPr lang="en-US" altLang="ko-KR" sz="1200" b="0" i="0" kern="100" dirty="0" smtClean="0">
                          <a:solidFill>
                            <a:schemeClr val="accent4"/>
                          </a:solidFill>
                          <a:latin typeface="맑은 고딕" pitchFamily="50" charset="-127"/>
                          <a:ea typeface="맑은 고딕" pitchFamily="50" charset="-127"/>
                          <a:cs typeface="Arial" pitchFamily="34" charset="0"/>
                        </a:rPr>
                        <a:t>In Progress / Approved / Released</a:t>
                      </a:r>
                      <a:endParaRPr lang="ko-KR" altLang="ko-KR" sz="1200" b="0" i="0" kern="100" dirty="0" smtClean="0">
                        <a:solidFill>
                          <a:schemeClr val="accent4"/>
                        </a:solidFill>
                        <a:latin typeface="맑은 고딕" pitchFamily="50" charset="-127"/>
                        <a:ea typeface="맑은 고딕" pitchFamily="50" charset="-127"/>
                        <a:cs typeface="Arial"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bl>
          </a:graphicData>
        </a:graphic>
      </p:graphicFrame>
      <p:sp>
        <p:nvSpPr>
          <p:cNvPr id="5" name="TextBox 4"/>
          <p:cNvSpPr txBox="1"/>
          <p:nvPr/>
        </p:nvSpPr>
        <p:spPr>
          <a:xfrm>
            <a:off x="239690" y="1650153"/>
            <a:ext cx="2734322" cy="338554"/>
          </a:xfrm>
          <a:prstGeom prst="rect">
            <a:avLst/>
          </a:prstGeom>
          <a:noFill/>
        </p:spPr>
        <p:txBody>
          <a:bodyPr wrap="square" rtlCol="0">
            <a:spAutoFit/>
          </a:bodyPr>
          <a:lstStyle/>
          <a:p>
            <a:r>
              <a:rPr lang="en-US" altLang="ko-KR" sz="1600" b="1" dirty="0" smtClean="0">
                <a:latin typeface="맑은 고딕" pitchFamily="50" charset="-127"/>
                <a:ea typeface="맑은 고딕" pitchFamily="50" charset="-127"/>
              </a:rPr>
              <a:t>Revision History</a:t>
            </a:r>
            <a:endParaRPr lang="ko-KR" altLang="en-US" sz="1600" b="1" dirty="0">
              <a:latin typeface="맑은 고딕" pitchFamily="50" charset="-127"/>
              <a:ea typeface="맑은 고딕" pitchFamily="50" charset="-127"/>
            </a:endParaRPr>
          </a:p>
        </p:txBody>
      </p:sp>
      <p:sp>
        <p:nvSpPr>
          <p:cNvPr id="7" name="TextBox 6"/>
          <p:cNvSpPr txBox="1"/>
          <p:nvPr/>
        </p:nvSpPr>
        <p:spPr>
          <a:xfrm>
            <a:off x="239690" y="658433"/>
            <a:ext cx="2734322" cy="338554"/>
          </a:xfrm>
          <a:prstGeom prst="rect">
            <a:avLst/>
          </a:prstGeom>
          <a:noFill/>
        </p:spPr>
        <p:txBody>
          <a:bodyPr wrap="square" rtlCol="0">
            <a:spAutoFit/>
          </a:bodyPr>
          <a:lstStyle/>
          <a:p>
            <a:r>
              <a:rPr lang="en-US" altLang="ko-KR" sz="1600" b="1" dirty="0" smtClean="0">
                <a:latin typeface="맑은 고딕" pitchFamily="50" charset="-127"/>
                <a:ea typeface="맑은 고딕" pitchFamily="50" charset="-127"/>
              </a:rPr>
              <a:t>Document Information</a:t>
            </a:r>
            <a:endParaRPr lang="ko-KR" altLang="en-US" sz="1600" b="1" dirty="0">
              <a:latin typeface="맑은 고딕" pitchFamily="50" charset="-127"/>
              <a:ea typeface="맑은 고딕" pitchFamily="50" charset="-127"/>
            </a:endParaRPr>
          </a:p>
        </p:txBody>
      </p:sp>
      <p:sp>
        <p:nvSpPr>
          <p:cNvPr id="8" name="Oval 2"/>
          <p:cNvSpPr>
            <a:spLocks noChangeArrowheads="1"/>
          </p:cNvSpPr>
          <p:nvPr/>
        </p:nvSpPr>
        <p:spPr bwMode="auto">
          <a:xfrm>
            <a:off x="3734229" y="1335541"/>
            <a:ext cx="861574" cy="247650"/>
          </a:xfrm>
          <a:prstGeom prst="ellipse">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dirty="0"/>
          </a:p>
        </p:txBody>
      </p:sp>
    </p:spTree>
    <p:extLst>
      <p:ext uri="{BB962C8B-B14F-4D97-AF65-F5344CB8AC3E}">
        <p14:creationId xmlns:p14="http://schemas.microsoft.com/office/powerpoint/2010/main" val="30512976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57"/>
          <p:cNvSpPr txBox="1">
            <a:spLocks noChangeArrowheads="1"/>
          </p:cNvSpPr>
          <p:nvPr/>
        </p:nvSpPr>
        <p:spPr bwMode="auto">
          <a:xfrm>
            <a:off x="2505075" y="3019425"/>
            <a:ext cx="4856163"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wrap="none">
            <a:spAutoFit/>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sz="4400" b="1" dirty="0">
                <a:latin typeface="Arial" charset="0"/>
                <a:ea typeface="돋움" pitchFamily="50" charset="-127"/>
              </a:rPr>
              <a:t>End of Document</a:t>
            </a:r>
          </a:p>
        </p:txBody>
      </p:sp>
    </p:spTree>
    <p:extLst>
      <p:ext uri="{BB962C8B-B14F-4D97-AF65-F5344CB8AC3E}">
        <p14:creationId xmlns:p14="http://schemas.microsoft.com/office/powerpoint/2010/main" val="19210880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그룹 2"/>
          <p:cNvGrpSpPr/>
          <p:nvPr/>
        </p:nvGrpSpPr>
        <p:grpSpPr>
          <a:xfrm>
            <a:off x="1729200" y="1197911"/>
            <a:ext cx="6448209" cy="4756801"/>
            <a:chOff x="1714320" y="1553031"/>
            <a:chExt cx="6448209" cy="4756801"/>
          </a:xfrm>
        </p:grpSpPr>
        <p:sp>
          <p:nvSpPr>
            <p:cNvPr id="10243" name="Rectangle 11"/>
            <p:cNvSpPr>
              <a:spLocks noChangeArrowheads="1"/>
            </p:cNvSpPr>
            <p:nvPr>
              <p:custDataLst>
                <p:tags r:id="rId1"/>
              </p:custDataLst>
            </p:nvPr>
          </p:nvSpPr>
          <p:spPr bwMode="auto">
            <a:xfrm>
              <a:off x="1714320" y="1553031"/>
              <a:ext cx="6447600" cy="471936"/>
            </a:xfrm>
            <a:prstGeom prst="rect">
              <a:avLst/>
            </a:prstGeom>
            <a:solidFill>
              <a:schemeClr val="tx1">
                <a:lumMod val="50000"/>
                <a:lumOff val="50000"/>
              </a:schemeClr>
            </a:solidFill>
            <a:ln w="9525">
              <a:solidFill>
                <a:srgbClr val="808080"/>
              </a:solidFill>
              <a:miter lim="800000"/>
              <a:headEnd/>
              <a:tailEnd/>
            </a:ln>
          </p:spPr>
          <p:txBody>
            <a:bodyPr lIns="67339" tIns="34208" rIns="67339" bIns="34208" anchor="ctr"/>
            <a:lstStyle/>
            <a:p>
              <a:pPr algn="ctr" defTabSz="684213" latinLnBrk="0"/>
              <a:r>
                <a:rPr kumimoji="0" lang="en-US" altLang="ko-KR" sz="2400" b="1" dirty="0">
                  <a:latin typeface="맑은 고딕" pitchFamily="50" charset="-127"/>
                  <a:ea typeface="맑은 고딕" pitchFamily="50" charset="-127"/>
                </a:rPr>
                <a:t>Contents</a:t>
              </a:r>
              <a:endParaRPr kumimoji="0" lang="ko-KR" altLang="en-US" sz="2400" b="1" dirty="0">
                <a:latin typeface="맑은 고딕" pitchFamily="50" charset="-127"/>
                <a:ea typeface="맑은 고딕" pitchFamily="50" charset="-127"/>
              </a:endParaRPr>
            </a:p>
          </p:txBody>
        </p:sp>
        <p:sp>
          <p:nvSpPr>
            <p:cNvPr id="5" name="Rectangle 12"/>
            <p:cNvSpPr>
              <a:spLocks noChangeArrowheads="1"/>
            </p:cNvSpPr>
            <p:nvPr>
              <p:custDataLst>
                <p:tags r:id="rId2"/>
              </p:custDataLst>
            </p:nvPr>
          </p:nvSpPr>
          <p:spPr bwMode="auto">
            <a:xfrm>
              <a:off x="1714320" y="2024967"/>
              <a:ext cx="6448209" cy="4284865"/>
            </a:xfrm>
            <a:prstGeom prst="rect">
              <a:avLst/>
            </a:prstGeom>
            <a:solidFill>
              <a:srgbClr val="FFFFFF"/>
            </a:solidFill>
            <a:ln w="3175">
              <a:solidFill>
                <a:srgbClr val="808080"/>
              </a:solidFill>
              <a:miter lim="800000"/>
              <a:headEnd/>
              <a:tailEnd/>
            </a:ln>
          </p:spPr>
          <p:txBody>
            <a:bodyPr lIns="68416" tIns="34208" rIns="68416" bIns="34208" anchor="ctr"/>
            <a:lstStyle/>
            <a:p>
              <a:pPr marL="1160463" indent="-454025" defTabSz="684213" latinLnBrk="0">
                <a:lnSpc>
                  <a:spcPts val="2800"/>
                </a:lnSpc>
                <a:buFont typeface="+mj-lt"/>
                <a:buAutoNum type="arabicPeriod"/>
                <a:tabLst>
                  <a:tab pos="736600" algn="l"/>
                </a:tabLst>
              </a:pPr>
              <a:r>
                <a:rPr lang="en-US" altLang="ko-KR" sz="1700" b="1" dirty="0">
                  <a:latin typeface="맑은 고딕" pitchFamily="50" charset="-127"/>
                  <a:ea typeface="맑은 고딕" pitchFamily="50" charset="-127"/>
                </a:rPr>
                <a:t>System Design </a:t>
              </a:r>
              <a:r>
                <a:rPr lang="en-US" altLang="ko-KR" sz="1700" b="1" dirty="0" smtClean="0">
                  <a:latin typeface="맑은 고딕" pitchFamily="50" charset="-127"/>
                  <a:ea typeface="맑은 고딕" pitchFamily="50" charset="-127"/>
                </a:rPr>
                <a:t>Overview</a:t>
              </a:r>
            </a:p>
            <a:p>
              <a:pPr marL="1160463" indent="-454025" defTabSz="684213" latinLnBrk="0">
                <a:lnSpc>
                  <a:spcPts val="2800"/>
                </a:lnSpc>
                <a:buFont typeface="+mj-lt"/>
                <a:buAutoNum type="arabicPeriod"/>
                <a:tabLst>
                  <a:tab pos="736600" algn="l"/>
                </a:tabLst>
              </a:pPr>
              <a:r>
                <a:rPr lang="en-US" altLang="ko-KR" sz="1700" b="1" dirty="0" smtClean="0">
                  <a:latin typeface="맑은 고딕" pitchFamily="50" charset="-127"/>
                  <a:ea typeface="맑은 고딕" pitchFamily="50" charset="-127"/>
                </a:rPr>
                <a:t>System </a:t>
              </a:r>
              <a:r>
                <a:rPr lang="en-US" altLang="ko-KR" sz="1700" b="1" dirty="0">
                  <a:latin typeface="맑은 고딕" pitchFamily="50" charset="-127"/>
                  <a:ea typeface="맑은 고딕" pitchFamily="50" charset="-127"/>
                </a:rPr>
                <a:t>Architectural </a:t>
              </a:r>
              <a:r>
                <a:rPr lang="en-US" altLang="ko-KR" sz="1700" b="1" dirty="0" smtClean="0">
                  <a:latin typeface="맑은 고딕" pitchFamily="50" charset="-127"/>
                  <a:ea typeface="맑은 고딕" pitchFamily="50" charset="-127"/>
                </a:rPr>
                <a:t>Drivers</a:t>
              </a:r>
            </a:p>
            <a:p>
              <a:pPr marL="1160463" indent="-454025" defTabSz="684213" latinLnBrk="0">
                <a:lnSpc>
                  <a:spcPts val="2800"/>
                </a:lnSpc>
                <a:buFont typeface="+mj-lt"/>
                <a:buAutoNum type="arabicPeriod"/>
                <a:tabLst>
                  <a:tab pos="736600" algn="l"/>
                </a:tabLst>
              </a:pPr>
              <a:r>
                <a:rPr lang="en-US" altLang="ko-KR" sz="1700" b="1" dirty="0" smtClean="0">
                  <a:latin typeface="맑은 고딕" pitchFamily="50" charset="-127"/>
                  <a:ea typeface="맑은 고딕" pitchFamily="50" charset="-127"/>
                </a:rPr>
                <a:t>System Context</a:t>
              </a:r>
            </a:p>
            <a:p>
              <a:pPr marL="1160463" indent="-454025" defTabSz="684213" latinLnBrk="0">
                <a:lnSpc>
                  <a:spcPts val="2800"/>
                </a:lnSpc>
                <a:buFont typeface="+mj-lt"/>
                <a:buAutoNum type="arabicPeriod"/>
                <a:tabLst>
                  <a:tab pos="736600" algn="l"/>
                </a:tabLst>
              </a:pPr>
              <a:r>
                <a:rPr lang="en-US" altLang="ko-KR" sz="1700" b="1" dirty="0" smtClean="0">
                  <a:latin typeface="맑은 고딕" pitchFamily="50" charset="-127"/>
                  <a:ea typeface="맑은 고딕" pitchFamily="50" charset="-127"/>
                </a:rPr>
                <a:t>System </a:t>
              </a:r>
              <a:r>
                <a:rPr lang="en-US" altLang="ko-KR" sz="1700" b="1" dirty="0">
                  <a:latin typeface="맑은 고딕" pitchFamily="50" charset="-127"/>
                  <a:ea typeface="맑은 고딕" pitchFamily="50" charset="-127"/>
                </a:rPr>
                <a:t>architecture </a:t>
              </a:r>
              <a:r>
                <a:rPr lang="en-US" altLang="ko-KR" sz="1700" b="1" dirty="0" smtClean="0">
                  <a:latin typeface="맑은 고딕" pitchFamily="50" charset="-127"/>
                  <a:ea typeface="맑은 고딕" pitchFamily="50" charset="-127"/>
                </a:rPr>
                <a:t>design</a:t>
              </a:r>
            </a:p>
            <a:p>
              <a:pPr marL="1160463" indent="-454025" defTabSz="684213" latinLnBrk="0">
                <a:lnSpc>
                  <a:spcPts val="2800"/>
                </a:lnSpc>
                <a:buFont typeface="+mj-lt"/>
                <a:buAutoNum type="arabicPeriod"/>
                <a:tabLst>
                  <a:tab pos="736600" algn="l"/>
                </a:tabLst>
              </a:pPr>
              <a:r>
                <a:rPr lang="en-US" altLang="ko-KR" sz="1700" b="1" dirty="0" smtClean="0">
                  <a:latin typeface="맑은 고딕" pitchFamily="50" charset="-127"/>
                  <a:ea typeface="맑은 고딕" pitchFamily="50" charset="-127"/>
                </a:rPr>
                <a:t>System </a:t>
              </a:r>
              <a:r>
                <a:rPr lang="en-US" altLang="ko-KR" sz="1700" b="1" dirty="0">
                  <a:latin typeface="맑은 고딕" pitchFamily="50" charset="-127"/>
                  <a:ea typeface="맑은 고딕" pitchFamily="50" charset="-127"/>
                </a:rPr>
                <a:t>Dynamic </a:t>
              </a:r>
              <a:r>
                <a:rPr lang="en-US" altLang="ko-KR" sz="1700" b="1" dirty="0" smtClean="0">
                  <a:latin typeface="맑은 고딕" pitchFamily="50" charset="-127"/>
                  <a:ea typeface="맑은 고딕" pitchFamily="50" charset="-127"/>
                </a:rPr>
                <a:t>Design</a:t>
              </a:r>
            </a:p>
            <a:p>
              <a:pPr marL="1160463" indent="-454025" defTabSz="684213" latinLnBrk="0">
                <a:lnSpc>
                  <a:spcPts val="2800"/>
                </a:lnSpc>
                <a:buFont typeface="+mj-lt"/>
                <a:buAutoNum type="arabicPeriod"/>
                <a:tabLst>
                  <a:tab pos="736600" algn="l"/>
                </a:tabLst>
              </a:pPr>
              <a:r>
                <a:rPr lang="en-US" altLang="ko-KR" sz="1700" b="1" dirty="0" smtClean="0">
                  <a:latin typeface="맑은 고딕" pitchFamily="50" charset="-127"/>
                  <a:ea typeface="맑은 고딕" pitchFamily="50" charset="-127"/>
                </a:rPr>
                <a:t>HIS</a:t>
              </a:r>
            </a:p>
            <a:p>
              <a:pPr marL="1160463" indent="-454025" defTabSz="684213" latinLnBrk="0">
                <a:lnSpc>
                  <a:spcPts val="2800"/>
                </a:lnSpc>
                <a:buFont typeface="+mj-lt"/>
                <a:buAutoNum type="arabicPeriod"/>
                <a:tabLst>
                  <a:tab pos="736600" algn="l"/>
                </a:tabLst>
              </a:pPr>
              <a:r>
                <a:rPr lang="en-US" altLang="ko-KR" sz="1700" b="1" dirty="0" smtClean="0">
                  <a:latin typeface="맑은 고딕" pitchFamily="50" charset="-127"/>
                  <a:ea typeface="맑은 고딕" pitchFamily="50" charset="-127"/>
                </a:rPr>
                <a:t>Review </a:t>
              </a:r>
              <a:r>
                <a:rPr lang="en-US" altLang="ko-KR" sz="1700" b="1" dirty="0">
                  <a:latin typeface="맑은 고딕" pitchFamily="50" charset="-127"/>
                  <a:ea typeface="맑은 고딕" pitchFamily="50" charset="-127"/>
                </a:rPr>
                <a:t>System Architecture </a:t>
              </a:r>
              <a:r>
                <a:rPr lang="en-US" altLang="ko-KR" sz="1700" b="1" dirty="0" smtClean="0">
                  <a:latin typeface="맑은 고딕" pitchFamily="50" charset="-127"/>
                  <a:ea typeface="맑은 고딕" pitchFamily="50" charset="-127"/>
                </a:rPr>
                <a:t>Alternatives</a:t>
              </a:r>
            </a:p>
            <a:p>
              <a:pPr marL="1160463" indent="-454025" defTabSz="684213" latinLnBrk="0">
                <a:lnSpc>
                  <a:spcPts val="2800"/>
                </a:lnSpc>
                <a:buFont typeface="+mj-lt"/>
                <a:buAutoNum type="arabicPeriod"/>
                <a:tabLst>
                  <a:tab pos="736600" algn="l"/>
                </a:tabLst>
              </a:pPr>
              <a:r>
                <a:rPr lang="en-US" altLang="ko-KR" sz="1700" b="1" dirty="0" smtClean="0">
                  <a:latin typeface="맑은 고딕" pitchFamily="50" charset="-127"/>
                  <a:ea typeface="맑은 고딕" pitchFamily="50" charset="-127"/>
                </a:rPr>
                <a:t>System </a:t>
              </a:r>
              <a:r>
                <a:rPr lang="en-US" altLang="ko-KR" sz="1700" b="1" dirty="0">
                  <a:latin typeface="맑은 고딕" pitchFamily="50" charset="-127"/>
                  <a:ea typeface="맑은 고딕" pitchFamily="50" charset="-127"/>
                </a:rPr>
                <a:t>Architecture Specification</a:t>
              </a:r>
              <a:endParaRPr lang="en-US" altLang="ko-KR" sz="1700" b="1" dirty="0" smtClean="0">
                <a:latin typeface="맑은 고딕" pitchFamily="50" charset="-127"/>
                <a:ea typeface="맑은 고딕" pitchFamily="50" charset="-127"/>
              </a:endParaRPr>
            </a:p>
          </p:txBody>
        </p:sp>
      </p:gr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제목 1"/>
          <p:cNvSpPr>
            <a:spLocks noGrp="1"/>
          </p:cNvSpPr>
          <p:nvPr>
            <p:ph type="title"/>
          </p:nvPr>
        </p:nvSpPr>
        <p:spPr bwMode="auto">
          <a:xfrm>
            <a:off x="323850" y="71438"/>
            <a:ext cx="9475758"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dirty="0">
                <a:solidFill>
                  <a:schemeClr val="tx1"/>
                </a:solidFill>
              </a:rPr>
              <a:t>1</a:t>
            </a:r>
            <a:r>
              <a:rPr lang="en-US" altLang="ko-KR" dirty="0" smtClean="0">
                <a:solidFill>
                  <a:schemeClr val="tx1"/>
                </a:solidFill>
              </a:rPr>
              <a:t>. </a:t>
            </a:r>
            <a:r>
              <a:rPr lang="en-US" altLang="ko-KR" dirty="0">
                <a:solidFill>
                  <a:schemeClr val="tx1"/>
                </a:solidFill>
              </a:rPr>
              <a:t>System Design </a:t>
            </a:r>
            <a:r>
              <a:rPr lang="en-US" altLang="ko-KR" dirty="0" smtClean="0">
                <a:solidFill>
                  <a:schemeClr val="tx1"/>
                </a:solidFill>
              </a:rPr>
              <a:t>Overview</a:t>
            </a:r>
            <a:endParaRPr lang="ko-KR" altLang="en-US" smtClean="0">
              <a:solidFill>
                <a:schemeClr val="tx1"/>
              </a:solidFill>
            </a:endParaRPr>
          </a:p>
        </p:txBody>
      </p:sp>
      <p:sp>
        <p:nvSpPr>
          <p:cNvPr id="10243" name="텍스트 개체 틀 2"/>
          <p:cNvSpPr>
            <a:spLocks noGrp="1"/>
          </p:cNvSpPr>
          <p:nvPr>
            <p:ph type="body" sz="quarter" idx="10"/>
          </p:nvPr>
        </p:nvSpPr>
        <p:spPr bwMode="auto">
          <a:xfrm>
            <a:off x="323850" y="664780"/>
            <a:ext cx="9093200" cy="87953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r>
              <a:rPr lang="en-US" altLang="ko-KR" sz="1400" dirty="0"/>
              <a:t>System design aims to identify system architectural drivers that are the target of system design and define a system architecture that can satisfy them</a:t>
            </a:r>
            <a:r>
              <a:rPr lang="en-US" altLang="ko-KR" sz="1400" dirty="0" smtClean="0"/>
              <a:t>.</a:t>
            </a:r>
          </a:p>
          <a:p>
            <a:pPr marL="0" indent="0"/>
            <a:r>
              <a:rPr lang="en-US" altLang="ko-KR" sz="1400" dirty="0" smtClean="0"/>
              <a:t>System </a:t>
            </a:r>
            <a:r>
              <a:rPr lang="en-US" altLang="ko-KR" sz="1400" dirty="0"/>
              <a:t>design is carried out according to the following approach.</a:t>
            </a:r>
            <a:endParaRPr lang="en-US" altLang="ko-KR" sz="1400" dirty="0"/>
          </a:p>
        </p:txBody>
      </p:sp>
      <p:sp>
        <p:nvSpPr>
          <p:cNvPr id="44" name="직사각형 43"/>
          <p:cNvSpPr/>
          <p:nvPr/>
        </p:nvSpPr>
        <p:spPr>
          <a:xfrm>
            <a:off x="443312" y="1425447"/>
            <a:ext cx="9236834" cy="4929634"/>
          </a:xfrm>
          <a:prstGeom prst="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marL="228600" indent="-228600">
              <a:lnSpc>
                <a:spcPct val="130000"/>
              </a:lnSpc>
              <a:buAutoNum type="arabicParenR"/>
              <a:defRPr/>
            </a:pPr>
            <a:r>
              <a:rPr lang="en-US" altLang="ko-KR" sz="1200" dirty="0">
                <a:solidFill>
                  <a:schemeClr val="tx1"/>
                </a:solidFill>
                <a:latin typeface="맑은 고딕" pitchFamily="50" charset="-127"/>
                <a:ea typeface="맑은 고딕" pitchFamily="50" charset="-127"/>
              </a:rPr>
              <a:t>Architectural Drivers </a:t>
            </a:r>
            <a:r>
              <a:rPr lang="en-US" altLang="ko-KR" sz="1200" dirty="0" smtClean="0">
                <a:solidFill>
                  <a:schemeClr val="tx1"/>
                </a:solidFill>
                <a:latin typeface="맑은 고딕" pitchFamily="50" charset="-127"/>
                <a:ea typeface="맑은 고딕" pitchFamily="50" charset="-127"/>
              </a:rPr>
              <a:t>Definition</a:t>
            </a:r>
            <a:endParaRPr lang="en-US" altLang="ko-KR" sz="1200" dirty="0" smtClean="0">
              <a:solidFill>
                <a:schemeClr val="tx1"/>
              </a:solidFill>
              <a:latin typeface="맑은 고딕" pitchFamily="50" charset="-127"/>
              <a:ea typeface="맑은 고딕" pitchFamily="50" charset="-127"/>
            </a:endParaRPr>
          </a:p>
          <a:p>
            <a:pPr marL="442913" lvl="2" indent="-171450">
              <a:spcBef>
                <a:spcPct val="20000"/>
              </a:spcBef>
              <a:buFontTx/>
              <a:buChar char="-"/>
            </a:pPr>
            <a:r>
              <a:rPr lang="en-US" altLang="ko-KR" sz="1200" kern="0" dirty="0">
                <a:solidFill>
                  <a:schemeClr val="tx1"/>
                </a:solidFill>
                <a:latin typeface="맑은 고딕" pitchFamily="50" charset="-127"/>
                <a:ea typeface="맑은 고딕" pitchFamily="50" charset="-127"/>
              </a:rPr>
              <a:t>It defines the main functions that are the target of the system architecture, the main quality attribute requirements, and the main constraints</a:t>
            </a:r>
            <a:r>
              <a:rPr lang="en-US" altLang="ko-KR" sz="1200" kern="0" dirty="0" smtClean="0">
                <a:solidFill>
                  <a:schemeClr val="tx1"/>
                </a:solidFill>
                <a:latin typeface="맑은 고딕" pitchFamily="50" charset="-127"/>
                <a:ea typeface="맑은 고딕" pitchFamily="50" charset="-127"/>
              </a:rPr>
              <a:t>.</a:t>
            </a:r>
            <a:endParaRPr lang="en-US" altLang="ko-KR" sz="1200" kern="0" dirty="0" smtClean="0">
              <a:solidFill>
                <a:schemeClr val="tx1"/>
              </a:solidFill>
              <a:latin typeface="맑은 고딕" pitchFamily="50" charset="-127"/>
              <a:ea typeface="맑은 고딕" pitchFamily="50" charset="-127"/>
            </a:endParaRPr>
          </a:p>
          <a:p>
            <a:pPr marL="442913" lvl="2" indent="-171450">
              <a:spcBef>
                <a:spcPct val="20000"/>
              </a:spcBef>
              <a:buFontTx/>
              <a:buChar char="-"/>
            </a:pPr>
            <a:endParaRPr lang="en-US" altLang="ko-KR" sz="1200" dirty="0" smtClean="0">
              <a:solidFill>
                <a:schemeClr val="tx1"/>
              </a:solidFill>
              <a:latin typeface="맑은 고딕" pitchFamily="50" charset="-127"/>
              <a:ea typeface="맑은 고딕" pitchFamily="50" charset="-127"/>
            </a:endParaRPr>
          </a:p>
          <a:p>
            <a:pPr marL="228600" indent="-228600">
              <a:lnSpc>
                <a:spcPct val="130000"/>
              </a:lnSpc>
              <a:buAutoNum type="arabicParenR"/>
              <a:defRPr/>
            </a:pPr>
            <a:r>
              <a:rPr lang="en-US" altLang="ko-KR" sz="1200" dirty="0">
                <a:solidFill>
                  <a:schemeClr val="tx1"/>
                </a:solidFill>
                <a:latin typeface="맑은 고딕" pitchFamily="50" charset="-127"/>
                <a:ea typeface="맑은 고딕" pitchFamily="50" charset="-127"/>
              </a:rPr>
              <a:t>System Context </a:t>
            </a:r>
            <a:r>
              <a:rPr lang="en-US" altLang="ko-KR" sz="1200" dirty="0" smtClean="0">
                <a:solidFill>
                  <a:schemeClr val="tx1"/>
                </a:solidFill>
                <a:latin typeface="맑은 고딕" pitchFamily="50" charset="-127"/>
                <a:ea typeface="맑은 고딕" pitchFamily="50" charset="-127"/>
              </a:rPr>
              <a:t>Definition</a:t>
            </a:r>
            <a:endParaRPr lang="en-US" altLang="ko-KR" sz="1200" dirty="0">
              <a:solidFill>
                <a:schemeClr val="tx1"/>
              </a:solidFill>
              <a:latin typeface="맑은 고딕" pitchFamily="50" charset="-127"/>
              <a:ea typeface="맑은 고딕" pitchFamily="50" charset="-127"/>
            </a:endParaRPr>
          </a:p>
          <a:p>
            <a:pPr marL="442913" lvl="2" indent="-171450">
              <a:spcBef>
                <a:spcPct val="20000"/>
              </a:spcBef>
              <a:buFontTx/>
              <a:buChar char="-"/>
            </a:pPr>
            <a:r>
              <a:rPr lang="en-US" altLang="ko-KR" sz="1200" kern="0" dirty="0">
                <a:solidFill>
                  <a:schemeClr val="tx1"/>
                </a:solidFill>
                <a:latin typeface="맑은 고딕" pitchFamily="50" charset="-127"/>
                <a:ea typeface="맑은 고딕" pitchFamily="50" charset="-127"/>
              </a:rPr>
              <a:t>Define system boundaries, identify external entities that communicate with the system, and define external interfaces with them</a:t>
            </a:r>
            <a:r>
              <a:rPr lang="en-US" altLang="ko-KR" sz="1200" kern="0" dirty="0" smtClean="0">
                <a:solidFill>
                  <a:schemeClr val="tx1"/>
                </a:solidFill>
                <a:latin typeface="맑은 고딕" pitchFamily="50" charset="-127"/>
                <a:ea typeface="맑은 고딕" pitchFamily="50" charset="-127"/>
              </a:rPr>
              <a:t>.</a:t>
            </a:r>
            <a:r>
              <a:rPr lang="en-US" altLang="ko-KR" sz="1200" kern="0" dirty="0" smtClean="0">
                <a:solidFill>
                  <a:schemeClr val="tx1"/>
                </a:solidFill>
                <a:latin typeface="맑은 고딕" pitchFamily="50" charset="-127"/>
                <a:ea typeface="맑은 고딕" pitchFamily="50" charset="-127"/>
              </a:rPr>
              <a:t>.</a:t>
            </a:r>
            <a:endParaRPr lang="en-US" altLang="ko-KR" sz="1200" kern="0" dirty="0" smtClean="0">
              <a:solidFill>
                <a:schemeClr val="tx1"/>
              </a:solidFill>
              <a:latin typeface="맑은 고딕" pitchFamily="50" charset="-127"/>
              <a:ea typeface="맑은 고딕" pitchFamily="50" charset="-127"/>
            </a:endParaRPr>
          </a:p>
          <a:p>
            <a:pPr marL="442913" lvl="2" indent="-171450">
              <a:spcBef>
                <a:spcPct val="20000"/>
              </a:spcBef>
              <a:buFontTx/>
              <a:buChar char="-"/>
            </a:pPr>
            <a:endParaRPr lang="en-US" altLang="ko-KR" sz="1200" dirty="0" smtClean="0">
              <a:solidFill>
                <a:schemeClr val="tx1"/>
              </a:solidFill>
              <a:latin typeface="맑은 고딕" pitchFamily="50" charset="-127"/>
              <a:ea typeface="맑은 고딕" pitchFamily="50" charset="-127"/>
            </a:endParaRPr>
          </a:p>
          <a:p>
            <a:pPr marL="228600" indent="-228600">
              <a:lnSpc>
                <a:spcPct val="130000"/>
              </a:lnSpc>
              <a:buAutoNum type="arabicParenR"/>
              <a:defRPr/>
            </a:pPr>
            <a:r>
              <a:rPr lang="en-US" altLang="ko-KR" sz="1200" dirty="0">
                <a:solidFill>
                  <a:schemeClr val="tx1"/>
                </a:solidFill>
                <a:latin typeface="맑은 고딕" pitchFamily="50" charset="-127"/>
                <a:ea typeface="맑은 고딕" pitchFamily="50" charset="-127"/>
              </a:rPr>
              <a:t>system static </a:t>
            </a:r>
            <a:r>
              <a:rPr lang="en-US" altLang="ko-KR" sz="1200" dirty="0" smtClean="0">
                <a:solidFill>
                  <a:schemeClr val="tx1"/>
                </a:solidFill>
                <a:latin typeface="맑은 고딕" pitchFamily="50" charset="-127"/>
                <a:ea typeface="맑은 고딕" pitchFamily="50" charset="-127"/>
              </a:rPr>
              <a:t>design</a:t>
            </a:r>
            <a:endParaRPr lang="en-US" altLang="ko-KR" sz="1200" dirty="0" smtClean="0">
              <a:solidFill>
                <a:schemeClr val="tx1"/>
              </a:solidFill>
              <a:latin typeface="맑은 고딕" pitchFamily="50" charset="-127"/>
              <a:ea typeface="맑은 고딕" pitchFamily="50" charset="-127"/>
            </a:endParaRPr>
          </a:p>
          <a:p>
            <a:pPr marL="442913" lvl="2" indent="-171450">
              <a:spcBef>
                <a:spcPct val="20000"/>
              </a:spcBef>
              <a:buFontTx/>
              <a:buChar char="-"/>
            </a:pPr>
            <a:r>
              <a:rPr lang="en-US" altLang="ko-KR" sz="1200" kern="0" dirty="0">
                <a:solidFill>
                  <a:schemeClr val="tx1"/>
                </a:solidFill>
                <a:latin typeface="맑은 고딕" pitchFamily="50" charset="-127"/>
                <a:ea typeface="맑은 고딕" pitchFamily="50" charset="-127"/>
              </a:rPr>
              <a:t>Identifies the system elements (HW, SW, ME) that can fulfill the system functional requirements</a:t>
            </a:r>
            <a:r>
              <a:rPr lang="en-US" altLang="ko-KR" sz="1200" kern="0" dirty="0" smtClean="0">
                <a:solidFill>
                  <a:schemeClr val="tx1"/>
                </a:solidFill>
                <a:latin typeface="맑은 고딕" pitchFamily="50" charset="-127"/>
                <a:ea typeface="맑은 고딕" pitchFamily="50" charset="-127"/>
              </a:rPr>
              <a:t>.</a:t>
            </a:r>
          </a:p>
          <a:p>
            <a:pPr marL="442913" lvl="2" indent="-171450">
              <a:spcBef>
                <a:spcPct val="20000"/>
              </a:spcBef>
              <a:buFontTx/>
              <a:buChar char="-"/>
            </a:pPr>
            <a:r>
              <a:rPr lang="en-US" altLang="ko-KR" sz="1200" kern="0" dirty="0" smtClean="0">
                <a:solidFill>
                  <a:schemeClr val="tx1"/>
                </a:solidFill>
                <a:latin typeface="맑은 고딕" pitchFamily="50" charset="-127"/>
                <a:ea typeface="맑은 고딕" pitchFamily="50" charset="-127"/>
              </a:rPr>
              <a:t>Defines </a:t>
            </a:r>
            <a:r>
              <a:rPr lang="en-US" altLang="ko-KR" sz="1200" kern="0" dirty="0">
                <a:solidFill>
                  <a:schemeClr val="tx1"/>
                </a:solidFill>
                <a:latin typeface="맑은 고딕" pitchFamily="50" charset="-127"/>
                <a:ea typeface="맑은 고딕" pitchFamily="50" charset="-127"/>
              </a:rPr>
              <a:t>interfaces for input/output between system elements. (including HSI</a:t>
            </a:r>
            <a:r>
              <a:rPr lang="en-US" altLang="ko-KR" sz="1200" kern="0" dirty="0" smtClean="0">
                <a:solidFill>
                  <a:schemeClr val="tx1"/>
                </a:solidFill>
                <a:latin typeface="맑은 고딕" pitchFamily="50" charset="-127"/>
                <a:ea typeface="맑은 고딕" pitchFamily="50" charset="-127"/>
              </a:rPr>
              <a:t>)</a:t>
            </a:r>
            <a:endParaRPr lang="en-US" altLang="ko-KR" sz="1200" kern="0" dirty="0" smtClean="0">
              <a:solidFill>
                <a:schemeClr val="tx1"/>
              </a:solidFill>
              <a:latin typeface="맑은 고딕" pitchFamily="50" charset="-127"/>
              <a:ea typeface="맑은 고딕" pitchFamily="50" charset="-127"/>
            </a:endParaRPr>
          </a:p>
          <a:p>
            <a:pPr marL="271463" lvl="2">
              <a:spcBef>
                <a:spcPct val="20000"/>
              </a:spcBef>
            </a:pPr>
            <a:endParaRPr lang="en-US" altLang="ko-KR" sz="1200" kern="0" dirty="0">
              <a:solidFill>
                <a:schemeClr val="tx1"/>
              </a:solidFill>
              <a:latin typeface="맑은 고딕" pitchFamily="50" charset="-127"/>
              <a:ea typeface="맑은 고딕" pitchFamily="50" charset="-127"/>
            </a:endParaRPr>
          </a:p>
          <a:p>
            <a:pPr marL="228600" indent="-228600">
              <a:lnSpc>
                <a:spcPct val="130000"/>
              </a:lnSpc>
              <a:buAutoNum type="arabicParenR"/>
              <a:defRPr/>
            </a:pPr>
            <a:r>
              <a:rPr lang="en-US" altLang="ko-KR" sz="1200" dirty="0">
                <a:solidFill>
                  <a:schemeClr val="tx1"/>
                </a:solidFill>
                <a:latin typeface="맑은 고딕" pitchFamily="50" charset="-127"/>
                <a:ea typeface="맑은 고딕" pitchFamily="50" charset="-127"/>
              </a:rPr>
              <a:t>System Dynamic </a:t>
            </a:r>
            <a:r>
              <a:rPr lang="en-US" altLang="ko-KR" sz="1200" dirty="0" smtClean="0">
                <a:solidFill>
                  <a:schemeClr val="tx1"/>
                </a:solidFill>
                <a:latin typeface="맑은 고딕" pitchFamily="50" charset="-127"/>
                <a:ea typeface="맑은 고딕" pitchFamily="50" charset="-127"/>
              </a:rPr>
              <a:t>Design</a:t>
            </a:r>
            <a:endParaRPr lang="en-US" altLang="ko-KR" sz="1200" dirty="0" smtClean="0">
              <a:solidFill>
                <a:schemeClr val="tx1"/>
              </a:solidFill>
              <a:latin typeface="맑은 고딕" pitchFamily="50" charset="-127"/>
              <a:ea typeface="맑은 고딕" pitchFamily="50" charset="-127"/>
            </a:endParaRPr>
          </a:p>
          <a:p>
            <a:pPr marL="442913" lvl="2" indent="-171450">
              <a:spcBef>
                <a:spcPct val="20000"/>
              </a:spcBef>
              <a:buFontTx/>
              <a:buChar char="-"/>
            </a:pPr>
            <a:r>
              <a:rPr lang="en-US" altLang="ko-KR" sz="1200" kern="0" dirty="0">
                <a:solidFill>
                  <a:schemeClr val="tx1"/>
                </a:solidFill>
                <a:latin typeface="맑은 고딕" pitchFamily="50" charset="-127"/>
                <a:ea typeface="맑은 고딕" pitchFamily="50" charset="-127"/>
              </a:rPr>
              <a:t>Design the main operation of the system based on the system element</a:t>
            </a:r>
            <a:r>
              <a:rPr lang="en-US" altLang="ko-KR" sz="1200" kern="0" dirty="0" smtClean="0">
                <a:solidFill>
                  <a:schemeClr val="tx1"/>
                </a:solidFill>
                <a:latin typeface="맑은 고딕" pitchFamily="50" charset="-127"/>
                <a:ea typeface="맑은 고딕" pitchFamily="50" charset="-127"/>
              </a:rPr>
              <a:t>.</a:t>
            </a:r>
            <a:r>
              <a:rPr lang="ko-KR" altLang="en-US" sz="1200" kern="0" smtClean="0">
                <a:solidFill>
                  <a:schemeClr val="tx1"/>
                </a:solidFill>
                <a:latin typeface="맑은 고딕" pitchFamily="50" charset="-127"/>
                <a:ea typeface="맑은 고딕" pitchFamily="50" charset="-127"/>
              </a:rPr>
              <a:t> </a:t>
            </a:r>
            <a:endParaRPr lang="en-US" altLang="ko-KR" sz="1200" kern="0" dirty="0">
              <a:solidFill>
                <a:schemeClr val="tx1"/>
              </a:solidFill>
              <a:latin typeface="맑은 고딕" pitchFamily="50" charset="-127"/>
              <a:ea typeface="맑은 고딕" pitchFamily="50" charset="-127"/>
            </a:endParaRPr>
          </a:p>
          <a:p>
            <a:pPr eaLnBrk="1" latinLnBrk="1" hangingPunct="1">
              <a:lnSpc>
                <a:spcPct val="130000"/>
              </a:lnSpc>
              <a:defRPr/>
            </a:pPr>
            <a:endParaRPr lang="en-US" altLang="ko-KR" sz="1200" dirty="0" smtClean="0">
              <a:solidFill>
                <a:schemeClr val="tx1"/>
              </a:solidFill>
              <a:latin typeface="맑은 고딕" pitchFamily="50" charset="-127"/>
              <a:ea typeface="맑은 고딕" pitchFamily="50" charset="-127"/>
            </a:endParaRPr>
          </a:p>
          <a:p>
            <a:pPr>
              <a:lnSpc>
                <a:spcPct val="130000"/>
              </a:lnSpc>
              <a:defRPr/>
            </a:pPr>
            <a:r>
              <a:rPr lang="en-US" altLang="ko-KR" sz="1200" dirty="0" smtClean="0">
                <a:solidFill>
                  <a:schemeClr val="tx1"/>
                </a:solidFill>
                <a:latin typeface="맑은 고딕" pitchFamily="50" charset="-127"/>
                <a:ea typeface="맑은 고딕" pitchFamily="50" charset="-127"/>
              </a:rPr>
              <a:t>5) </a:t>
            </a:r>
            <a:r>
              <a:rPr lang="en-US" altLang="ko-KR" sz="1200" dirty="0">
                <a:solidFill>
                  <a:schemeClr val="tx1"/>
                </a:solidFill>
                <a:latin typeface="맑은 고딕" pitchFamily="50" charset="-127"/>
                <a:ea typeface="맑은 고딕" pitchFamily="50" charset="-127"/>
              </a:rPr>
              <a:t>Review system architecture alternatives</a:t>
            </a:r>
            <a:endParaRPr lang="en-US" altLang="ko-KR" sz="1200" dirty="0" smtClean="0">
              <a:solidFill>
                <a:schemeClr val="tx1"/>
              </a:solidFill>
              <a:latin typeface="맑은 고딕" pitchFamily="50" charset="-127"/>
              <a:ea typeface="맑은 고딕" pitchFamily="50" charset="-127"/>
            </a:endParaRPr>
          </a:p>
          <a:p>
            <a:pPr marL="442913" lvl="2" indent="-171450">
              <a:spcBef>
                <a:spcPct val="20000"/>
              </a:spcBef>
              <a:buFontTx/>
              <a:buChar char="-"/>
            </a:pPr>
            <a:r>
              <a:rPr lang="en-US" altLang="ko-KR" sz="1200" kern="0" dirty="0">
                <a:solidFill>
                  <a:schemeClr val="tx1"/>
                </a:solidFill>
                <a:latin typeface="맑은 고딕" pitchFamily="50" charset="-127"/>
                <a:ea typeface="맑은 고딕" pitchFamily="50" charset="-127"/>
              </a:rPr>
              <a:t>Through function division and integration, and quality attribute assignment, various system configuration plans are derived</a:t>
            </a:r>
            <a:r>
              <a:rPr lang="en-US" altLang="ko-KR" sz="1200" kern="0" dirty="0" smtClean="0">
                <a:solidFill>
                  <a:schemeClr val="tx1"/>
                </a:solidFill>
                <a:latin typeface="맑은 고딕" pitchFamily="50" charset="-127"/>
                <a:ea typeface="맑은 고딕" pitchFamily="50" charset="-127"/>
              </a:rPr>
              <a:t>.</a:t>
            </a:r>
          </a:p>
          <a:p>
            <a:pPr marL="442913" lvl="2" indent="-171450">
              <a:spcBef>
                <a:spcPct val="20000"/>
              </a:spcBef>
              <a:buFontTx/>
              <a:buChar char="-"/>
            </a:pPr>
            <a:r>
              <a:rPr lang="en-US" altLang="ko-KR" sz="1200" kern="0" dirty="0" smtClean="0">
                <a:solidFill>
                  <a:schemeClr val="tx1"/>
                </a:solidFill>
                <a:latin typeface="맑은 고딕" pitchFamily="50" charset="-127"/>
                <a:ea typeface="맑은 고딕" pitchFamily="50" charset="-127"/>
              </a:rPr>
              <a:t>The </a:t>
            </a:r>
            <a:r>
              <a:rPr lang="en-US" altLang="ko-KR" sz="1200" kern="0" dirty="0">
                <a:solidFill>
                  <a:schemeClr val="tx1"/>
                </a:solidFill>
                <a:latin typeface="맑은 고딕" pitchFamily="50" charset="-127"/>
                <a:ea typeface="맑은 고딕" pitchFamily="50" charset="-127"/>
              </a:rPr>
              <a:t>optimal system architecture is selected by reviewing the derived system configuration methods..</a:t>
            </a:r>
            <a:endParaRPr lang="ko-KR" altLang="en-US" sz="1200" kern="0" dirty="0" smtClean="0">
              <a:solidFill>
                <a:schemeClr val="tx1"/>
              </a:solidFill>
              <a:latin typeface="맑은 고딕" pitchFamily="50" charset="-127"/>
              <a:ea typeface="맑은 고딕" pitchFamily="50" charset="-127"/>
            </a:endParaRPr>
          </a:p>
          <a:p>
            <a:pPr marL="228600" indent="-228600" eaLnBrk="1" latinLnBrk="1" hangingPunct="1">
              <a:lnSpc>
                <a:spcPct val="130000"/>
              </a:lnSpc>
              <a:buAutoNum type="arabicParenR"/>
              <a:defRPr/>
            </a:pPr>
            <a:endParaRPr lang="en-US" altLang="ko-KR" sz="1200" dirty="0" smtClean="0">
              <a:solidFill>
                <a:schemeClr val="tx1"/>
              </a:solidFill>
              <a:latin typeface="맑은 고딕" pitchFamily="50" charset="-127"/>
              <a:ea typeface="맑은 고딕" pitchFamily="50" charset="-127"/>
            </a:endParaRPr>
          </a:p>
          <a:p>
            <a:pPr>
              <a:lnSpc>
                <a:spcPct val="130000"/>
              </a:lnSpc>
              <a:defRPr/>
            </a:pPr>
            <a:r>
              <a:rPr lang="en-US" altLang="ko-KR" sz="1200" dirty="0">
                <a:solidFill>
                  <a:schemeClr val="tx1"/>
                </a:solidFill>
                <a:latin typeface="맑은 고딕" pitchFamily="50" charset="-127"/>
                <a:ea typeface="맑은 고딕" pitchFamily="50" charset="-127"/>
              </a:rPr>
              <a:t>6</a:t>
            </a:r>
            <a:r>
              <a:rPr lang="en-US" altLang="ko-KR" sz="1200" dirty="0" smtClean="0">
                <a:solidFill>
                  <a:schemeClr val="tx1"/>
                </a:solidFill>
                <a:latin typeface="맑은 고딕" pitchFamily="50" charset="-127"/>
                <a:ea typeface="맑은 고딕" pitchFamily="50" charset="-127"/>
              </a:rPr>
              <a:t>) </a:t>
            </a:r>
            <a:r>
              <a:rPr lang="en-US" altLang="ko-KR" sz="1200" dirty="0">
                <a:solidFill>
                  <a:schemeClr val="tx1"/>
                </a:solidFill>
                <a:latin typeface="맑은 고딕" pitchFamily="50" charset="-127"/>
                <a:ea typeface="맑은 고딕" pitchFamily="50" charset="-127"/>
              </a:rPr>
              <a:t>System architecture </a:t>
            </a:r>
            <a:r>
              <a:rPr lang="en-US" altLang="ko-KR" sz="1200" dirty="0" smtClean="0">
                <a:solidFill>
                  <a:schemeClr val="tx1"/>
                </a:solidFill>
                <a:latin typeface="맑은 고딕" pitchFamily="50" charset="-127"/>
                <a:ea typeface="맑은 고딕" pitchFamily="50" charset="-127"/>
              </a:rPr>
              <a:t>specification</a:t>
            </a:r>
            <a:endParaRPr lang="en-US" altLang="ko-KR" sz="1200" dirty="0" smtClean="0">
              <a:solidFill>
                <a:schemeClr val="tx1"/>
              </a:solidFill>
              <a:latin typeface="맑은 고딕" pitchFamily="50" charset="-127"/>
              <a:ea typeface="맑은 고딕" pitchFamily="50" charset="-127"/>
            </a:endParaRPr>
          </a:p>
          <a:p>
            <a:pPr marL="442913" lvl="2" indent="-171450">
              <a:spcBef>
                <a:spcPct val="20000"/>
              </a:spcBef>
              <a:buFontTx/>
              <a:buChar char="-"/>
            </a:pPr>
            <a:r>
              <a:rPr lang="en-US" altLang="ko-KR" sz="1200" kern="0" dirty="0">
                <a:solidFill>
                  <a:schemeClr val="tx1"/>
                </a:solidFill>
                <a:latin typeface="맑은 고딕" pitchFamily="50" charset="-127"/>
                <a:ea typeface="맑은 고딕" pitchFamily="50" charset="-127"/>
              </a:rPr>
              <a:t>Based on the defined content and the selected system architecture, a system architecture design document (</a:t>
            </a:r>
            <a:r>
              <a:rPr lang="en-US" altLang="ko-KR" sz="1200" kern="0" dirty="0" err="1">
                <a:solidFill>
                  <a:schemeClr val="tx1"/>
                </a:solidFill>
                <a:latin typeface="맑은 고딕" pitchFamily="50" charset="-127"/>
                <a:ea typeface="맑은 고딕" pitchFamily="50" charset="-127"/>
              </a:rPr>
              <a:t>SysAD</a:t>
            </a:r>
            <a:r>
              <a:rPr lang="en-US" altLang="ko-KR" sz="1200" kern="0" dirty="0">
                <a:solidFill>
                  <a:schemeClr val="tx1"/>
                </a:solidFill>
                <a:latin typeface="맑은 고딕" pitchFamily="50" charset="-127"/>
                <a:ea typeface="맑은 고딕" pitchFamily="50" charset="-127"/>
              </a:rPr>
              <a:t>) is prepared.</a:t>
            </a:r>
            <a:endParaRPr lang="en-US" altLang="ko-KR" sz="1200" kern="0" dirty="0">
              <a:solidFill>
                <a:schemeClr val="tx1"/>
              </a:solidFill>
              <a:latin typeface="맑은 고딕" pitchFamily="50" charset="-127"/>
              <a:ea typeface="맑은 고딕" pitchFamily="50" charset="-127"/>
            </a:endParaRPr>
          </a:p>
          <a:p>
            <a:pPr marL="228600" indent="-228600" eaLnBrk="1" latinLnBrk="1" hangingPunct="1">
              <a:lnSpc>
                <a:spcPct val="130000"/>
              </a:lnSpc>
              <a:buAutoNum type="arabicParenR"/>
              <a:defRPr/>
            </a:pPr>
            <a:endParaRPr lang="en-US" altLang="ko-KR" sz="1200" dirty="0" smtClean="0">
              <a:solidFill>
                <a:schemeClr val="tx1"/>
              </a:solidFill>
              <a:latin typeface="맑은 고딕" pitchFamily="50" charset="-127"/>
              <a:ea typeface="맑은 고딕" pitchFamily="50" charset="-127"/>
            </a:endParaRPr>
          </a:p>
        </p:txBody>
      </p:sp>
    </p:spTree>
    <p:extLst>
      <p:ext uri="{BB962C8B-B14F-4D97-AF65-F5344CB8AC3E}">
        <p14:creationId xmlns:p14="http://schemas.microsoft.com/office/powerpoint/2010/main" val="32856958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제목 1"/>
          <p:cNvSpPr>
            <a:spLocks noGrp="1"/>
          </p:cNvSpPr>
          <p:nvPr>
            <p:ph type="title"/>
          </p:nvPr>
        </p:nvSpPr>
        <p:spPr bwMode="auto">
          <a:xfrm>
            <a:off x="323850" y="71438"/>
            <a:ext cx="9475758"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dirty="0">
                <a:solidFill>
                  <a:schemeClr val="tx1"/>
                </a:solidFill>
              </a:rPr>
              <a:t>2</a:t>
            </a:r>
            <a:r>
              <a:rPr lang="en-US" altLang="ko-KR" dirty="0" smtClean="0">
                <a:solidFill>
                  <a:schemeClr val="tx1"/>
                </a:solidFill>
              </a:rPr>
              <a:t>. </a:t>
            </a:r>
            <a:r>
              <a:rPr lang="en-US" altLang="ko-KR" dirty="0">
                <a:solidFill>
                  <a:schemeClr val="tx1"/>
                </a:solidFill>
              </a:rPr>
              <a:t>System Architectural Drivers</a:t>
            </a:r>
            <a:endParaRPr lang="ko-KR" altLang="en-US" smtClean="0">
              <a:solidFill>
                <a:schemeClr val="tx1"/>
              </a:solidFill>
            </a:endParaRPr>
          </a:p>
        </p:txBody>
      </p:sp>
      <p:sp>
        <p:nvSpPr>
          <p:cNvPr id="5" name="텍스트 개체 틀 2"/>
          <p:cNvSpPr txBox="1">
            <a:spLocks/>
          </p:cNvSpPr>
          <p:nvPr/>
        </p:nvSpPr>
        <p:spPr bwMode="auto">
          <a:xfrm>
            <a:off x="323850" y="748567"/>
            <a:ext cx="9093200" cy="271024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latinLnBrk="1" hangingPunct="0">
              <a:spcBef>
                <a:spcPct val="20000"/>
              </a:spcBef>
              <a:spcAft>
                <a:spcPct val="0"/>
              </a:spcAft>
              <a:buNone/>
              <a:defRPr kumimoji="1" sz="1600">
                <a:solidFill>
                  <a:schemeClr val="tx1"/>
                </a:solidFill>
                <a:latin typeface="맑은 고딕" pitchFamily="50" charset="-127"/>
                <a:ea typeface="맑은 고딕" pitchFamily="50" charset="-127"/>
                <a:cs typeface="+mn-cs"/>
              </a:defRPr>
            </a:lvl1pPr>
            <a:lvl2pPr marL="742950" indent="-284163" algn="l" rtl="0" eaLnBrk="0" fontAlgn="base" latinLnBrk="1" hangingPunct="0">
              <a:spcBef>
                <a:spcPct val="20000"/>
              </a:spcBef>
              <a:spcAft>
                <a:spcPct val="0"/>
              </a:spcAft>
              <a:buChar char="–"/>
              <a:defRPr kumimoji="1" sz="1600">
                <a:solidFill>
                  <a:schemeClr val="tx1"/>
                </a:solidFill>
                <a:latin typeface="맑은 고딕" pitchFamily="50" charset="-127"/>
                <a:ea typeface="맑은 고딕" pitchFamily="50" charset="-127"/>
              </a:defRPr>
            </a:lvl2pPr>
            <a:lvl3pPr marL="1143000" indent="-228600" algn="l" rtl="0" eaLnBrk="0" fontAlgn="base" latinLnBrk="1" hangingPunct="0">
              <a:spcBef>
                <a:spcPct val="20000"/>
              </a:spcBef>
              <a:spcAft>
                <a:spcPct val="0"/>
              </a:spcAft>
              <a:buChar char="•"/>
              <a:defRPr kumimoji="1" sz="1400">
                <a:solidFill>
                  <a:schemeClr val="tx1"/>
                </a:solidFill>
                <a:latin typeface="맑은 고딕" pitchFamily="50" charset="-127"/>
                <a:ea typeface="맑은 고딕" pitchFamily="50" charset="-127"/>
              </a:defRPr>
            </a:lvl3pPr>
            <a:lvl4pPr marL="1598613" indent="-225425" algn="l" rtl="0" eaLnBrk="0" fontAlgn="base" latinLnBrk="1" hangingPunct="0">
              <a:spcBef>
                <a:spcPct val="20000"/>
              </a:spcBef>
              <a:spcAft>
                <a:spcPct val="0"/>
              </a:spcAft>
              <a:buChar char="–"/>
              <a:defRPr kumimoji="1" sz="1200">
                <a:solidFill>
                  <a:schemeClr val="tx1"/>
                </a:solidFill>
                <a:latin typeface="맑은 고딕" pitchFamily="50" charset="-127"/>
                <a:ea typeface="맑은 고딕" pitchFamily="50" charset="-127"/>
              </a:defRPr>
            </a:lvl4pPr>
            <a:lvl5pPr marL="2057400" indent="-228600" algn="l" rtl="0" eaLnBrk="0" fontAlgn="base" latinLnBrk="1" hangingPunct="0">
              <a:spcBef>
                <a:spcPct val="20000"/>
              </a:spcBef>
              <a:spcAft>
                <a:spcPct val="0"/>
              </a:spcAft>
              <a:buChar char="»"/>
              <a:defRPr kumimoji="1" sz="1200">
                <a:solidFill>
                  <a:schemeClr val="tx1"/>
                </a:solidFill>
                <a:latin typeface="맑은 고딕" pitchFamily="50" charset="-127"/>
                <a:ea typeface="맑은 고딕" pitchFamily="50" charset="-127"/>
              </a:defRPr>
            </a:lvl5pPr>
            <a:lvl6pPr marL="2514600" indent="-228600" algn="l" rtl="0" fontAlgn="base" latinLnBrk="1">
              <a:spcBef>
                <a:spcPct val="20000"/>
              </a:spcBef>
              <a:spcAft>
                <a:spcPct val="0"/>
              </a:spcAft>
              <a:buChar char="»"/>
              <a:defRPr kumimoji="1" sz="2000">
                <a:solidFill>
                  <a:schemeClr val="tx1"/>
                </a:solidFill>
                <a:latin typeface="+mn-lt"/>
                <a:ea typeface="+mn-ea"/>
              </a:defRPr>
            </a:lvl6pPr>
            <a:lvl7pPr marL="2971800" indent="-228600" algn="l" rtl="0" fontAlgn="base" latinLnBrk="1">
              <a:spcBef>
                <a:spcPct val="20000"/>
              </a:spcBef>
              <a:spcAft>
                <a:spcPct val="0"/>
              </a:spcAft>
              <a:buChar char="»"/>
              <a:defRPr kumimoji="1" sz="2000">
                <a:solidFill>
                  <a:schemeClr val="tx1"/>
                </a:solidFill>
                <a:latin typeface="+mn-lt"/>
                <a:ea typeface="+mn-ea"/>
              </a:defRPr>
            </a:lvl7pPr>
            <a:lvl8pPr marL="3429000" indent="-228600" algn="l" rtl="0" fontAlgn="base" latinLnBrk="1">
              <a:spcBef>
                <a:spcPct val="20000"/>
              </a:spcBef>
              <a:spcAft>
                <a:spcPct val="0"/>
              </a:spcAft>
              <a:buChar char="»"/>
              <a:defRPr kumimoji="1" sz="2000">
                <a:solidFill>
                  <a:schemeClr val="tx1"/>
                </a:solidFill>
                <a:latin typeface="+mn-lt"/>
                <a:ea typeface="+mn-ea"/>
              </a:defRPr>
            </a:lvl8pPr>
            <a:lvl9pPr marL="3886200" indent="-228600" algn="l" rtl="0" fontAlgn="base" latinLnBrk="1">
              <a:spcBef>
                <a:spcPct val="20000"/>
              </a:spcBef>
              <a:spcAft>
                <a:spcPct val="0"/>
              </a:spcAft>
              <a:buChar char="»"/>
              <a:defRPr kumimoji="1" sz="2000">
                <a:solidFill>
                  <a:schemeClr val="tx1"/>
                </a:solidFill>
                <a:latin typeface="+mn-lt"/>
                <a:ea typeface="+mn-ea"/>
              </a:defRPr>
            </a:lvl9pPr>
          </a:lstStyle>
          <a:p>
            <a:pPr marL="0" indent="0"/>
            <a:r>
              <a:rPr lang="en-US" altLang="ko-KR" sz="1100" b="1" kern="0" dirty="0"/>
              <a:t>Defining System Architectural </a:t>
            </a:r>
            <a:r>
              <a:rPr lang="en-US" altLang="ko-KR" sz="1100" b="1" kern="0" dirty="0" smtClean="0"/>
              <a:t>Drivers</a:t>
            </a:r>
          </a:p>
          <a:p>
            <a:pPr marL="0" indent="0"/>
            <a:endParaRPr lang="en-US" altLang="ko-KR" sz="1100" b="1" kern="0" dirty="0"/>
          </a:p>
          <a:p>
            <a:pPr marL="0" indent="0"/>
            <a:r>
              <a:rPr lang="en-US" altLang="ko-KR" sz="1100" kern="0" dirty="0"/>
              <a:t>System Architectural Drivers set goals for system design. Identify the key functions the system will perform, key quality attribute requirements, and key design constraints. The identified system Architectural Drivers should be satisfied through system design and verified through system design alternatives review</a:t>
            </a:r>
            <a:r>
              <a:rPr lang="en-US" altLang="ko-KR" sz="1100" kern="0" dirty="0" smtClean="0"/>
              <a:t>.</a:t>
            </a:r>
            <a:endParaRPr lang="en-US" altLang="ko-KR" sz="1100" b="1" kern="0" dirty="0" smtClean="0"/>
          </a:p>
          <a:p>
            <a:pPr marL="271463" lvl="2" indent="0" eaLnBrk="1" hangingPunct="1">
              <a:buFont typeface="Wingdings" panose="05000000000000000000" pitchFamily="2" charset="2"/>
              <a:buNone/>
            </a:pPr>
            <a:endParaRPr lang="en-US" altLang="ko-KR" sz="1100" kern="0" dirty="0" smtClean="0"/>
          </a:p>
          <a:p>
            <a:pPr marL="271463" lvl="2" indent="0" eaLnBrk="1" hangingPunct="1">
              <a:buFont typeface="Wingdings" panose="05000000000000000000" pitchFamily="2" charset="2"/>
              <a:buNone/>
            </a:pPr>
            <a:r>
              <a:rPr lang="en-US" altLang="ko-KR" sz="1100" kern="0" dirty="0"/>
              <a:t>System Architectural Drivers It consists of the following items</a:t>
            </a:r>
            <a:r>
              <a:rPr lang="en-US" altLang="ko-KR" sz="1100" kern="0" dirty="0" smtClean="0"/>
              <a:t>. </a:t>
            </a:r>
            <a:endParaRPr lang="en-US" altLang="ko-KR" sz="1100" kern="0" dirty="0" smtClean="0"/>
          </a:p>
          <a:p>
            <a:pPr marL="442913" lvl="2" indent="-171450" eaLnBrk="1" hangingPunct="1">
              <a:buFontTx/>
              <a:buChar char="-"/>
            </a:pPr>
            <a:r>
              <a:rPr lang="en-US" altLang="ko-KR" sz="1100" kern="0" dirty="0"/>
              <a:t>Main system function: Identifies the main system function through a table or use case</a:t>
            </a:r>
            <a:r>
              <a:rPr lang="en-US" altLang="ko-KR" sz="1100" kern="0" dirty="0" smtClean="0"/>
              <a:t>.</a:t>
            </a:r>
          </a:p>
          <a:p>
            <a:pPr marL="442913" lvl="2" indent="-171450" eaLnBrk="1" hangingPunct="1">
              <a:buFontTx/>
              <a:buChar char="-"/>
            </a:pPr>
            <a:r>
              <a:rPr lang="en-US" altLang="ko-KR" sz="1100" kern="0" dirty="0" smtClean="0"/>
              <a:t>Main </a:t>
            </a:r>
            <a:r>
              <a:rPr lang="en-US" altLang="ko-KR" sz="1100" kern="0" dirty="0"/>
              <a:t>quality attribute requirements: The main quality attribute requirements that the system must satisfy, such as functionality, reliability, performance, maintainability, usability, and durability</a:t>
            </a:r>
            <a:r>
              <a:rPr lang="en-US" altLang="ko-KR" sz="1100" kern="0" dirty="0" smtClean="0"/>
              <a:t>.</a:t>
            </a:r>
          </a:p>
          <a:p>
            <a:pPr marL="442913" lvl="2" indent="-171450" eaLnBrk="1" hangingPunct="1">
              <a:buFontTx/>
              <a:buChar char="-"/>
            </a:pPr>
            <a:r>
              <a:rPr lang="en-US" altLang="ko-KR" sz="1100" kern="0" dirty="0" smtClean="0"/>
              <a:t>Main </a:t>
            </a:r>
            <a:r>
              <a:rPr lang="en-US" altLang="ko-KR" sz="1100" kern="0" dirty="0"/>
              <a:t>Design Constraints: Describe business or technical constraints.</a:t>
            </a:r>
            <a:endParaRPr lang="en-US" altLang="ko-KR" sz="1100" kern="0" dirty="0" smtClean="0"/>
          </a:p>
          <a:p>
            <a:pPr marL="271463" lvl="2" indent="0" eaLnBrk="1" hangingPunct="1">
              <a:buNone/>
            </a:pPr>
            <a:r>
              <a:rPr lang="en-US" altLang="ko-KR" sz="1100" kern="0" dirty="0"/>
              <a:t>System Architectural Drivers include, but are not limited to, the above.</a:t>
            </a:r>
            <a:endParaRPr lang="en-US" altLang="ko-KR" sz="1100" kern="0" dirty="0" smtClean="0"/>
          </a:p>
        </p:txBody>
      </p:sp>
    </p:spTree>
    <p:extLst>
      <p:ext uri="{BB962C8B-B14F-4D97-AF65-F5344CB8AC3E}">
        <p14:creationId xmlns:p14="http://schemas.microsoft.com/office/powerpoint/2010/main" val="12840271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제목 1"/>
          <p:cNvSpPr>
            <a:spLocks noGrp="1"/>
          </p:cNvSpPr>
          <p:nvPr>
            <p:ph type="title"/>
          </p:nvPr>
        </p:nvSpPr>
        <p:spPr bwMode="auto">
          <a:xfrm>
            <a:off x="323850" y="71438"/>
            <a:ext cx="9475758"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dirty="0" smtClean="0">
                <a:solidFill>
                  <a:schemeClr val="tx1"/>
                </a:solidFill>
              </a:rPr>
              <a:t>3. </a:t>
            </a:r>
            <a:r>
              <a:rPr lang="en-US" altLang="ko-KR" dirty="0">
                <a:solidFill>
                  <a:schemeClr val="tx1"/>
                </a:solidFill>
              </a:rPr>
              <a:t>System Context</a:t>
            </a:r>
            <a:endParaRPr lang="ko-KR" altLang="en-US" smtClean="0">
              <a:solidFill>
                <a:schemeClr val="tx1"/>
              </a:solidFill>
            </a:endParaRPr>
          </a:p>
        </p:txBody>
      </p:sp>
      <p:sp>
        <p:nvSpPr>
          <p:cNvPr id="7" name="텍스트 개체 틀 2"/>
          <p:cNvSpPr txBox="1">
            <a:spLocks/>
          </p:cNvSpPr>
          <p:nvPr/>
        </p:nvSpPr>
        <p:spPr bwMode="auto">
          <a:xfrm>
            <a:off x="323850" y="748568"/>
            <a:ext cx="9093200" cy="191939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latinLnBrk="1" hangingPunct="0">
              <a:spcBef>
                <a:spcPct val="20000"/>
              </a:spcBef>
              <a:spcAft>
                <a:spcPct val="0"/>
              </a:spcAft>
              <a:buNone/>
              <a:defRPr kumimoji="1" sz="1600">
                <a:solidFill>
                  <a:schemeClr val="tx1"/>
                </a:solidFill>
                <a:latin typeface="맑은 고딕" pitchFamily="50" charset="-127"/>
                <a:ea typeface="맑은 고딕" pitchFamily="50" charset="-127"/>
                <a:cs typeface="+mn-cs"/>
              </a:defRPr>
            </a:lvl1pPr>
            <a:lvl2pPr marL="742950" indent="-284163" algn="l" rtl="0" eaLnBrk="0" fontAlgn="base" latinLnBrk="1" hangingPunct="0">
              <a:spcBef>
                <a:spcPct val="20000"/>
              </a:spcBef>
              <a:spcAft>
                <a:spcPct val="0"/>
              </a:spcAft>
              <a:buChar char="–"/>
              <a:defRPr kumimoji="1" sz="1600">
                <a:solidFill>
                  <a:schemeClr val="tx1"/>
                </a:solidFill>
                <a:latin typeface="맑은 고딕" pitchFamily="50" charset="-127"/>
                <a:ea typeface="맑은 고딕" pitchFamily="50" charset="-127"/>
              </a:defRPr>
            </a:lvl2pPr>
            <a:lvl3pPr marL="1143000" indent="-228600" algn="l" rtl="0" eaLnBrk="0" fontAlgn="base" latinLnBrk="1" hangingPunct="0">
              <a:spcBef>
                <a:spcPct val="20000"/>
              </a:spcBef>
              <a:spcAft>
                <a:spcPct val="0"/>
              </a:spcAft>
              <a:buChar char="•"/>
              <a:defRPr kumimoji="1" sz="1400">
                <a:solidFill>
                  <a:schemeClr val="tx1"/>
                </a:solidFill>
                <a:latin typeface="맑은 고딕" pitchFamily="50" charset="-127"/>
                <a:ea typeface="맑은 고딕" pitchFamily="50" charset="-127"/>
              </a:defRPr>
            </a:lvl3pPr>
            <a:lvl4pPr marL="1598613" indent="-225425" algn="l" rtl="0" eaLnBrk="0" fontAlgn="base" latinLnBrk="1" hangingPunct="0">
              <a:spcBef>
                <a:spcPct val="20000"/>
              </a:spcBef>
              <a:spcAft>
                <a:spcPct val="0"/>
              </a:spcAft>
              <a:buChar char="–"/>
              <a:defRPr kumimoji="1" sz="1200">
                <a:solidFill>
                  <a:schemeClr val="tx1"/>
                </a:solidFill>
                <a:latin typeface="맑은 고딕" pitchFamily="50" charset="-127"/>
                <a:ea typeface="맑은 고딕" pitchFamily="50" charset="-127"/>
              </a:defRPr>
            </a:lvl4pPr>
            <a:lvl5pPr marL="2057400" indent="-228600" algn="l" rtl="0" eaLnBrk="0" fontAlgn="base" latinLnBrk="1" hangingPunct="0">
              <a:spcBef>
                <a:spcPct val="20000"/>
              </a:spcBef>
              <a:spcAft>
                <a:spcPct val="0"/>
              </a:spcAft>
              <a:buChar char="»"/>
              <a:defRPr kumimoji="1" sz="1200">
                <a:solidFill>
                  <a:schemeClr val="tx1"/>
                </a:solidFill>
                <a:latin typeface="맑은 고딕" pitchFamily="50" charset="-127"/>
                <a:ea typeface="맑은 고딕" pitchFamily="50" charset="-127"/>
              </a:defRPr>
            </a:lvl5pPr>
            <a:lvl6pPr marL="2514600" indent="-228600" algn="l" rtl="0" fontAlgn="base" latinLnBrk="1">
              <a:spcBef>
                <a:spcPct val="20000"/>
              </a:spcBef>
              <a:spcAft>
                <a:spcPct val="0"/>
              </a:spcAft>
              <a:buChar char="»"/>
              <a:defRPr kumimoji="1" sz="2000">
                <a:solidFill>
                  <a:schemeClr val="tx1"/>
                </a:solidFill>
                <a:latin typeface="+mn-lt"/>
                <a:ea typeface="+mn-ea"/>
              </a:defRPr>
            </a:lvl6pPr>
            <a:lvl7pPr marL="2971800" indent="-228600" algn="l" rtl="0" fontAlgn="base" latinLnBrk="1">
              <a:spcBef>
                <a:spcPct val="20000"/>
              </a:spcBef>
              <a:spcAft>
                <a:spcPct val="0"/>
              </a:spcAft>
              <a:buChar char="»"/>
              <a:defRPr kumimoji="1" sz="2000">
                <a:solidFill>
                  <a:schemeClr val="tx1"/>
                </a:solidFill>
                <a:latin typeface="+mn-lt"/>
                <a:ea typeface="+mn-ea"/>
              </a:defRPr>
            </a:lvl7pPr>
            <a:lvl8pPr marL="3429000" indent="-228600" algn="l" rtl="0" fontAlgn="base" latinLnBrk="1">
              <a:spcBef>
                <a:spcPct val="20000"/>
              </a:spcBef>
              <a:spcAft>
                <a:spcPct val="0"/>
              </a:spcAft>
              <a:buChar char="»"/>
              <a:defRPr kumimoji="1" sz="2000">
                <a:solidFill>
                  <a:schemeClr val="tx1"/>
                </a:solidFill>
                <a:latin typeface="+mn-lt"/>
                <a:ea typeface="+mn-ea"/>
              </a:defRPr>
            </a:lvl8pPr>
            <a:lvl9pPr marL="3886200" indent="-228600" algn="l" rtl="0" fontAlgn="base" latinLnBrk="1">
              <a:spcBef>
                <a:spcPct val="20000"/>
              </a:spcBef>
              <a:spcAft>
                <a:spcPct val="0"/>
              </a:spcAft>
              <a:buChar char="»"/>
              <a:defRPr kumimoji="1" sz="2000">
                <a:solidFill>
                  <a:schemeClr val="tx1"/>
                </a:solidFill>
                <a:latin typeface="+mn-lt"/>
                <a:ea typeface="+mn-ea"/>
              </a:defRPr>
            </a:lvl9pPr>
          </a:lstStyle>
          <a:p>
            <a:pPr marL="0" indent="0"/>
            <a:r>
              <a:rPr lang="en-US" altLang="ko-KR" sz="1100" b="1" kern="0" dirty="0"/>
              <a:t>System Context </a:t>
            </a:r>
            <a:r>
              <a:rPr lang="en-US" altLang="ko-KR" sz="1100" b="1" kern="0" dirty="0" smtClean="0"/>
              <a:t>Definition</a:t>
            </a:r>
            <a:endParaRPr lang="en-US" altLang="ko-KR" sz="1100" b="1" kern="0" dirty="0" smtClean="0"/>
          </a:p>
          <a:p>
            <a:pPr marL="271463" lvl="2" indent="0" eaLnBrk="1" hangingPunct="1">
              <a:buFont typeface="Wingdings" panose="05000000000000000000" pitchFamily="2" charset="2"/>
              <a:buNone/>
            </a:pPr>
            <a:r>
              <a:rPr lang="en-US" altLang="ko-KR" sz="1100" kern="0" dirty="0"/>
              <a:t>The system context identifies the external entities and interfaces with which the system communicates. Through this, the system operating environment is identified and the system boundary and development scope are clarified</a:t>
            </a:r>
            <a:r>
              <a:rPr lang="en-US" altLang="ko-KR" sz="1100" kern="0" dirty="0" smtClean="0"/>
              <a:t>.</a:t>
            </a:r>
          </a:p>
          <a:p>
            <a:pPr marL="271463" lvl="2" indent="0" eaLnBrk="1" hangingPunct="1">
              <a:buFont typeface="Wingdings" panose="05000000000000000000" pitchFamily="2" charset="2"/>
              <a:buNone/>
            </a:pPr>
            <a:endParaRPr lang="en-US" altLang="ko-KR" sz="1100" kern="0" dirty="0" smtClean="0"/>
          </a:p>
          <a:p>
            <a:pPr marL="271463" lvl="2" indent="0" eaLnBrk="1" hangingPunct="1">
              <a:buFont typeface="Wingdings" panose="05000000000000000000" pitchFamily="2" charset="2"/>
              <a:buNone/>
            </a:pPr>
            <a:r>
              <a:rPr lang="en-US" altLang="ko-KR" sz="1100" kern="0" dirty="0"/>
              <a:t>The system context diagram consists of the following items</a:t>
            </a:r>
            <a:r>
              <a:rPr lang="en-US" altLang="ko-KR" sz="1100" kern="0" dirty="0" smtClean="0"/>
              <a:t>. </a:t>
            </a:r>
            <a:endParaRPr lang="en-US" altLang="ko-KR" sz="1100" kern="0" dirty="0" smtClean="0"/>
          </a:p>
          <a:p>
            <a:pPr marL="442913" lvl="2" indent="-171450" eaLnBrk="1" hangingPunct="1">
              <a:buFontTx/>
              <a:buChar char="-"/>
            </a:pPr>
            <a:r>
              <a:rPr lang="en-US" altLang="ko-KR" sz="1100" kern="0" dirty="0"/>
              <a:t>System boundary: It is expressed as a black box, and the interior is not generally expressed</a:t>
            </a:r>
            <a:r>
              <a:rPr lang="en-US" altLang="ko-KR" sz="1100" kern="0" dirty="0" smtClean="0"/>
              <a:t>.</a:t>
            </a:r>
          </a:p>
          <a:p>
            <a:pPr marL="442913" lvl="2" indent="-171450" eaLnBrk="1" hangingPunct="1">
              <a:buFontTx/>
              <a:buChar char="-"/>
            </a:pPr>
            <a:r>
              <a:rPr lang="en-US" altLang="ko-KR" sz="1100" kern="0" dirty="0" smtClean="0"/>
              <a:t>External </a:t>
            </a:r>
            <a:r>
              <a:rPr lang="en-US" altLang="ko-KR" sz="1100" kern="0" dirty="0"/>
              <a:t>Entity: An external entity that communicates with the system (user, external system, other device</a:t>
            </a:r>
            <a:r>
              <a:rPr lang="en-US" altLang="ko-KR" sz="1100" kern="0" dirty="0" smtClean="0"/>
              <a:t>)</a:t>
            </a:r>
          </a:p>
          <a:p>
            <a:pPr marL="442913" lvl="2" indent="-171450" eaLnBrk="1" hangingPunct="1">
              <a:buFontTx/>
              <a:buChar char="-"/>
            </a:pPr>
            <a:r>
              <a:rPr lang="en-US" altLang="ko-KR" sz="1100" kern="0" dirty="0" smtClean="0"/>
              <a:t>External </a:t>
            </a:r>
            <a:r>
              <a:rPr lang="en-US" altLang="ko-KR" sz="1100" kern="0" dirty="0"/>
              <a:t>Interface: Defines the interface between the system and external entities.</a:t>
            </a:r>
            <a:endParaRPr lang="en-US" altLang="ko-KR" sz="1100" kern="0" dirty="0" smtClean="0"/>
          </a:p>
        </p:txBody>
      </p:sp>
      <p:pic>
        <p:nvPicPr>
          <p:cNvPr id="8" name="그림 7"/>
          <p:cNvPicPr>
            <a:picLocks noChangeAspect="1"/>
          </p:cNvPicPr>
          <p:nvPr/>
        </p:nvPicPr>
        <p:blipFill>
          <a:blip r:embed="rId2"/>
          <a:stretch>
            <a:fillRect/>
          </a:stretch>
        </p:blipFill>
        <p:spPr>
          <a:xfrm>
            <a:off x="2711125" y="3091583"/>
            <a:ext cx="4117058" cy="3176016"/>
          </a:xfrm>
          <a:prstGeom prst="rect">
            <a:avLst/>
          </a:prstGeom>
        </p:spPr>
      </p:pic>
      <p:sp>
        <p:nvSpPr>
          <p:cNvPr id="11" name="TextBox 10"/>
          <p:cNvSpPr txBox="1"/>
          <p:nvPr/>
        </p:nvSpPr>
        <p:spPr>
          <a:xfrm>
            <a:off x="3639984" y="2641524"/>
            <a:ext cx="2626040" cy="246221"/>
          </a:xfrm>
          <a:prstGeom prst="rect">
            <a:avLst/>
          </a:prstGeom>
          <a:noFill/>
        </p:spPr>
        <p:txBody>
          <a:bodyPr wrap="none" rtlCol="0">
            <a:spAutoFit/>
          </a:bodyPr>
          <a:lstStyle/>
          <a:p>
            <a:pPr algn="ctr"/>
            <a:r>
              <a:rPr lang="en-US" altLang="ko-KR" sz="1000" b="1" u="sng" dirty="0">
                <a:solidFill>
                  <a:srgbClr val="FF0000"/>
                </a:solidFill>
                <a:latin typeface="맑은 고딕" pitchFamily="50" charset="-127"/>
                <a:ea typeface="맑은 고딕" pitchFamily="50" charset="-127"/>
              </a:rPr>
              <a:t>System Context Notation and Examples</a:t>
            </a:r>
            <a:endParaRPr lang="ko-KR" altLang="en-US" sz="1000" b="1" u="sng" dirty="0">
              <a:solidFill>
                <a:srgbClr val="FF0000"/>
              </a:solidFill>
              <a:latin typeface="맑은 고딕" pitchFamily="50" charset="-127"/>
              <a:ea typeface="맑은 고딕" pitchFamily="50" charset="-127"/>
            </a:endParaRPr>
          </a:p>
        </p:txBody>
      </p:sp>
    </p:spTree>
    <p:extLst>
      <p:ext uri="{BB962C8B-B14F-4D97-AF65-F5344CB8AC3E}">
        <p14:creationId xmlns:p14="http://schemas.microsoft.com/office/powerpoint/2010/main" val="35195130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제목 1"/>
          <p:cNvSpPr>
            <a:spLocks noGrp="1"/>
          </p:cNvSpPr>
          <p:nvPr>
            <p:ph type="title"/>
          </p:nvPr>
        </p:nvSpPr>
        <p:spPr bwMode="auto">
          <a:xfrm>
            <a:off x="323850" y="71438"/>
            <a:ext cx="9475758"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dirty="0">
                <a:solidFill>
                  <a:schemeClr val="tx1"/>
                </a:solidFill>
              </a:rPr>
              <a:t>4</a:t>
            </a:r>
            <a:r>
              <a:rPr lang="en-US" altLang="ko-KR" dirty="0" smtClean="0">
                <a:solidFill>
                  <a:schemeClr val="tx1"/>
                </a:solidFill>
              </a:rPr>
              <a:t>. </a:t>
            </a:r>
            <a:r>
              <a:rPr lang="en-US" altLang="ko-KR" dirty="0" smtClean="0">
                <a:solidFill>
                  <a:schemeClr val="tx1"/>
                </a:solidFill>
              </a:rPr>
              <a:t>S</a:t>
            </a:r>
            <a:r>
              <a:rPr lang="en-US" altLang="ko-KR" dirty="0" smtClean="0">
                <a:solidFill>
                  <a:schemeClr val="tx1"/>
                </a:solidFill>
              </a:rPr>
              <a:t>ystem Architecture Design</a:t>
            </a:r>
            <a:endParaRPr lang="ko-KR" altLang="en-US" smtClean="0">
              <a:solidFill>
                <a:schemeClr val="tx1"/>
              </a:solidFill>
            </a:endParaRPr>
          </a:p>
        </p:txBody>
      </p:sp>
      <p:sp>
        <p:nvSpPr>
          <p:cNvPr id="10243" name="텍스트 개체 틀 2"/>
          <p:cNvSpPr>
            <a:spLocks noGrp="1"/>
          </p:cNvSpPr>
          <p:nvPr>
            <p:ph type="body" sz="quarter" idx="10"/>
          </p:nvPr>
        </p:nvSpPr>
        <p:spPr bwMode="auto">
          <a:xfrm>
            <a:off x="323850" y="644905"/>
            <a:ext cx="9093200" cy="191939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r>
              <a:rPr lang="en-US" altLang="ko-KR" sz="1100" b="1" dirty="0"/>
              <a:t>system architecture </a:t>
            </a:r>
            <a:r>
              <a:rPr lang="en-US" altLang="ko-KR" sz="1100" b="1" dirty="0" smtClean="0"/>
              <a:t>design</a:t>
            </a:r>
            <a:r>
              <a:rPr lang="en-US" altLang="ko-KR" sz="1100" b="1" dirty="0" smtClean="0"/>
              <a:t> </a:t>
            </a:r>
            <a:endParaRPr lang="en-US" altLang="ko-KR" sz="1100" b="1" dirty="0"/>
          </a:p>
          <a:p>
            <a:pPr marL="271463" lvl="2" indent="0" eaLnBrk="1" hangingPunct="1">
              <a:buFont typeface="Wingdings" panose="05000000000000000000" pitchFamily="2" charset="2"/>
              <a:buNone/>
            </a:pPr>
            <a:r>
              <a:rPr lang="en-US" altLang="ko-KR" sz="1100" dirty="0"/>
              <a:t>Create a system architecture based on the previously defined system architectural driver</a:t>
            </a:r>
            <a:r>
              <a:rPr lang="en-US" altLang="ko-KR" sz="1100" dirty="0" smtClean="0"/>
              <a:t>. </a:t>
            </a:r>
            <a:endParaRPr lang="en-US" altLang="ko-KR" sz="1100" dirty="0" smtClean="0"/>
          </a:p>
          <a:p>
            <a:pPr marL="271463" lvl="2" indent="0" eaLnBrk="1" hangingPunct="1">
              <a:buFont typeface="Wingdings" panose="05000000000000000000" pitchFamily="2" charset="2"/>
              <a:buNone/>
            </a:pPr>
            <a:endParaRPr lang="en-US" altLang="ko-KR" sz="1100" dirty="0" smtClean="0"/>
          </a:p>
          <a:p>
            <a:pPr marL="271463" lvl="2" indent="0" eaLnBrk="1" hangingPunct="1">
              <a:buFont typeface="Wingdings" panose="05000000000000000000" pitchFamily="2" charset="2"/>
              <a:buNone/>
            </a:pPr>
            <a:r>
              <a:rPr lang="en-US" altLang="ko-KR" sz="1100" dirty="0"/>
              <a:t>The system architecture consists of the following </a:t>
            </a:r>
            <a:r>
              <a:rPr lang="en-US" altLang="ko-KR" sz="1100" dirty="0" smtClean="0"/>
              <a:t>items. </a:t>
            </a:r>
            <a:endParaRPr lang="en-US" altLang="ko-KR" sz="1100" dirty="0" smtClean="0"/>
          </a:p>
          <a:p>
            <a:pPr marL="442913" lvl="2" indent="-171450" eaLnBrk="1" hangingPunct="1">
              <a:buFontTx/>
              <a:buChar char="-"/>
            </a:pPr>
            <a:r>
              <a:rPr lang="en-US" altLang="ko-KR" sz="1100" dirty="0" smtClean="0"/>
              <a:t>System </a:t>
            </a:r>
            <a:r>
              <a:rPr lang="en-US" altLang="ko-KR" sz="1100" dirty="0" smtClean="0"/>
              <a:t>structure</a:t>
            </a:r>
            <a:br>
              <a:rPr lang="en-US" altLang="ko-KR" sz="1100" dirty="0" smtClean="0"/>
            </a:br>
            <a:r>
              <a:rPr lang="en-US" altLang="ko-KR" sz="1100" dirty="0" smtClean="0"/>
              <a:t>. </a:t>
            </a:r>
            <a:r>
              <a:rPr lang="en-US" altLang="ko-KR" sz="1100" dirty="0"/>
              <a:t>System Architecture: Defining the static and dynamic architecture of the overall system. </a:t>
            </a:r>
            <a:endParaRPr lang="en-US" altLang="ko-KR" sz="1100" dirty="0" smtClean="0"/>
          </a:p>
          <a:p>
            <a:pPr marL="271463" lvl="2" indent="0" eaLnBrk="1" hangingPunct="1">
              <a:buNone/>
            </a:pPr>
            <a:r>
              <a:rPr lang="en-US" altLang="ko-KR" sz="1100" dirty="0"/>
              <a:t> </a:t>
            </a:r>
            <a:r>
              <a:rPr lang="en-US" altLang="ko-KR" sz="1100" dirty="0" smtClean="0"/>
              <a:t>   . System </a:t>
            </a:r>
            <a:r>
              <a:rPr lang="en-US" altLang="ko-KR" sz="1100" dirty="0"/>
              <a:t>Elements: Description of main functions and internal configuration of each system element</a:t>
            </a:r>
            <a:r>
              <a:rPr lang="en-US" altLang="ko-KR" sz="1100" dirty="0" smtClean="0"/>
              <a:t>.</a:t>
            </a:r>
          </a:p>
          <a:p>
            <a:pPr marL="271463" lvl="2" indent="0" eaLnBrk="1" hangingPunct="1">
              <a:buNone/>
            </a:pPr>
            <a:r>
              <a:rPr lang="en-US" altLang="ko-KR" sz="1100" dirty="0"/>
              <a:t> </a:t>
            </a:r>
            <a:r>
              <a:rPr lang="en-US" altLang="ko-KR" sz="1100" dirty="0" smtClean="0"/>
              <a:t>   . </a:t>
            </a:r>
            <a:r>
              <a:rPr lang="en-US" altLang="ko-KR" sz="1100" dirty="0"/>
              <a:t>System Interfaces: Description of the type and range of input/output values for each system </a:t>
            </a:r>
            <a:r>
              <a:rPr lang="en-US" altLang="ko-KR" sz="1100" dirty="0" smtClean="0"/>
              <a:t>interface</a:t>
            </a:r>
          </a:p>
          <a:p>
            <a:pPr marL="271463" lvl="2" indent="0" eaLnBrk="1" hangingPunct="1">
              <a:buNone/>
            </a:pPr>
            <a:r>
              <a:rPr lang="en-US" altLang="ko-KR" sz="1100" dirty="0" smtClean="0"/>
              <a:t>- Other </a:t>
            </a:r>
            <a:r>
              <a:rPr lang="en-US" altLang="ko-KR" sz="1100" dirty="0" smtClean="0"/>
              <a:t>Requirements: </a:t>
            </a:r>
            <a:r>
              <a:rPr lang="en-US" altLang="ko-KR" sz="1100" dirty="0"/>
              <a:t>Define requirements for mass production or later operational phases</a:t>
            </a:r>
            <a:endParaRPr lang="en-US" altLang="ko-KR" sz="1100" dirty="0" smtClean="0"/>
          </a:p>
        </p:txBody>
      </p:sp>
      <p:sp>
        <p:nvSpPr>
          <p:cNvPr id="9" name="TextBox 8"/>
          <p:cNvSpPr txBox="1"/>
          <p:nvPr/>
        </p:nvSpPr>
        <p:spPr>
          <a:xfrm>
            <a:off x="3285720" y="2641524"/>
            <a:ext cx="3334567" cy="246221"/>
          </a:xfrm>
          <a:prstGeom prst="rect">
            <a:avLst/>
          </a:prstGeom>
          <a:noFill/>
        </p:spPr>
        <p:txBody>
          <a:bodyPr wrap="none" rtlCol="0">
            <a:spAutoFit/>
          </a:bodyPr>
          <a:lstStyle/>
          <a:p>
            <a:pPr algn="ctr"/>
            <a:r>
              <a:rPr lang="en-US" altLang="ko-KR" sz="1000" b="1" u="sng" dirty="0">
                <a:latin typeface="맑은 고딕" pitchFamily="50" charset="-127"/>
                <a:ea typeface="맑은 고딕" pitchFamily="50" charset="-127"/>
              </a:rPr>
              <a:t>System Architecture (static) notation and examples</a:t>
            </a:r>
            <a:endParaRPr lang="ko-KR" altLang="en-US" sz="1000" b="1" u="sng" dirty="0">
              <a:latin typeface="맑은 고딕" pitchFamily="50" charset="-127"/>
              <a:ea typeface="맑은 고딕" pitchFamily="50" charset="-127"/>
            </a:endParaRPr>
          </a:p>
        </p:txBody>
      </p:sp>
      <p:sp>
        <p:nvSpPr>
          <p:cNvPr id="10" name="TextBox 9"/>
          <p:cNvSpPr txBox="1"/>
          <p:nvPr/>
        </p:nvSpPr>
        <p:spPr>
          <a:xfrm>
            <a:off x="1381385" y="2893729"/>
            <a:ext cx="1326005" cy="246221"/>
          </a:xfrm>
          <a:prstGeom prst="rect">
            <a:avLst/>
          </a:prstGeom>
          <a:noFill/>
        </p:spPr>
        <p:txBody>
          <a:bodyPr wrap="none" rtlCol="0">
            <a:spAutoFit/>
          </a:bodyPr>
          <a:lstStyle/>
          <a:p>
            <a:pPr algn="ctr">
              <a:buNone/>
            </a:pPr>
            <a:r>
              <a:rPr lang="en-US" altLang="ko-KR" sz="1000" dirty="0">
                <a:latin typeface="맑은 고딕" panose="020B0503020000020004" pitchFamily="50" charset="-127"/>
                <a:ea typeface="맑은 고딕" panose="020B0503020000020004" pitchFamily="50" charset="-127"/>
                <a:sym typeface="Wingdings" pitchFamily="2" charset="2"/>
              </a:rPr>
              <a:t>[notation summary]</a:t>
            </a:r>
            <a:endParaRPr lang="ko-KR" altLang="en-US" sz="1000" b="0" baseline="0" dirty="0" smtClean="0">
              <a:latin typeface="맑은 고딕" pitchFamily="50" charset="-127"/>
              <a:ea typeface="맑은 고딕" pitchFamily="50" charset="-127"/>
            </a:endParaRPr>
          </a:p>
        </p:txBody>
      </p:sp>
      <p:sp>
        <p:nvSpPr>
          <p:cNvPr id="11" name="TextBox 10"/>
          <p:cNvSpPr txBox="1"/>
          <p:nvPr/>
        </p:nvSpPr>
        <p:spPr>
          <a:xfrm>
            <a:off x="6524593" y="2944530"/>
            <a:ext cx="1936749" cy="246221"/>
          </a:xfrm>
          <a:prstGeom prst="rect">
            <a:avLst/>
          </a:prstGeom>
          <a:noFill/>
        </p:spPr>
        <p:txBody>
          <a:bodyPr wrap="none" rtlCol="0">
            <a:spAutoFit/>
          </a:bodyPr>
          <a:lstStyle/>
          <a:p>
            <a:pPr algn="ctr">
              <a:buNone/>
            </a:pPr>
            <a:r>
              <a:rPr lang="en-US" altLang="ko-KR" sz="1000" dirty="0">
                <a:latin typeface="맑은 고딕" panose="020B0503020000020004" pitchFamily="50" charset="-127"/>
                <a:ea typeface="맑은 고딕" panose="020B0503020000020004" pitchFamily="50" charset="-127"/>
                <a:sym typeface="Wingdings" pitchFamily="2" charset="2"/>
              </a:rPr>
              <a:t>[System architecture example]</a:t>
            </a:r>
            <a:endParaRPr lang="ko-KR" altLang="en-US" sz="1000" b="0" baseline="0" dirty="0" smtClean="0">
              <a:latin typeface="맑은 고딕" pitchFamily="50" charset="-127"/>
              <a:ea typeface="맑은 고딕" pitchFamily="50" charset="-127"/>
            </a:endParaRPr>
          </a:p>
        </p:txBody>
      </p:sp>
      <p:graphicFrame>
        <p:nvGraphicFramePr>
          <p:cNvPr id="12" name="표 11"/>
          <p:cNvGraphicFramePr>
            <a:graphicFrameLocks noGrp="1"/>
          </p:cNvGraphicFramePr>
          <p:nvPr>
            <p:extLst>
              <p:ext uri="{D42A27DB-BD31-4B8C-83A1-F6EECF244321}">
                <p14:modId xmlns:p14="http://schemas.microsoft.com/office/powerpoint/2010/main" val="1104304697"/>
              </p:ext>
            </p:extLst>
          </p:nvPr>
        </p:nvGraphicFramePr>
        <p:xfrm>
          <a:off x="395244" y="3231981"/>
          <a:ext cx="3416105" cy="2316480"/>
        </p:xfrm>
        <a:graphic>
          <a:graphicData uri="http://schemas.openxmlformats.org/drawingml/2006/table">
            <a:tbl>
              <a:tblPr firstRow="1" bandRow="1">
                <a:tableStyleId>{5940675A-B579-460E-94D1-54222C63F5DA}</a:tableStyleId>
              </a:tblPr>
              <a:tblGrid>
                <a:gridCol w="729549"/>
                <a:gridCol w="2686556"/>
              </a:tblGrid>
              <a:tr h="158376">
                <a:tc>
                  <a:txBody>
                    <a:bodyPr/>
                    <a:lstStyle/>
                    <a:p>
                      <a:pPr algn="ctr" latinLnBrk="1"/>
                      <a:r>
                        <a:rPr lang="en-US" altLang="ko-KR" sz="1000" dirty="0" smtClean="0">
                          <a:latin typeface="맑은 고딕" panose="020B0503020000020004" pitchFamily="50" charset="-127"/>
                          <a:ea typeface="맑은 고딕" panose="020B0503020000020004" pitchFamily="50" charset="-127"/>
                        </a:rPr>
                        <a:t>Block</a:t>
                      </a:r>
                      <a:endParaRPr lang="ko-KR" altLang="en-US" sz="1000" dirty="0">
                        <a:latin typeface="맑은 고딕" panose="020B0503020000020004" pitchFamily="50" charset="-127"/>
                        <a:ea typeface="맑은 고딕" panose="020B0503020000020004" pitchFamily="50" charset="-127"/>
                      </a:endParaRPr>
                    </a:p>
                  </a:txBody>
                  <a:tcPr/>
                </a:tc>
                <a:tc>
                  <a:txBody>
                    <a:bodyPr/>
                    <a:lstStyle/>
                    <a:p>
                      <a:pPr latinLnBrk="1"/>
                      <a:r>
                        <a:rPr lang="en-US" altLang="ko-KR" sz="1000" dirty="0" smtClean="0">
                          <a:latin typeface="맑은 고딕" panose="020B0503020000020004" pitchFamily="50" charset="-127"/>
                          <a:ea typeface="맑은 고딕" panose="020B0503020000020004" pitchFamily="50" charset="-127"/>
                        </a:rPr>
                        <a:t>System Element</a:t>
                      </a:r>
                    </a:p>
                    <a:p>
                      <a:pPr latinLnBrk="1"/>
                      <a:r>
                        <a:rPr lang="en-US" altLang="ko-KR" sz="1000" dirty="0" smtClean="0">
                          <a:latin typeface="맑은 고딕" panose="020B0503020000020004" pitchFamily="50" charset="-127"/>
                          <a:ea typeface="맑은 고딕" panose="020B0503020000020004" pitchFamily="50" charset="-127"/>
                        </a:rPr>
                        <a:t>A physical</a:t>
                      </a:r>
                      <a:r>
                        <a:rPr lang="en-US" altLang="ko-KR" sz="1000" baseline="0" dirty="0" smtClean="0">
                          <a:latin typeface="맑은 고딕" panose="020B0503020000020004" pitchFamily="50" charset="-127"/>
                          <a:ea typeface="맑은 고딕" panose="020B0503020000020004" pitchFamily="50" charset="-127"/>
                        </a:rPr>
                        <a:t> element that composes a system. A system element may be seen in its turn as a system (i.e. sub-system) and be engineered in a system block at lower level. </a:t>
                      </a:r>
                    </a:p>
                    <a:p>
                      <a:pPr latinLnBrk="1"/>
                      <a:r>
                        <a:rPr lang="en-US" altLang="ko-KR" sz="1000" baseline="0" dirty="0" smtClean="0">
                          <a:latin typeface="맑은 고딕" panose="020B0503020000020004" pitchFamily="50" charset="-127"/>
                          <a:ea typeface="맑은 고딕" panose="020B0503020000020004" pitchFamily="50" charset="-127"/>
                        </a:rPr>
                        <a:t>A system element can be hardware, software, data, procedure, facility, person, or any combination.</a:t>
                      </a:r>
                    </a:p>
                  </a:txBody>
                  <a:tcPr/>
                </a:tc>
              </a:tr>
              <a:tr h="158376">
                <a:tc>
                  <a:txBody>
                    <a:bodyPr/>
                    <a:lstStyle/>
                    <a:p>
                      <a:pPr algn="ctr" latinLnBrk="1"/>
                      <a:r>
                        <a:rPr lang="en-US" altLang="ko-KR" sz="1000" dirty="0" smtClean="0">
                          <a:latin typeface="맑은 고딕" panose="020B0503020000020004" pitchFamily="50" charset="-127"/>
                          <a:ea typeface="맑은 고딕" panose="020B0503020000020004" pitchFamily="50" charset="-127"/>
                        </a:rPr>
                        <a:t>Flow</a:t>
                      </a:r>
                      <a:endParaRPr lang="ko-KR" altLang="en-US" sz="1000">
                        <a:latin typeface="맑은 고딕" panose="020B0503020000020004" pitchFamily="50" charset="-127"/>
                        <a:ea typeface="맑은 고딕" panose="020B0503020000020004" pitchFamily="50" charset="-127"/>
                      </a:endParaRPr>
                    </a:p>
                  </a:txBody>
                  <a:tcPr/>
                </a:tc>
                <a:tc>
                  <a:txBody>
                    <a:bodyPr/>
                    <a:lstStyle/>
                    <a:p>
                      <a:pPr latinLnBrk="1"/>
                      <a:r>
                        <a:rPr lang="en-US" altLang="ko-KR" sz="1000" dirty="0" smtClean="0">
                          <a:latin typeface="맑은 고딕" panose="020B0503020000020004" pitchFamily="50" charset="-127"/>
                          <a:ea typeface="맑은 고딕" panose="020B0503020000020004" pitchFamily="50" charset="-127"/>
                        </a:rPr>
                        <a:t>Interface</a:t>
                      </a:r>
                    </a:p>
                    <a:p>
                      <a:pPr latinLnBrk="1"/>
                      <a:r>
                        <a:rPr lang="en-US" altLang="ko-KR" sz="1000" dirty="0" smtClean="0">
                          <a:latin typeface="맑은 고딕" panose="020B0503020000020004" pitchFamily="50" charset="-127"/>
                          <a:ea typeface="맑은 고딕" panose="020B0503020000020004" pitchFamily="50" charset="-127"/>
                        </a:rPr>
                        <a:t>A physical interface is a input-output flow that binds physically two</a:t>
                      </a:r>
                      <a:r>
                        <a:rPr lang="en-US" altLang="ko-KR" sz="1000" baseline="0" dirty="0" smtClean="0">
                          <a:latin typeface="맑은 고딕" panose="020B0503020000020004" pitchFamily="50" charset="-127"/>
                          <a:ea typeface="맑은 고딕" panose="020B0503020000020004" pitchFamily="50" charset="-127"/>
                        </a:rPr>
                        <a:t> system elements. Equivalent terms may be Link, or Comment</a:t>
                      </a:r>
                      <a:endParaRPr lang="ko-KR" altLang="en-US" sz="1000">
                        <a:latin typeface="맑은 고딕" panose="020B0503020000020004" pitchFamily="50" charset="-127"/>
                        <a:ea typeface="맑은 고딕" panose="020B0503020000020004" pitchFamily="50" charset="-127"/>
                      </a:endParaRPr>
                    </a:p>
                  </a:txBody>
                  <a:tcPr/>
                </a:tc>
              </a:tr>
            </a:tbl>
          </a:graphicData>
        </a:graphic>
      </p:graphicFrame>
      <p:sp>
        <p:nvSpPr>
          <p:cNvPr id="13" name="직사각형 12"/>
          <p:cNvSpPr/>
          <p:nvPr/>
        </p:nvSpPr>
        <p:spPr bwMode="auto">
          <a:xfrm>
            <a:off x="566442" y="3556439"/>
            <a:ext cx="372233" cy="210393"/>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1100" b="0" i="0" u="none" strike="noStrike" cap="none" normalizeH="0" baseline="0" dirty="0" smtClean="0">
              <a:ln>
                <a:noFill/>
              </a:ln>
              <a:solidFill>
                <a:schemeClr val="tx1"/>
              </a:solidFill>
              <a:effectLst/>
              <a:latin typeface="맑은 고딕" pitchFamily="50" charset="-127"/>
              <a:ea typeface="맑은 고딕" pitchFamily="50" charset="-127"/>
            </a:endParaRPr>
          </a:p>
        </p:txBody>
      </p:sp>
      <p:cxnSp>
        <p:nvCxnSpPr>
          <p:cNvPr id="14" name="직선 화살표 연결선 13"/>
          <p:cNvCxnSpPr/>
          <p:nvPr/>
        </p:nvCxnSpPr>
        <p:spPr bwMode="auto">
          <a:xfrm>
            <a:off x="582626" y="5038177"/>
            <a:ext cx="356050" cy="0"/>
          </a:xfrm>
          <a:prstGeom prst="straightConnector1">
            <a:avLst/>
          </a:prstGeom>
          <a:noFill/>
          <a:ln w="9525" cap="flat" cmpd="sng" algn="ctr">
            <a:solidFill>
              <a:schemeClr val="tx1"/>
            </a:solidFill>
            <a:prstDash val="solid"/>
            <a:round/>
            <a:headEnd type="none" w="med" len="med"/>
            <a:tailEnd type="arrow" w="med" len="med"/>
          </a:ln>
          <a:effectLst/>
        </p:spPr>
      </p:cxnSp>
      <p:pic>
        <p:nvPicPr>
          <p:cNvPr id="15" name="그림 14"/>
          <p:cNvPicPr>
            <a:picLocks noChangeAspect="1"/>
          </p:cNvPicPr>
          <p:nvPr/>
        </p:nvPicPr>
        <p:blipFill>
          <a:blip r:embed="rId2"/>
          <a:stretch>
            <a:fillRect/>
          </a:stretch>
        </p:blipFill>
        <p:spPr>
          <a:xfrm>
            <a:off x="4286247" y="3231981"/>
            <a:ext cx="5130803" cy="3005332"/>
          </a:xfrm>
          <a:prstGeom prst="rect">
            <a:avLst/>
          </a:prstGeom>
        </p:spPr>
      </p:pic>
    </p:spTree>
    <p:extLst>
      <p:ext uri="{BB962C8B-B14F-4D97-AF65-F5344CB8AC3E}">
        <p14:creationId xmlns:p14="http://schemas.microsoft.com/office/powerpoint/2010/main" val="18490337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제목 1"/>
          <p:cNvSpPr>
            <a:spLocks noGrp="1"/>
          </p:cNvSpPr>
          <p:nvPr>
            <p:ph type="title"/>
          </p:nvPr>
        </p:nvSpPr>
        <p:spPr bwMode="auto">
          <a:xfrm>
            <a:off x="323850" y="71438"/>
            <a:ext cx="9475758"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sz="2000" dirty="0">
                <a:solidFill>
                  <a:schemeClr val="tx1"/>
                </a:solidFill>
              </a:rPr>
              <a:t>4. </a:t>
            </a:r>
            <a:r>
              <a:rPr lang="en-US" altLang="ko-KR" sz="2000" dirty="0">
                <a:solidFill>
                  <a:schemeClr val="tx1"/>
                </a:solidFill>
              </a:rPr>
              <a:t>System Architecture Design</a:t>
            </a:r>
            <a:r>
              <a:rPr lang="ko-KR" altLang="en-US" sz="2000" smtClean="0">
                <a:solidFill>
                  <a:schemeClr val="tx1"/>
                </a:solidFill>
              </a:rPr>
              <a:t> </a:t>
            </a:r>
            <a:r>
              <a:rPr lang="en-US" altLang="ko-KR" sz="2000" dirty="0" smtClean="0">
                <a:solidFill>
                  <a:schemeClr val="tx1"/>
                </a:solidFill>
              </a:rPr>
              <a:t>– </a:t>
            </a:r>
            <a:r>
              <a:rPr lang="en-US" altLang="ko-KR" sz="2000" dirty="0">
                <a:solidFill>
                  <a:schemeClr val="tx1"/>
                </a:solidFill>
              </a:rPr>
              <a:t>Identification of system elements</a:t>
            </a:r>
            <a:endParaRPr lang="ko-KR" altLang="en-US" sz="2000" smtClean="0">
              <a:solidFill>
                <a:schemeClr val="tx1"/>
              </a:solidFill>
            </a:endParaRPr>
          </a:p>
        </p:txBody>
      </p:sp>
      <p:sp>
        <p:nvSpPr>
          <p:cNvPr id="10243" name="텍스트 개체 틀 2"/>
          <p:cNvSpPr>
            <a:spLocks noGrp="1"/>
          </p:cNvSpPr>
          <p:nvPr>
            <p:ph type="body" sz="quarter" idx="10"/>
          </p:nvPr>
        </p:nvSpPr>
        <p:spPr bwMode="auto">
          <a:xfrm>
            <a:off x="323850" y="747074"/>
            <a:ext cx="9093200" cy="532962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r>
              <a:rPr lang="en-US" altLang="ko-KR" sz="1100" b="1" dirty="0"/>
              <a:t>[[Identification of system elements</a:t>
            </a:r>
            <a:r>
              <a:rPr lang="en-US" altLang="ko-KR" sz="1100" b="1" dirty="0" smtClean="0"/>
              <a:t>]</a:t>
            </a:r>
          </a:p>
          <a:p>
            <a:pPr marL="0" indent="0"/>
            <a:r>
              <a:rPr lang="en-US" altLang="ko-KR" sz="1100" dirty="0"/>
              <a:t>The main components (system elements) that implement system functions are identified based on the following criteria</a:t>
            </a:r>
            <a:r>
              <a:rPr lang="en-US" altLang="ko-KR" sz="1100" dirty="0" smtClean="0"/>
              <a:t>.</a:t>
            </a:r>
            <a:endParaRPr lang="en-US" altLang="ko-KR" sz="1100" dirty="0"/>
          </a:p>
          <a:p>
            <a:pPr marL="271463" lvl="2" indent="0" eaLnBrk="1" hangingPunct="1">
              <a:buFont typeface="Wingdings" panose="05000000000000000000" pitchFamily="2" charset="2"/>
              <a:buNone/>
            </a:pPr>
            <a:r>
              <a:rPr lang="en-US" altLang="ko-KR" sz="1100" dirty="0"/>
              <a:t>The following approaches can be applied for system element </a:t>
            </a:r>
            <a:r>
              <a:rPr lang="en-US" altLang="ko-KR" sz="1100" dirty="0" smtClean="0"/>
              <a:t>identification.</a:t>
            </a:r>
            <a:endParaRPr lang="en-US" altLang="ko-KR" sz="1100" dirty="0"/>
          </a:p>
          <a:p>
            <a:r>
              <a:rPr lang="en-US" altLang="ko-KR" sz="1100" dirty="0" smtClean="0"/>
              <a:t>       </a:t>
            </a:r>
            <a:r>
              <a:rPr lang="en-US" altLang="ko-KR" sz="1100" dirty="0"/>
              <a:t>-Components for processing core functions (CPU, Image processor, MPU, SW, instruments, optics, etc.) </a:t>
            </a:r>
            <a:endParaRPr lang="en-US" altLang="ko-KR" sz="1100" dirty="0" smtClean="0"/>
          </a:p>
          <a:p>
            <a:r>
              <a:rPr lang="en-US" altLang="ko-KR" sz="1100" dirty="0"/>
              <a:t> </a:t>
            </a:r>
            <a:r>
              <a:rPr lang="en-US" altLang="ko-KR" sz="1100" dirty="0" smtClean="0"/>
              <a:t>      -</a:t>
            </a:r>
            <a:r>
              <a:rPr lang="en-US" altLang="ko-KR" sz="1100" dirty="0"/>
              <a:t>Components that provide inputs necessary for processing core functions (sensors, cameras, CAN signal processing, etc</a:t>
            </a:r>
            <a:r>
              <a:rPr lang="en-US" altLang="ko-KR" sz="1100" dirty="0" smtClean="0"/>
              <a:t>.)</a:t>
            </a:r>
          </a:p>
          <a:p>
            <a:r>
              <a:rPr lang="en-US" altLang="ko-KR" sz="1100" dirty="0"/>
              <a:t> </a:t>
            </a:r>
            <a:r>
              <a:rPr lang="en-US" altLang="ko-KR" sz="1100" dirty="0" smtClean="0"/>
              <a:t>      -Components </a:t>
            </a:r>
            <a:r>
              <a:rPr lang="en-US" altLang="ko-KR" sz="1100" dirty="0"/>
              <a:t>that output results (Display, LED, etc</a:t>
            </a:r>
            <a:r>
              <a:rPr lang="en-US" altLang="ko-KR" sz="1100" dirty="0" smtClean="0"/>
              <a:t>.)</a:t>
            </a:r>
          </a:p>
          <a:p>
            <a:r>
              <a:rPr lang="en-US" altLang="ko-KR" sz="1100" dirty="0" smtClean="0"/>
              <a:t>       </a:t>
            </a:r>
            <a:r>
              <a:rPr lang="en-US" altLang="ko-KR" sz="1100" dirty="0"/>
              <a:t>-Components that support core function processing (Memory, Controller, etc.) </a:t>
            </a:r>
            <a:endParaRPr lang="en-US" altLang="ko-KR" sz="1100" dirty="0" smtClean="0"/>
          </a:p>
          <a:p>
            <a:r>
              <a:rPr lang="en-US" altLang="ko-KR" sz="1100" dirty="0"/>
              <a:t> </a:t>
            </a:r>
            <a:r>
              <a:rPr lang="en-US" altLang="ko-KR" sz="1100" dirty="0" smtClean="0"/>
              <a:t>      - </a:t>
            </a:r>
            <a:r>
              <a:rPr lang="en-US" altLang="ko-KR" sz="1100" dirty="0"/>
              <a:t>Modules sourced in the form of semi-finished products (Display, Camera, etc</a:t>
            </a:r>
            <a:r>
              <a:rPr lang="en-US" altLang="ko-KR" sz="1100" dirty="0" smtClean="0"/>
              <a:t>.)</a:t>
            </a:r>
          </a:p>
          <a:p>
            <a:r>
              <a:rPr lang="en-US" altLang="ko-KR" sz="1100" dirty="0" smtClean="0"/>
              <a:t>       -</a:t>
            </a:r>
            <a:r>
              <a:rPr lang="en-US" altLang="ko-KR" sz="1100" dirty="0"/>
              <a:t>System Element granularity: It has a unique function/purpose, and it should be at a level where requirements and responsibilities can be assigned</a:t>
            </a:r>
            <a:r>
              <a:rPr lang="en-US" altLang="ko-KR" sz="1100" dirty="0" smtClean="0"/>
              <a:t>.</a:t>
            </a:r>
          </a:p>
          <a:p>
            <a:r>
              <a:rPr lang="en-US" altLang="ko-KR" sz="1100" dirty="0" smtClean="0"/>
              <a:t>      - </a:t>
            </a:r>
            <a:r>
              <a:rPr lang="en-US" altLang="ko-KR" sz="1100" dirty="0"/>
              <a:t>Among System Elements, SW Elements are identified in units of processors. (For example, if there are two processors, two SW elements are identified</a:t>
            </a:r>
            <a:r>
              <a:rPr lang="en-US" altLang="ko-KR" sz="1100" dirty="0" smtClean="0"/>
              <a:t>)</a:t>
            </a:r>
          </a:p>
          <a:p>
            <a:endParaRPr lang="en-US" altLang="ko-KR" sz="1100" dirty="0"/>
          </a:p>
          <a:p>
            <a:pPr marL="271463" lvl="2" indent="0" eaLnBrk="1" hangingPunct="1">
              <a:buNone/>
            </a:pPr>
            <a:r>
              <a:rPr lang="en-US" altLang="ko-KR" sz="1100" dirty="0"/>
              <a:t>It aims at identification of system elements with autonomous characteristics for a modular architecture. To this end, functional requirements can be classified as follows and assigned to system </a:t>
            </a:r>
            <a:r>
              <a:rPr lang="en-US" altLang="ko-KR" sz="1100" dirty="0" smtClean="0"/>
              <a:t>elements.</a:t>
            </a:r>
            <a:endParaRPr lang="en-US" altLang="ko-KR" sz="1100" dirty="0"/>
          </a:p>
          <a:p>
            <a:pPr marL="442913" lvl="2" indent="-171450" eaLnBrk="1" hangingPunct="1">
              <a:buFontTx/>
              <a:buChar char="-"/>
            </a:pPr>
            <a:r>
              <a:rPr lang="en-US" altLang="ko-KR" sz="1100" dirty="0"/>
              <a:t>Specific vs. Generic (separation of functions that can be generalized</a:t>
            </a:r>
            <a:r>
              <a:rPr lang="en-US" altLang="ko-KR" sz="1100" dirty="0" smtClean="0"/>
              <a:t>)</a:t>
            </a:r>
          </a:p>
          <a:p>
            <a:pPr marL="442913" lvl="2" indent="-171450" eaLnBrk="1" hangingPunct="1">
              <a:buFontTx/>
              <a:buChar char="-"/>
            </a:pPr>
            <a:r>
              <a:rPr lang="en-US" altLang="ko-KR" sz="1100" dirty="0" smtClean="0"/>
              <a:t>Optional </a:t>
            </a:r>
            <a:r>
              <a:rPr lang="en-US" altLang="ko-KR" sz="1100" dirty="0"/>
              <a:t>vs. Essential (separation of functions that are expected to change</a:t>
            </a:r>
            <a:r>
              <a:rPr lang="en-US" altLang="ko-KR" sz="1100" dirty="0" smtClean="0"/>
              <a:t>)</a:t>
            </a:r>
          </a:p>
          <a:p>
            <a:pPr marL="442913" lvl="2" indent="-171450" eaLnBrk="1" hangingPunct="1">
              <a:buFontTx/>
              <a:buChar char="-"/>
            </a:pPr>
            <a:r>
              <a:rPr lang="en-US" altLang="ko-KR" sz="1100" dirty="0" smtClean="0"/>
              <a:t>Independence </a:t>
            </a:r>
            <a:r>
              <a:rPr lang="en-US" altLang="ko-KR" sz="1100" dirty="0"/>
              <a:t>vs. Dependence (separation of functions that need to be independent/independent. </a:t>
            </a:r>
            <a:r>
              <a:rPr lang="en-US" altLang="ko-KR" sz="1100" dirty="0" err="1"/>
              <a:t>eg</a:t>
            </a:r>
            <a:r>
              <a:rPr lang="en-US" altLang="ko-KR" sz="1100" dirty="0"/>
              <a:t> safety mechanisms are segregated</a:t>
            </a:r>
            <a:r>
              <a:rPr lang="en-US" altLang="ko-KR" sz="1100" dirty="0" smtClean="0"/>
              <a:t>)</a:t>
            </a:r>
          </a:p>
          <a:p>
            <a:pPr marL="442913" lvl="2" indent="-171450" eaLnBrk="1" hangingPunct="1">
              <a:buFontTx/>
              <a:buChar char="-"/>
            </a:pPr>
            <a:endParaRPr lang="en-US" altLang="ko-KR" sz="1100" dirty="0"/>
          </a:p>
          <a:p>
            <a:pPr marL="271463" lvl="2" indent="0" eaLnBrk="1" hangingPunct="1">
              <a:buNone/>
            </a:pPr>
            <a:r>
              <a:rPr lang="en-US" altLang="ko-KR" sz="1100" dirty="0"/>
              <a:t>System elements for implementing system requirements can be used by using existing ones or by defining new elements</a:t>
            </a:r>
            <a:r>
              <a:rPr lang="en-US" altLang="ko-KR" sz="1100" dirty="0" smtClean="0"/>
              <a:t>.</a:t>
            </a:r>
            <a:endParaRPr lang="en-US" altLang="ko-KR" sz="1100" dirty="0" smtClean="0"/>
          </a:p>
          <a:p>
            <a:pPr marL="442913" lvl="2" indent="-171450" eaLnBrk="1" hangingPunct="1">
              <a:buFontTx/>
              <a:buChar char="-"/>
            </a:pPr>
            <a:r>
              <a:rPr lang="en-US" altLang="ko-KR" sz="1100" dirty="0"/>
              <a:t>Existing system elements that meet the functional requirements </a:t>
            </a:r>
            <a:r>
              <a:rPr lang="en-US" altLang="ko-KR" sz="1100" dirty="0" smtClean="0"/>
              <a:t>exist</a:t>
            </a:r>
          </a:p>
          <a:p>
            <a:pPr marL="442913" lvl="2" indent="-171450" eaLnBrk="1" hangingPunct="1">
              <a:buFontTx/>
              <a:buChar char="-"/>
            </a:pPr>
            <a:r>
              <a:rPr lang="en-US" altLang="ko-KR" sz="1100" dirty="0" smtClean="0"/>
              <a:t>Existing </a:t>
            </a:r>
            <a:r>
              <a:rPr lang="en-US" altLang="ko-KR" sz="1100" dirty="0"/>
              <a:t>system elements that perform similar functional requirements exist, but the system elements need to be modified</a:t>
            </a:r>
            <a:r>
              <a:rPr lang="en-US" altLang="ko-KR" sz="1100" dirty="0" smtClean="0"/>
              <a:t>.</a:t>
            </a:r>
          </a:p>
          <a:p>
            <a:pPr marL="442913" lvl="2" indent="-171450" eaLnBrk="1" hangingPunct="1">
              <a:buFontTx/>
              <a:buChar char="-"/>
            </a:pPr>
            <a:r>
              <a:rPr lang="en-US" altLang="ko-KR" sz="1100" dirty="0" smtClean="0"/>
              <a:t>In </a:t>
            </a:r>
            <a:r>
              <a:rPr lang="en-US" altLang="ko-KR" sz="1100" dirty="0"/>
              <a:t>addition, if there is a constraint that must use the existing system element, it is necessary to check whether the requirements to be performed through this system element need to be adjusted</a:t>
            </a:r>
            <a:r>
              <a:rPr lang="en-US" altLang="ko-KR" sz="1100" dirty="0" smtClean="0"/>
              <a:t>.</a:t>
            </a:r>
          </a:p>
          <a:p>
            <a:pPr marL="442913" lvl="2" indent="-171450" eaLnBrk="1" hangingPunct="1">
              <a:buFontTx/>
              <a:buChar char="-"/>
            </a:pPr>
            <a:r>
              <a:rPr lang="en-US" altLang="ko-KR" sz="1100" dirty="0" smtClean="0"/>
              <a:t>The </a:t>
            </a:r>
            <a:r>
              <a:rPr lang="en-US" altLang="ko-KR" sz="1100" dirty="0"/>
              <a:t>existing system element does not exist, so the definition of a new system element is required</a:t>
            </a:r>
            <a:r>
              <a:rPr lang="en-US" altLang="ko-KR" sz="1100" dirty="0" smtClean="0"/>
              <a:t>.</a:t>
            </a:r>
            <a:endParaRPr lang="en-US" altLang="ko-KR" sz="1100" dirty="0" smtClean="0"/>
          </a:p>
          <a:p>
            <a:pPr marL="271463" lvl="2" indent="0" eaLnBrk="1" hangingPunct="1">
              <a:buNone/>
            </a:pPr>
            <a:r>
              <a:rPr lang="en-US" altLang="ko-KR" sz="1100" dirty="0"/>
              <a:t>A unique ID is assigned to the identified system element, and the necessary spec. is arranged in a table so that it is reflected in HW design and part selection.</a:t>
            </a:r>
            <a:endParaRPr lang="en-US" altLang="ko-KR" sz="1100" dirty="0"/>
          </a:p>
        </p:txBody>
      </p:sp>
    </p:spTree>
    <p:extLst>
      <p:ext uri="{BB962C8B-B14F-4D97-AF65-F5344CB8AC3E}">
        <p14:creationId xmlns:p14="http://schemas.microsoft.com/office/powerpoint/2010/main" val="3250347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제목 1"/>
          <p:cNvSpPr>
            <a:spLocks noGrp="1"/>
          </p:cNvSpPr>
          <p:nvPr>
            <p:ph type="title"/>
          </p:nvPr>
        </p:nvSpPr>
        <p:spPr bwMode="auto">
          <a:xfrm>
            <a:off x="323850" y="71438"/>
            <a:ext cx="9475758"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sz="2000" dirty="0">
                <a:solidFill>
                  <a:schemeClr val="tx1"/>
                </a:solidFill>
              </a:rPr>
              <a:t>4. </a:t>
            </a:r>
            <a:r>
              <a:rPr lang="en-US" altLang="ko-KR" sz="2000" dirty="0">
                <a:solidFill>
                  <a:schemeClr val="tx1"/>
                </a:solidFill>
              </a:rPr>
              <a:t>System Architecture Design - System Interface Definition</a:t>
            </a:r>
            <a:r>
              <a:rPr lang="en-US" altLang="ko-KR" sz="2000" dirty="0" smtClean="0">
                <a:solidFill>
                  <a:schemeClr val="tx1"/>
                </a:solidFill>
              </a:rPr>
              <a:t>(1/2</a:t>
            </a:r>
            <a:r>
              <a:rPr lang="en-US" altLang="ko-KR" sz="2000" dirty="0" smtClean="0">
                <a:solidFill>
                  <a:schemeClr val="tx1"/>
                </a:solidFill>
              </a:rPr>
              <a:t>)</a:t>
            </a:r>
            <a:endParaRPr lang="ko-KR" altLang="en-US" sz="2000" smtClean="0">
              <a:solidFill>
                <a:schemeClr val="tx1"/>
              </a:solidFill>
            </a:endParaRPr>
          </a:p>
        </p:txBody>
      </p:sp>
      <p:sp>
        <p:nvSpPr>
          <p:cNvPr id="10243" name="텍스트 개체 틀 2"/>
          <p:cNvSpPr>
            <a:spLocks noGrp="1"/>
          </p:cNvSpPr>
          <p:nvPr>
            <p:ph type="body" sz="quarter" idx="10"/>
          </p:nvPr>
        </p:nvSpPr>
        <p:spPr bwMode="auto">
          <a:xfrm>
            <a:off x="323850" y="619059"/>
            <a:ext cx="9093200" cy="136404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r>
              <a:rPr lang="en-US" altLang="ko-KR" sz="1100" b="1" dirty="0"/>
              <a:t>[system interface definition</a:t>
            </a:r>
            <a:r>
              <a:rPr lang="en-US" altLang="ko-KR" sz="1100" b="1" dirty="0" smtClean="0"/>
              <a:t>]</a:t>
            </a:r>
          </a:p>
          <a:p>
            <a:pPr marL="0" indent="0"/>
            <a:r>
              <a:rPr lang="en-US" altLang="ko-KR" sz="1100" dirty="0"/>
              <a:t>Defines interfaces for input/output exchange between functional requirements assigned to different system elements. For system elements including double SW, HW-SW interface is defined </a:t>
            </a:r>
            <a:r>
              <a:rPr lang="en-US" altLang="ko-KR" sz="1100" dirty="0" smtClean="0"/>
              <a:t>separately. </a:t>
            </a:r>
            <a:endParaRPr lang="en-US" altLang="ko-KR" sz="1100" dirty="0" smtClean="0"/>
          </a:p>
          <a:p>
            <a:pPr marL="271463" lvl="2" indent="0" eaLnBrk="1" hangingPunct="1">
              <a:buFont typeface="Wingdings" panose="05000000000000000000" pitchFamily="2" charset="2"/>
              <a:buNone/>
            </a:pPr>
            <a:endParaRPr lang="en-US" altLang="ko-KR" sz="1100" dirty="0"/>
          </a:p>
          <a:p>
            <a:pPr marL="271463" lvl="2" indent="0" eaLnBrk="1" hangingPunct="1">
              <a:buFont typeface="Wingdings" panose="05000000000000000000" pitchFamily="2" charset="2"/>
              <a:buNone/>
            </a:pPr>
            <a:r>
              <a:rPr lang="en-US" altLang="ko-KR" sz="1100" dirty="0"/>
              <a:t>When defining an interface, it is defined according to the following </a:t>
            </a:r>
            <a:r>
              <a:rPr lang="en-US" altLang="ko-KR" sz="1100" dirty="0" smtClean="0"/>
              <a:t>criteria.</a:t>
            </a:r>
            <a:endParaRPr lang="en-US" altLang="ko-KR" sz="1100" dirty="0" smtClean="0"/>
          </a:p>
          <a:p>
            <a:pPr marL="442913" lvl="2" indent="-171450" eaLnBrk="1" hangingPunct="1">
              <a:buFontTx/>
              <a:buChar char="-"/>
            </a:pPr>
            <a:r>
              <a:rPr lang="en-US" altLang="ko-KR" sz="1100" dirty="0"/>
              <a:t>Use of standardized interfaces: Use of standardized or published </a:t>
            </a:r>
            <a:r>
              <a:rPr lang="en-US" altLang="ko-KR" sz="1100" dirty="0" smtClean="0"/>
              <a:t>interfaces</a:t>
            </a:r>
          </a:p>
          <a:p>
            <a:pPr marL="442913" lvl="2" indent="-171450" eaLnBrk="1" hangingPunct="1">
              <a:buFontTx/>
              <a:buChar char="-"/>
            </a:pPr>
            <a:r>
              <a:rPr lang="en-US" altLang="ko-KR" sz="1100" dirty="0" smtClean="0"/>
              <a:t>Minimize </a:t>
            </a:r>
            <a:r>
              <a:rPr lang="en-US" altLang="ko-KR" sz="1100" dirty="0"/>
              <a:t>interface complexity: keep interactions between elements to a </a:t>
            </a:r>
            <a:r>
              <a:rPr lang="en-US" altLang="ko-KR" sz="1100" dirty="0" smtClean="0"/>
              <a:t>minimum</a:t>
            </a:r>
          </a:p>
          <a:p>
            <a:pPr marL="442913" lvl="2" indent="-171450" eaLnBrk="1" hangingPunct="1">
              <a:buFontTx/>
              <a:buChar char="-"/>
            </a:pPr>
            <a:r>
              <a:rPr lang="en-US" altLang="ko-KR" sz="1100" dirty="0" smtClean="0"/>
              <a:t>Tiered </a:t>
            </a:r>
            <a:r>
              <a:rPr lang="en-US" altLang="ko-KR" sz="1100" dirty="0"/>
              <a:t>Architecture Orientation: Tiered Architecture Type Structure </a:t>
            </a:r>
            <a:r>
              <a:rPr lang="en-US" altLang="ko-KR" sz="1100" dirty="0" smtClean="0"/>
              <a:t>Orientation</a:t>
            </a:r>
          </a:p>
          <a:p>
            <a:pPr marL="442913" lvl="2" indent="-171450" eaLnBrk="1" hangingPunct="1">
              <a:buFontTx/>
              <a:buChar char="-"/>
            </a:pPr>
            <a:endParaRPr lang="en-US" altLang="ko-KR" sz="1100" dirty="0"/>
          </a:p>
          <a:p>
            <a:pPr marL="271463" lvl="2" indent="0" eaLnBrk="1" hangingPunct="1">
              <a:buNone/>
            </a:pPr>
            <a:r>
              <a:rPr lang="en-US" altLang="ko-KR" sz="1100" b="1" u="sng" dirty="0"/>
              <a:t>Use of standardized </a:t>
            </a:r>
            <a:r>
              <a:rPr lang="en-US" altLang="ko-KR" sz="1100" b="1" u="sng" dirty="0" smtClean="0"/>
              <a:t>interfaces</a:t>
            </a:r>
            <a:endParaRPr lang="en-US" altLang="ko-KR" sz="1100" b="1" u="sng" dirty="0" smtClean="0"/>
          </a:p>
          <a:p>
            <a:pPr marL="271463" lvl="2" indent="0" eaLnBrk="1" hangingPunct="1">
              <a:buNone/>
            </a:pPr>
            <a:r>
              <a:rPr lang="en-US" altLang="ko-KR" sz="1100" dirty="0"/>
              <a:t>As for the interface, it is desirable to use an interface that is standardized and used in the industry or an interface whose specifications are open. The following is an example of a standardized interface</a:t>
            </a:r>
            <a:r>
              <a:rPr lang="en-US" altLang="ko-KR" sz="1100" dirty="0" smtClean="0"/>
              <a:t>.</a:t>
            </a:r>
            <a:endParaRPr lang="en-US" altLang="ko-KR" sz="1100" dirty="0" smtClean="0"/>
          </a:p>
          <a:p>
            <a:pPr marL="271463" lvl="2" indent="0" eaLnBrk="1" hangingPunct="1">
              <a:buNone/>
            </a:pPr>
            <a:endParaRPr lang="en-US" altLang="ko-KR" sz="1100" dirty="0"/>
          </a:p>
          <a:p>
            <a:pPr marL="442913" lvl="2" indent="-171450" eaLnBrk="1" hangingPunct="1">
              <a:buFontTx/>
              <a:buChar char="-"/>
            </a:pPr>
            <a:r>
              <a:rPr lang="en-US" altLang="ko-KR" sz="1100" dirty="0" smtClean="0"/>
              <a:t>Serial </a:t>
            </a:r>
            <a:r>
              <a:rPr lang="en-US" altLang="ko-KR" sz="1100" dirty="0"/>
              <a:t>Communication Interfaces (SCI): RS-232, RS-422, RS-485 etc.</a:t>
            </a:r>
          </a:p>
          <a:p>
            <a:pPr marL="442913" lvl="2" indent="-171450" eaLnBrk="1" hangingPunct="1">
              <a:buFontTx/>
              <a:buChar char="-"/>
            </a:pPr>
            <a:r>
              <a:rPr lang="en-US" altLang="ko-KR" sz="1100" dirty="0"/>
              <a:t>Synchronous Serial Communication Interface: I2C, SPI, SSC and ESSI (Enhanced Synchronous Serial Interface)</a:t>
            </a:r>
          </a:p>
          <a:p>
            <a:pPr marL="442913" lvl="2" indent="-171450" eaLnBrk="1" hangingPunct="1">
              <a:buFontTx/>
              <a:buChar char="-"/>
            </a:pPr>
            <a:r>
              <a:rPr lang="en-US" altLang="ko-KR" sz="1100" dirty="0"/>
              <a:t>Universal Serial Bus (USB)</a:t>
            </a:r>
          </a:p>
          <a:p>
            <a:pPr marL="442913" lvl="2" indent="-171450" eaLnBrk="1" hangingPunct="1">
              <a:buFontTx/>
              <a:buChar char="-"/>
            </a:pPr>
            <a:r>
              <a:rPr lang="en-US" altLang="ko-KR" sz="1100" dirty="0"/>
              <a:t>Multi Media Cards (SD Cards, Compact Flash etc.)</a:t>
            </a:r>
          </a:p>
          <a:p>
            <a:pPr marL="442913" lvl="2" indent="-171450" eaLnBrk="1" hangingPunct="1">
              <a:buFontTx/>
              <a:buChar char="-"/>
            </a:pPr>
            <a:r>
              <a:rPr lang="en-US" altLang="ko-KR" sz="1100" dirty="0"/>
              <a:t>Networks: Ethernet, LonWorks, etc.</a:t>
            </a:r>
          </a:p>
          <a:p>
            <a:pPr marL="442913" lvl="2" indent="-171450" eaLnBrk="1" hangingPunct="1">
              <a:buFontTx/>
              <a:buChar char="-"/>
            </a:pPr>
            <a:r>
              <a:rPr lang="en-US" altLang="ko-KR" sz="1100" dirty="0"/>
              <a:t>Fieldbuses: CAN-Bus, LIN-Bus, PROFIBUS, etc.</a:t>
            </a:r>
          </a:p>
          <a:p>
            <a:pPr marL="442913" lvl="2" indent="-171450" eaLnBrk="1" hangingPunct="1">
              <a:buFontTx/>
              <a:buChar char="-"/>
            </a:pPr>
            <a:r>
              <a:rPr lang="en-US" altLang="ko-KR" sz="1100" dirty="0"/>
              <a:t>Timers: PLL(s), Capture/Compare and Time Processing Units</a:t>
            </a:r>
          </a:p>
          <a:p>
            <a:pPr marL="442913" lvl="2" indent="-171450" eaLnBrk="1" hangingPunct="1">
              <a:buFontTx/>
              <a:buChar char="-"/>
            </a:pPr>
            <a:r>
              <a:rPr lang="en-US" altLang="ko-KR" sz="1100" dirty="0"/>
              <a:t>Discrete IO: aka General Purpose Input/Output (GPIO)</a:t>
            </a:r>
          </a:p>
          <a:p>
            <a:pPr marL="442913" lvl="2" indent="-171450" eaLnBrk="1" hangingPunct="1">
              <a:buFontTx/>
              <a:buChar char="-"/>
            </a:pPr>
            <a:r>
              <a:rPr lang="en-US" altLang="ko-KR" sz="1100" dirty="0"/>
              <a:t>Analog to Digital/Digital to Analog (ADC/DAC)</a:t>
            </a:r>
          </a:p>
          <a:p>
            <a:pPr marL="442913" lvl="2" indent="-171450" eaLnBrk="1" hangingPunct="1">
              <a:buFontTx/>
              <a:buChar char="-"/>
            </a:pPr>
            <a:r>
              <a:rPr lang="en-US" altLang="ko-KR" sz="1100" dirty="0"/>
              <a:t>Debugging: JTAG, ISP, ICSP, BDM Port, BITP, and DB9 </a:t>
            </a:r>
            <a:r>
              <a:rPr lang="en-US" altLang="ko-KR" sz="1100" dirty="0" smtClean="0"/>
              <a:t>ports</a:t>
            </a:r>
          </a:p>
          <a:p>
            <a:pPr marL="442913" lvl="2" indent="-171450" eaLnBrk="1" hangingPunct="1">
              <a:buFontTx/>
              <a:buChar char="-"/>
            </a:pPr>
            <a:endParaRPr lang="en-US" altLang="ko-KR" sz="1100" dirty="0"/>
          </a:p>
          <a:p>
            <a:pPr marL="271463" lvl="2" indent="0" eaLnBrk="1" hangingPunct="1">
              <a:buNone/>
            </a:pPr>
            <a:r>
              <a:rPr lang="en-US" altLang="ko-KR" sz="1100" b="1" u="sng" dirty="0"/>
              <a:t>Minimize interface </a:t>
            </a:r>
            <a:r>
              <a:rPr lang="en-US" altLang="ko-KR" sz="1100" b="1" u="sng" dirty="0" smtClean="0"/>
              <a:t>complexity</a:t>
            </a:r>
            <a:endParaRPr lang="en-US" altLang="ko-KR" sz="1100" b="1" u="sng" dirty="0" smtClean="0"/>
          </a:p>
          <a:p>
            <a:pPr marL="271463" lvl="2" indent="0" eaLnBrk="1" hangingPunct="1">
              <a:buNone/>
            </a:pPr>
            <a:r>
              <a:rPr lang="en-US" altLang="ko-KR" sz="1100" dirty="0"/>
              <a:t>Interface complexity is expressed in how many interactions between system elements or the number of different interfaces, and aims to minimize this. Interface complexity can be determined using metrics such as coupling rate.</a:t>
            </a:r>
            <a:endParaRPr lang="en-US" altLang="ko-KR" sz="1100" dirty="0"/>
          </a:p>
        </p:txBody>
      </p:sp>
    </p:spTree>
    <p:extLst>
      <p:ext uri="{BB962C8B-B14F-4D97-AF65-F5344CB8AC3E}">
        <p14:creationId xmlns:p14="http://schemas.microsoft.com/office/powerpoint/2010/main" val="201352043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p2DBPMRbQEK4PwqppxHtX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gNe9y31qx0OExXY5K1tKhA"/>
</p:tagLst>
</file>

<file path=ppt/theme/theme1.xml><?xml version="1.0" encoding="utf-8"?>
<a:theme xmlns:a="http://schemas.openxmlformats.org/drawingml/2006/main" name="32_기본 디자인">
  <a:themeElements>
    <a:clrScheme name="27_기본 디자인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27_기본 디자인">
      <a:majorFont>
        <a:latin typeface="굴림"/>
        <a:ea typeface="굴림"/>
        <a:cs typeface=""/>
      </a:majorFont>
      <a:minorFont>
        <a:latin typeface="굴림"/>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chemeClr val="tx1">
              <a:lumMod val="50000"/>
              <a:lumOff val="50000"/>
            </a:schemeClr>
          </a:solidFill>
          <a:prstDash val="solid"/>
          <a:round/>
          <a:headEnd type="none" w="med" len="med"/>
          <a:tailEnd type="none" w="med" len="med"/>
        </a:ln>
        <a:effectLst/>
      </a:spPr>
      <a:bodyPr vert="horz" wrap="none" lIns="91440" tIns="45720" rIns="91440" bIns="45720" numCol="1" rtlCol="0" anchor="t" anchorCtr="0" compatLnSpc="1">
        <a:prstTxWarp prst="textNoShape">
          <a:avLst/>
        </a:prstTxWarp>
        <a:noAutofit/>
      </a:bodyPr>
      <a:lstStyle>
        <a:defPPr marL="0" marR="0" indent="0" algn="l" defTabSz="914400" rtl="0" eaLnBrk="1" fontAlgn="base" latinLnBrk="1" hangingPunct="1">
          <a:lnSpc>
            <a:spcPct val="100000"/>
          </a:lnSpc>
          <a:spcBef>
            <a:spcPct val="0"/>
          </a:spcBef>
          <a:spcAft>
            <a:spcPct val="0"/>
          </a:spcAft>
          <a:buClrTx/>
          <a:buSzTx/>
          <a:buFontTx/>
          <a:buNone/>
          <a:tabLst/>
          <a:defRPr kumimoji="1" sz="1100" b="0" i="0" u="none" strike="noStrike" cap="none" normalizeH="0" baseline="0" smtClean="0">
            <a:ln>
              <a:noFill/>
            </a:ln>
            <a:solidFill>
              <a:schemeClr val="tx1"/>
            </a:solidFill>
            <a:effectLst/>
            <a:latin typeface="맑은 고딕" pitchFamily="50" charset="-127"/>
            <a:ea typeface="맑은 고딕" pitchFamily="50" charset="-127"/>
          </a:defRPr>
        </a:defPPr>
      </a:lstStyle>
    </a:spDef>
    <a:lnDef>
      <a:spPr bwMode="auto">
        <a:noFill/>
        <a:ln w="9525" cap="flat" cmpd="sng" algn="ctr">
          <a:solidFill>
            <a:schemeClr val="tx1"/>
          </a:solidFill>
          <a:prstDash val="solid"/>
          <a:round/>
          <a:headEnd type="none" w="med" len="med"/>
          <a:tailEnd type="arrow"/>
        </a:ln>
        <a:effectLst/>
      </a:spPr>
      <a:bodyPr/>
      <a:lstStyle/>
    </a:lnDef>
    <a:txDef>
      <a:spPr>
        <a:noFill/>
      </a:spPr>
      <a:bodyPr wrap="square" rtlCol="0">
        <a:spAutoFit/>
      </a:bodyPr>
      <a:lstStyle>
        <a:defPPr>
          <a:defRPr sz="1100" dirty="0" smtClean="0">
            <a:latin typeface="맑은 고딕" pitchFamily="50" charset="-127"/>
            <a:ea typeface="맑은 고딕" pitchFamily="50" charset="-127"/>
          </a:defRPr>
        </a:defPPr>
      </a:lstStyle>
    </a:txDef>
  </a:objectDefaults>
  <a:extraClrSchemeLst>
    <a:extraClrScheme>
      <a:clrScheme name="27_기본 디자인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7_기본 디자인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7_기본 디자인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7_기본 디자인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7_기본 디자인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7_기본 디자인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7_기본 디자인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39297</TotalTime>
  <Words>3193</Words>
  <Application>Microsoft Office PowerPoint</Application>
  <PresentationFormat>A4 용지(210x297mm)</PresentationFormat>
  <Paragraphs>372</Paragraphs>
  <Slides>20</Slides>
  <Notes>1</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20</vt:i4>
      </vt:variant>
    </vt:vector>
  </HeadingPairs>
  <TitlesOfParts>
    <vt:vector size="28" baseType="lpstr">
      <vt:lpstr>굴림</vt:lpstr>
      <vt:lpstr>돋움</vt:lpstr>
      <vt:lpstr>Malgun Gothic</vt:lpstr>
      <vt:lpstr>Malgun Gothic</vt:lpstr>
      <vt:lpstr>Arial</vt:lpstr>
      <vt:lpstr>Courier New</vt:lpstr>
      <vt:lpstr>Wingdings</vt:lpstr>
      <vt:lpstr>32_기본 디자인</vt:lpstr>
      <vt:lpstr>PowerPoint 프레젠테이션</vt:lpstr>
      <vt:lpstr>PowerPoint 프레젠테이션</vt:lpstr>
      <vt:lpstr>PowerPoint 프레젠테이션</vt:lpstr>
      <vt:lpstr>1. System Design Overview</vt:lpstr>
      <vt:lpstr>2. System Architectural Drivers</vt:lpstr>
      <vt:lpstr>3. System Context</vt:lpstr>
      <vt:lpstr>4. System Architecture Design</vt:lpstr>
      <vt:lpstr>4. System Architecture Design – Identification of system elements</vt:lpstr>
      <vt:lpstr>4. System Architecture Design - System Interface Definition(1/2)</vt:lpstr>
      <vt:lpstr>4. System Architecture Design - System Interface Definition(2/2)</vt:lpstr>
      <vt:lpstr>5. System Dynamic Design (1/4) </vt:lpstr>
      <vt:lpstr>5. System Dynamic Design (2/4) </vt:lpstr>
      <vt:lpstr>5. System Dynamic Design (3/4) </vt:lpstr>
      <vt:lpstr>5. System Dynamic Design (4/4) </vt:lpstr>
      <vt:lpstr>6. HSI</vt:lpstr>
      <vt:lpstr>7. Review System Architecture Alternatives</vt:lpstr>
      <vt:lpstr>7. Review System Architecture Alternatives</vt:lpstr>
      <vt:lpstr>8. System Architecture Specification</vt:lpstr>
      <vt:lpstr>8. System Architecture Specification</vt:lpstr>
      <vt:lpstr>PowerPoint 프레젠테이션</vt:lpstr>
    </vt:vector>
  </TitlesOfParts>
  <Manager>VC스마트SW프로세스팀</Manager>
  <Company>LG전자</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시스템 설계 기법 가이드</dc:title>
  <dc:subject>스마트사업부 SW개발 표준 프로세스</dc:subject>
  <dc:creator>VC스마트SW프로세스팀</dc:creator>
  <cp:lastModifiedBy>송민영/책임연구원/SW Process Unit(minyoung.song@lge.com)</cp:lastModifiedBy>
  <cp:revision>4057</cp:revision>
  <cp:lastPrinted>2016-08-08T08:01:47Z</cp:lastPrinted>
  <dcterms:created xsi:type="dcterms:W3CDTF">2008-01-08T04:03:42Z</dcterms:created>
  <dcterms:modified xsi:type="dcterms:W3CDTF">2022-08-12T03:46:25Z</dcterms:modified>
</cp:coreProperties>
</file>