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49" r:id="rId1"/>
  </p:sldMasterIdLst>
  <p:notesMasterIdLst>
    <p:notesMasterId r:id="rId25"/>
  </p:notesMasterIdLst>
  <p:handoutMasterIdLst>
    <p:handoutMasterId r:id="rId26"/>
  </p:handoutMasterIdLst>
  <p:sldIdLst>
    <p:sldId id="401" r:id="rId2"/>
    <p:sldId id="403" r:id="rId3"/>
    <p:sldId id="516" r:id="rId4"/>
    <p:sldId id="509" r:id="rId5"/>
    <p:sldId id="441" r:id="rId6"/>
    <p:sldId id="514" r:id="rId7"/>
    <p:sldId id="504" r:id="rId8"/>
    <p:sldId id="517" r:id="rId9"/>
    <p:sldId id="515" r:id="rId10"/>
    <p:sldId id="519" r:id="rId11"/>
    <p:sldId id="512" r:id="rId12"/>
    <p:sldId id="496" r:id="rId13"/>
    <p:sldId id="511" r:id="rId14"/>
    <p:sldId id="510" r:id="rId15"/>
    <p:sldId id="493" r:id="rId16"/>
    <p:sldId id="497" r:id="rId17"/>
    <p:sldId id="502" r:id="rId18"/>
    <p:sldId id="503" r:id="rId19"/>
    <p:sldId id="498" r:id="rId20"/>
    <p:sldId id="507" r:id="rId21"/>
    <p:sldId id="513" r:id="rId22"/>
    <p:sldId id="518" r:id="rId23"/>
    <p:sldId id="404" r:id="rId24"/>
  </p:sldIdLst>
  <p:sldSz cx="9906000" cy="6858000" type="A4"/>
  <p:notesSz cx="6807200" cy="9939338"/>
  <p:defaultTextStyle>
    <a:defPPr>
      <a:defRPr lang="ko-KR"/>
    </a:defPPr>
    <a:lvl1pPr algn="l" rtl="0" eaLnBrk="0" fontAlgn="base" hangingPunct="0">
      <a:spcBef>
        <a:spcPct val="0"/>
      </a:spcBef>
      <a:spcAft>
        <a:spcPct val="0"/>
      </a:spcAft>
      <a:defRPr kumimoji="1" kern="1200">
        <a:solidFill>
          <a:schemeClr val="tx1"/>
        </a:solidFill>
        <a:latin typeface="굴림" panose="020B0600000101010101" pitchFamily="50" charset="-127"/>
        <a:ea typeface="굴림" panose="020B0600000101010101" pitchFamily="50" charset="-127"/>
        <a:cs typeface="+mn-cs"/>
      </a:defRPr>
    </a:lvl1pPr>
    <a:lvl2pPr marL="457200" algn="l" rtl="0" eaLnBrk="0" fontAlgn="base" hangingPunct="0">
      <a:spcBef>
        <a:spcPct val="0"/>
      </a:spcBef>
      <a:spcAft>
        <a:spcPct val="0"/>
      </a:spcAft>
      <a:defRPr kumimoji="1" kern="1200">
        <a:solidFill>
          <a:schemeClr val="tx1"/>
        </a:solidFill>
        <a:latin typeface="굴림" panose="020B0600000101010101" pitchFamily="50" charset="-127"/>
        <a:ea typeface="굴림" panose="020B0600000101010101" pitchFamily="50" charset="-127"/>
        <a:cs typeface="+mn-cs"/>
      </a:defRPr>
    </a:lvl2pPr>
    <a:lvl3pPr marL="914400" algn="l" rtl="0" eaLnBrk="0" fontAlgn="base" hangingPunct="0">
      <a:spcBef>
        <a:spcPct val="0"/>
      </a:spcBef>
      <a:spcAft>
        <a:spcPct val="0"/>
      </a:spcAft>
      <a:defRPr kumimoji="1" kern="1200">
        <a:solidFill>
          <a:schemeClr val="tx1"/>
        </a:solidFill>
        <a:latin typeface="굴림" panose="020B0600000101010101" pitchFamily="50" charset="-127"/>
        <a:ea typeface="굴림" panose="020B0600000101010101" pitchFamily="50" charset="-127"/>
        <a:cs typeface="+mn-cs"/>
      </a:defRPr>
    </a:lvl3pPr>
    <a:lvl4pPr marL="1371600" algn="l" rtl="0" eaLnBrk="0" fontAlgn="base" hangingPunct="0">
      <a:spcBef>
        <a:spcPct val="0"/>
      </a:spcBef>
      <a:spcAft>
        <a:spcPct val="0"/>
      </a:spcAft>
      <a:defRPr kumimoji="1" kern="1200">
        <a:solidFill>
          <a:schemeClr val="tx1"/>
        </a:solidFill>
        <a:latin typeface="굴림" panose="020B0600000101010101" pitchFamily="50" charset="-127"/>
        <a:ea typeface="굴림" panose="020B0600000101010101" pitchFamily="50" charset="-127"/>
        <a:cs typeface="+mn-cs"/>
      </a:defRPr>
    </a:lvl4pPr>
    <a:lvl5pPr marL="1828800" algn="l" rtl="0" eaLnBrk="0" fontAlgn="base" hangingPunct="0">
      <a:spcBef>
        <a:spcPct val="0"/>
      </a:spcBef>
      <a:spcAft>
        <a:spcPct val="0"/>
      </a:spcAft>
      <a:defRPr kumimoji="1" kern="1200">
        <a:solidFill>
          <a:schemeClr val="tx1"/>
        </a:solidFill>
        <a:latin typeface="굴림" panose="020B0600000101010101" pitchFamily="50" charset="-127"/>
        <a:ea typeface="굴림" panose="020B0600000101010101" pitchFamily="50" charset="-127"/>
        <a:cs typeface="+mn-cs"/>
      </a:defRPr>
    </a:lvl5pPr>
    <a:lvl6pPr marL="2286000" algn="l" defTabSz="914400" rtl="0" eaLnBrk="1" latinLnBrk="1" hangingPunct="1">
      <a:defRPr kumimoji="1" kern="1200">
        <a:solidFill>
          <a:schemeClr val="tx1"/>
        </a:solidFill>
        <a:latin typeface="굴림" panose="020B0600000101010101" pitchFamily="50" charset="-127"/>
        <a:ea typeface="굴림" panose="020B0600000101010101" pitchFamily="50" charset="-127"/>
        <a:cs typeface="+mn-cs"/>
      </a:defRPr>
    </a:lvl6pPr>
    <a:lvl7pPr marL="2743200" algn="l" defTabSz="914400" rtl="0" eaLnBrk="1" latinLnBrk="1" hangingPunct="1">
      <a:defRPr kumimoji="1" kern="1200">
        <a:solidFill>
          <a:schemeClr val="tx1"/>
        </a:solidFill>
        <a:latin typeface="굴림" panose="020B0600000101010101" pitchFamily="50" charset="-127"/>
        <a:ea typeface="굴림" panose="020B0600000101010101" pitchFamily="50" charset="-127"/>
        <a:cs typeface="+mn-cs"/>
      </a:defRPr>
    </a:lvl7pPr>
    <a:lvl8pPr marL="3200400" algn="l" defTabSz="914400" rtl="0" eaLnBrk="1" latinLnBrk="1" hangingPunct="1">
      <a:defRPr kumimoji="1" kern="1200">
        <a:solidFill>
          <a:schemeClr val="tx1"/>
        </a:solidFill>
        <a:latin typeface="굴림" panose="020B0600000101010101" pitchFamily="50" charset="-127"/>
        <a:ea typeface="굴림" panose="020B0600000101010101" pitchFamily="50" charset="-127"/>
        <a:cs typeface="+mn-cs"/>
      </a:defRPr>
    </a:lvl8pPr>
    <a:lvl9pPr marL="3657600" algn="l" defTabSz="914400" rtl="0" eaLnBrk="1" latinLnBrk="1" hangingPunct="1">
      <a:defRPr kumimoji="1" kern="1200">
        <a:solidFill>
          <a:schemeClr val="tx1"/>
        </a:solidFill>
        <a:latin typeface="굴림" panose="020B0600000101010101" pitchFamily="50" charset="-127"/>
        <a:ea typeface="굴림" panose="020B0600000101010101" pitchFamily="50" charset="-127"/>
        <a:cs typeface="+mn-cs"/>
      </a:defRPr>
    </a:lvl9pPr>
  </p:defaultTextStyle>
  <p:extLst>
    <p:ext uri="{EFAFB233-063F-42B5-8137-9DF3F51BA10A}">
      <p15:sldGuideLst xmlns:p15="http://schemas.microsoft.com/office/powerpoint/2012/main">
        <p15:guide id="1" orient="horz">
          <p15:clr>
            <a:srgbClr val="A4A3A4"/>
          </p15:clr>
        </p15:guide>
        <p15:guide id="2" orient="horz" pos="754">
          <p15:clr>
            <a:srgbClr val="A4A3A4"/>
          </p15:clr>
        </p15:guide>
        <p15:guide id="3" orient="horz" pos="2886">
          <p15:clr>
            <a:srgbClr val="A4A3A4"/>
          </p15:clr>
        </p15:guide>
        <p15:guide id="4" pos="3120">
          <p15:clr>
            <a:srgbClr val="A4A3A4"/>
          </p15:clr>
        </p15:guide>
        <p15:guide id="5" pos="5297">
          <p15:clr>
            <a:srgbClr val="A4A3A4"/>
          </p15:clr>
        </p15:guide>
        <p15:guide id="6" pos="217">
          <p15:clr>
            <a:srgbClr val="A4A3A4"/>
          </p15:clr>
        </p15:guide>
        <p15:guide id="7" pos="6023">
          <p15:clr>
            <a:srgbClr val="A4A3A4"/>
          </p15:clr>
        </p15:guide>
      </p15:sldGuideLst>
    </p:ext>
    <p:ext uri="{2D200454-40CA-4A62-9FC3-DE9A4176ACB9}">
      <p15:notesGuideLst xmlns:p15="http://schemas.microsoft.com/office/powerpoint/2012/main">
        <p15:guide id="1" orient="horz" pos="3130">
          <p15:clr>
            <a:srgbClr val="A4A3A4"/>
          </p15:clr>
        </p15:guide>
        <p15:guide id="2" pos="214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9900"/>
    <a:srgbClr val="FFCC99"/>
    <a:srgbClr val="DDDDDD"/>
    <a:srgbClr val="0000CC"/>
    <a:srgbClr val="FFFFCC"/>
    <a:srgbClr val="CC0000"/>
    <a:srgbClr val="B2B2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167" autoAdjust="0"/>
    <p:restoredTop sz="98977" autoAdjust="0"/>
  </p:normalViewPr>
  <p:slideViewPr>
    <p:cSldViewPr>
      <p:cViewPr varScale="1">
        <p:scale>
          <a:sx n="121" d="100"/>
          <a:sy n="121" d="100"/>
        </p:scale>
        <p:origin x="1254" y="114"/>
      </p:cViewPr>
      <p:guideLst>
        <p:guide orient="horz"/>
        <p:guide orient="horz" pos="754"/>
        <p:guide orient="horz" pos="2886"/>
        <p:guide pos="3120"/>
        <p:guide pos="5297"/>
        <p:guide pos="217"/>
        <p:guide pos="6023"/>
      </p:guideLst>
    </p:cSldViewPr>
  </p:slideViewPr>
  <p:outlineViewPr>
    <p:cViewPr>
      <p:scale>
        <a:sx n="33" d="100"/>
        <a:sy n="33" d="100"/>
      </p:scale>
      <p:origin x="0" y="6618"/>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79" d="100"/>
          <a:sy n="79" d="100"/>
        </p:scale>
        <p:origin x="3102" y="96"/>
      </p:cViewPr>
      <p:guideLst>
        <p:guide orient="horz" pos="3130"/>
        <p:guide pos="214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9575" cy="496888"/>
          </a:xfrm>
          <a:prstGeom prst="rect">
            <a:avLst/>
          </a:prstGeom>
        </p:spPr>
        <p:txBody>
          <a:bodyPr vert="horz" lIns="91440" tIns="45720" rIns="91440" bIns="45720" rtlCol="0"/>
          <a:lstStyle>
            <a:lvl1pPr algn="l" eaLnBrk="1" latinLnBrk="1" hangingPunct="1">
              <a:defRPr sz="1200">
                <a:latin typeface="굴림" pitchFamily="50" charset="-127"/>
                <a:ea typeface="굴림" pitchFamily="50" charset="-127"/>
              </a:defRPr>
            </a:lvl1pPr>
          </a:lstStyle>
          <a:p>
            <a:pPr>
              <a:defRPr/>
            </a:pPr>
            <a:endParaRPr lang="ko-KR" altLang="en-US"/>
          </a:p>
        </p:txBody>
      </p:sp>
      <p:sp>
        <p:nvSpPr>
          <p:cNvPr id="3" name="날짜 개체 틀 2"/>
          <p:cNvSpPr>
            <a:spLocks noGrp="1"/>
          </p:cNvSpPr>
          <p:nvPr>
            <p:ph type="dt" sz="quarter" idx="1"/>
          </p:nvPr>
        </p:nvSpPr>
        <p:spPr>
          <a:xfrm>
            <a:off x="3856038" y="0"/>
            <a:ext cx="2949575" cy="496888"/>
          </a:xfrm>
          <a:prstGeom prst="rect">
            <a:avLst/>
          </a:prstGeom>
        </p:spPr>
        <p:txBody>
          <a:bodyPr vert="horz" lIns="91440" tIns="45720" rIns="91440" bIns="45720" rtlCol="0"/>
          <a:lstStyle>
            <a:lvl1pPr algn="r" eaLnBrk="1" latinLnBrk="1" hangingPunct="1">
              <a:defRPr sz="1200">
                <a:latin typeface="굴림" pitchFamily="50" charset="-127"/>
                <a:ea typeface="굴림" pitchFamily="50" charset="-127"/>
              </a:defRPr>
            </a:lvl1pPr>
          </a:lstStyle>
          <a:p>
            <a:pPr>
              <a:defRPr/>
            </a:pPr>
            <a:fld id="{614C331A-7A52-4CEE-B3DB-4ABE3A0E5258}" type="datetimeFigureOut">
              <a:rPr lang="ko-KR" altLang="en-US"/>
              <a:pPr>
                <a:defRPr/>
              </a:pPr>
              <a:t>2022-09-04</a:t>
            </a:fld>
            <a:endParaRPr lang="ko-KR" altLang="en-US"/>
          </a:p>
        </p:txBody>
      </p:sp>
      <p:sp>
        <p:nvSpPr>
          <p:cNvPr id="4" name="바닥글 개체 틀 3"/>
          <p:cNvSpPr>
            <a:spLocks noGrp="1"/>
          </p:cNvSpPr>
          <p:nvPr>
            <p:ph type="ftr" sz="quarter" idx="2"/>
          </p:nvPr>
        </p:nvSpPr>
        <p:spPr>
          <a:xfrm>
            <a:off x="0" y="9440863"/>
            <a:ext cx="2949575" cy="496887"/>
          </a:xfrm>
          <a:prstGeom prst="rect">
            <a:avLst/>
          </a:prstGeom>
        </p:spPr>
        <p:txBody>
          <a:bodyPr vert="horz" lIns="91440" tIns="45720" rIns="91440" bIns="45720" rtlCol="0" anchor="b"/>
          <a:lstStyle>
            <a:lvl1pPr algn="l" eaLnBrk="1" latinLnBrk="1" hangingPunct="1">
              <a:defRPr sz="1200">
                <a:latin typeface="굴림" pitchFamily="50" charset="-127"/>
                <a:ea typeface="굴림" pitchFamily="50" charset="-127"/>
              </a:defRPr>
            </a:lvl1pPr>
          </a:lstStyle>
          <a:p>
            <a:pPr>
              <a:defRPr/>
            </a:pPr>
            <a:endParaRPr lang="ko-KR" altLang="en-US"/>
          </a:p>
        </p:txBody>
      </p:sp>
      <p:sp>
        <p:nvSpPr>
          <p:cNvPr id="5" name="슬라이드 번호 개체 틀 4"/>
          <p:cNvSpPr>
            <a:spLocks noGrp="1"/>
          </p:cNvSpPr>
          <p:nvPr>
            <p:ph type="sldNum" sz="quarter" idx="3"/>
          </p:nvPr>
        </p:nvSpPr>
        <p:spPr>
          <a:xfrm>
            <a:off x="3856038" y="9440863"/>
            <a:ext cx="2949575" cy="496887"/>
          </a:xfrm>
          <a:prstGeom prst="rect">
            <a:avLst/>
          </a:prstGeom>
        </p:spPr>
        <p:txBody>
          <a:bodyPr vert="horz" wrap="square" lIns="91440" tIns="45720" rIns="91440" bIns="45720" numCol="1" anchor="b" anchorCtr="0" compatLnSpc="1">
            <a:prstTxWarp prst="textNoShape">
              <a:avLst/>
            </a:prstTxWarp>
          </a:bodyPr>
          <a:lstStyle>
            <a:lvl1pPr algn="r" eaLnBrk="1" latinLnBrk="1" hangingPunct="1">
              <a:defRPr sz="1200"/>
            </a:lvl1pPr>
          </a:lstStyle>
          <a:p>
            <a:fld id="{44B1F64B-0566-401E-AAD2-539C9EBEBB4F}" type="slidenum">
              <a:rPr lang="ko-KR" altLang="en-US"/>
              <a:pPr/>
              <a:t>‹#›</a:t>
            </a:fld>
            <a:endParaRPr lang="ko-KR" altLang="en-US"/>
          </a:p>
        </p:txBody>
      </p:sp>
    </p:spTree>
    <p:extLst>
      <p:ext uri="{BB962C8B-B14F-4D97-AF65-F5344CB8AC3E}">
        <p14:creationId xmlns:p14="http://schemas.microsoft.com/office/powerpoint/2010/main" val="41457696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3186" name="Rectangle 2"/>
          <p:cNvSpPr>
            <a:spLocks noGrp="1" noChangeArrowheads="1"/>
          </p:cNvSpPr>
          <p:nvPr>
            <p:ph type="hdr" sz="quarter"/>
          </p:nvPr>
        </p:nvSpPr>
        <p:spPr bwMode="auto">
          <a:xfrm>
            <a:off x="0" y="0"/>
            <a:ext cx="2949575"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latinLnBrk="1" hangingPunct="1">
              <a:defRPr sz="1200">
                <a:latin typeface="굴림" pitchFamily="50" charset="-127"/>
                <a:ea typeface="굴림" pitchFamily="50" charset="-127"/>
              </a:defRPr>
            </a:lvl1pPr>
          </a:lstStyle>
          <a:p>
            <a:pPr>
              <a:defRPr/>
            </a:pPr>
            <a:endParaRPr lang="en-US" altLang="ko-KR"/>
          </a:p>
        </p:txBody>
      </p:sp>
      <p:sp>
        <p:nvSpPr>
          <p:cNvPr id="93187" name="Rectangle 3"/>
          <p:cNvSpPr>
            <a:spLocks noGrp="1" noChangeArrowheads="1"/>
          </p:cNvSpPr>
          <p:nvPr>
            <p:ph type="dt" idx="1"/>
          </p:nvPr>
        </p:nvSpPr>
        <p:spPr bwMode="auto">
          <a:xfrm>
            <a:off x="3856038" y="0"/>
            <a:ext cx="2949575"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latinLnBrk="1" hangingPunct="1">
              <a:defRPr sz="1200">
                <a:latin typeface="굴림" pitchFamily="50" charset="-127"/>
                <a:ea typeface="굴림" pitchFamily="50" charset="-127"/>
              </a:defRPr>
            </a:lvl1pPr>
          </a:lstStyle>
          <a:p>
            <a:pPr>
              <a:defRPr/>
            </a:pPr>
            <a:endParaRPr lang="en-US" altLang="ko-KR"/>
          </a:p>
        </p:txBody>
      </p:sp>
      <p:sp>
        <p:nvSpPr>
          <p:cNvPr id="25604" name="Rectangle 4"/>
          <p:cNvSpPr>
            <a:spLocks noGrp="1" noRot="1" noChangeAspect="1" noChangeArrowheads="1" noTextEdit="1"/>
          </p:cNvSpPr>
          <p:nvPr>
            <p:ph type="sldImg" idx="2"/>
          </p:nvPr>
        </p:nvSpPr>
        <p:spPr bwMode="auto">
          <a:xfrm>
            <a:off x="712788" y="746125"/>
            <a:ext cx="5381625" cy="372586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3189" name="Rectangle 5"/>
          <p:cNvSpPr>
            <a:spLocks noGrp="1" noChangeArrowheads="1"/>
          </p:cNvSpPr>
          <p:nvPr>
            <p:ph type="body" sz="quarter" idx="3"/>
          </p:nvPr>
        </p:nvSpPr>
        <p:spPr bwMode="auto">
          <a:xfrm>
            <a:off x="681038" y="4721225"/>
            <a:ext cx="5445125" cy="44719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ko-KR" altLang="en-US" noProof="0" smtClean="0"/>
              <a:t>마스터 텍스트 스타일을 편집합니다</a:t>
            </a:r>
          </a:p>
          <a:p>
            <a:pPr lvl="1"/>
            <a:r>
              <a:rPr lang="ko-KR" altLang="en-US" noProof="0" smtClean="0"/>
              <a:t>둘째 수준</a:t>
            </a:r>
          </a:p>
          <a:p>
            <a:pPr lvl="2"/>
            <a:r>
              <a:rPr lang="ko-KR" altLang="en-US" noProof="0" smtClean="0"/>
              <a:t>셋째 수준</a:t>
            </a:r>
          </a:p>
          <a:p>
            <a:pPr lvl="3"/>
            <a:r>
              <a:rPr lang="ko-KR" altLang="en-US" noProof="0" smtClean="0"/>
              <a:t>넷째 수준</a:t>
            </a:r>
          </a:p>
          <a:p>
            <a:pPr lvl="4"/>
            <a:r>
              <a:rPr lang="ko-KR" altLang="en-US" noProof="0" smtClean="0"/>
              <a:t>다섯째 수준</a:t>
            </a:r>
          </a:p>
        </p:txBody>
      </p:sp>
      <p:sp>
        <p:nvSpPr>
          <p:cNvPr id="93190" name="Rectangle 6"/>
          <p:cNvSpPr>
            <a:spLocks noGrp="1" noChangeArrowheads="1"/>
          </p:cNvSpPr>
          <p:nvPr>
            <p:ph type="ftr" sz="quarter" idx="4"/>
          </p:nvPr>
        </p:nvSpPr>
        <p:spPr bwMode="auto">
          <a:xfrm>
            <a:off x="0" y="9440863"/>
            <a:ext cx="2949575"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latinLnBrk="1" hangingPunct="1">
              <a:defRPr sz="1200">
                <a:latin typeface="굴림" pitchFamily="50" charset="-127"/>
                <a:ea typeface="굴림" pitchFamily="50" charset="-127"/>
              </a:defRPr>
            </a:lvl1pPr>
          </a:lstStyle>
          <a:p>
            <a:pPr>
              <a:defRPr/>
            </a:pPr>
            <a:endParaRPr lang="en-US" altLang="ko-KR"/>
          </a:p>
        </p:txBody>
      </p:sp>
      <p:sp>
        <p:nvSpPr>
          <p:cNvPr id="93191" name="Rectangle 7"/>
          <p:cNvSpPr>
            <a:spLocks noGrp="1" noChangeArrowheads="1"/>
          </p:cNvSpPr>
          <p:nvPr>
            <p:ph type="sldNum" sz="quarter" idx="5"/>
          </p:nvPr>
        </p:nvSpPr>
        <p:spPr bwMode="auto">
          <a:xfrm>
            <a:off x="3856038" y="9440863"/>
            <a:ext cx="2949575"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latinLnBrk="1" hangingPunct="1">
              <a:defRPr sz="1200"/>
            </a:lvl1pPr>
          </a:lstStyle>
          <a:p>
            <a:fld id="{2BCA186C-3E4F-4C10-B545-DF60B695655E}" type="slidenum">
              <a:rPr lang="en-US" altLang="ko-KR"/>
              <a:pPr/>
              <a:t>‹#›</a:t>
            </a:fld>
            <a:endParaRPr lang="en-US" altLang="ko-KR"/>
          </a:p>
        </p:txBody>
      </p:sp>
    </p:spTree>
    <p:extLst>
      <p:ext uri="{BB962C8B-B14F-4D97-AF65-F5344CB8AC3E}">
        <p14:creationId xmlns:p14="http://schemas.microsoft.com/office/powerpoint/2010/main" val="300133573"/>
      </p:ext>
    </p:extLst>
  </p:cSld>
  <p:clrMap bg1="lt1" tx1="dk1" bg2="lt2" tx2="dk2" accent1="accent1" accent2="accent2" accent3="accent3" accent4="accent4" accent5="accent5" accent6="accent6" hlink="hlink" folHlink="folHlink"/>
  <p:notesStyle>
    <a:lvl1pPr algn="l" rtl="0" eaLnBrk="0" fontAlgn="base" latinLnBrk="1" hangingPunct="0">
      <a:spcBef>
        <a:spcPct val="30000"/>
      </a:spcBef>
      <a:spcAft>
        <a:spcPct val="0"/>
      </a:spcAft>
      <a:defRPr kumimoji="1" sz="1200" kern="1200">
        <a:solidFill>
          <a:schemeClr val="tx1"/>
        </a:solidFill>
        <a:latin typeface="굴림" pitchFamily="50" charset="-127"/>
        <a:ea typeface="굴림" pitchFamily="50" charset="-127"/>
        <a:cs typeface="+mn-cs"/>
      </a:defRPr>
    </a:lvl1pPr>
    <a:lvl2pPr marL="457200" algn="l" rtl="0" eaLnBrk="0" fontAlgn="base" latinLnBrk="1" hangingPunct="0">
      <a:spcBef>
        <a:spcPct val="30000"/>
      </a:spcBef>
      <a:spcAft>
        <a:spcPct val="0"/>
      </a:spcAft>
      <a:defRPr kumimoji="1" sz="1200" kern="1200">
        <a:solidFill>
          <a:schemeClr val="tx1"/>
        </a:solidFill>
        <a:latin typeface="굴림" pitchFamily="50" charset="-127"/>
        <a:ea typeface="굴림" pitchFamily="50" charset="-127"/>
        <a:cs typeface="+mn-cs"/>
      </a:defRPr>
    </a:lvl2pPr>
    <a:lvl3pPr marL="914400" algn="l" rtl="0" eaLnBrk="0" fontAlgn="base" latinLnBrk="1" hangingPunct="0">
      <a:spcBef>
        <a:spcPct val="30000"/>
      </a:spcBef>
      <a:spcAft>
        <a:spcPct val="0"/>
      </a:spcAft>
      <a:defRPr kumimoji="1" sz="1200" kern="1200">
        <a:solidFill>
          <a:schemeClr val="tx1"/>
        </a:solidFill>
        <a:latin typeface="굴림" pitchFamily="50" charset="-127"/>
        <a:ea typeface="굴림" pitchFamily="50" charset="-127"/>
        <a:cs typeface="+mn-cs"/>
      </a:defRPr>
    </a:lvl3pPr>
    <a:lvl4pPr marL="1371600" algn="l" rtl="0" eaLnBrk="0" fontAlgn="base" latinLnBrk="1" hangingPunct="0">
      <a:spcBef>
        <a:spcPct val="30000"/>
      </a:spcBef>
      <a:spcAft>
        <a:spcPct val="0"/>
      </a:spcAft>
      <a:defRPr kumimoji="1" sz="1200" kern="1200">
        <a:solidFill>
          <a:schemeClr val="tx1"/>
        </a:solidFill>
        <a:latin typeface="굴림" pitchFamily="50" charset="-127"/>
        <a:ea typeface="굴림" pitchFamily="50" charset="-127"/>
        <a:cs typeface="+mn-cs"/>
      </a:defRPr>
    </a:lvl4pPr>
    <a:lvl5pPr marL="1828800" algn="l" rtl="0" eaLnBrk="0" fontAlgn="base" latinLnBrk="1" hangingPunct="0">
      <a:spcBef>
        <a:spcPct val="30000"/>
      </a:spcBef>
      <a:spcAft>
        <a:spcPct val="0"/>
      </a:spcAft>
      <a:defRPr kumimoji="1" sz="1200" kern="1200">
        <a:solidFill>
          <a:schemeClr val="tx1"/>
        </a:solidFill>
        <a:latin typeface="굴림" pitchFamily="50" charset="-127"/>
        <a:ea typeface="굴림" pitchFamily="50" charset="-127"/>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2BCA186C-3E4F-4C10-B545-DF60B695655E}" type="slidenum">
              <a:rPr lang="en-US" altLang="ko-KR" smtClean="0"/>
              <a:pPr/>
              <a:t>1</a:t>
            </a:fld>
            <a:endParaRPr lang="en-US" altLang="ko-KR"/>
          </a:p>
        </p:txBody>
      </p:sp>
    </p:spTree>
    <p:extLst>
      <p:ext uri="{BB962C8B-B14F-4D97-AF65-F5344CB8AC3E}">
        <p14:creationId xmlns:p14="http://schemas.microsoft.com/office/powerpoint/2010/main" val="19089459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2BCA186C-3E4F-4C10-B545-DF60B695655E}" type="slidenum">
              <a:rPr lang="en-US" altLang="ko-KR" smtClean="0"/>
              <a:pPr/>
              <a:t>3</a:t>
            </a:fld>
            <a:endParaRPr lang="en-US" altLang="ko-KR"/>
          </a:p>
        </p:txBody>
      </p:sp>
    </p:spTree>
    <p:extLst>
      <p:ext uri="{BB962C8B-B14F-4D97-AF65-F5344CB8AC3E}">
        <p14:creationId xmlns:p14="http://schemas.microsoft.com/office/powerpoint/2010/main" val="34320180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2BCA186C-3E4F-4C10-B545-DF60B695655E}" type="slidenum">
              <a:rPr lang="en-US" altLang="ko-KR" smtClean="0"/>
              <a:pPr/>
              <a:t>7</a:t>
            </a:fld>
            <a:endParaRPr lang="en-US" altLang="ko-KR"/>
          </a:p>
        </p:txBody>
      </p:sp>
    </p:spTree>
    <p:extLst>
      <p:ext uri="{BB962C8B-B14F-4D97-AF65-F5344CB8AC3E}">
        <p14:creationId xmlns:p14="http://schemas.microsoft.com/office/powerpoint/2010/main" val="7867481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빈 화면">
    <p:spTree>
      <p:nvGrpSpPr>
        <p:cNvPr id="1" name=""/>
        <p:cNvGrpSpPr/>
        <p:nvPr/>
      </p:nvGrpSpPr>
      <p:grpSpPr>
        <a:xfrm>
          <a:off x="0" y="0"/>
          <a:ext cx="0" cy="0"/>
          <a:chOff x="0" y="0"/>
          <a:chExt cx="0" cy="0"/>
        </a:xfrm>
      </p:grpSpPr>
    </p:spTree>
    <p:extLst>
      <p:ext uri="{BB962C8B-B14F-4D97-AF65-F5344CB8AC3E}">
        <p14:creationId xmlns:p14="http://schemas.microsoft.com/office/powerpoint/2010/main" val="14899259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제목">
    <p:spTree>
      <p:nvGrpSpPr>
        <p:cNvPr id="1" name=""/>
        <p:cNvGrpSpPr/>
        <p:nvPr/>
      </p:nvGrpSpPr>
      <p:grpSpPr>
        <a:xfrm>
          <a:off x="0" y="0"/>
          <a:ext cx="0" cy="0"/>
          <a:chOff x="0" y="0"/>
          <a:chExt cx="0" cy="0"/>
        </a:xfrm>
      </p:grpSpPr>
      <p:sp>
        <p:nvSpPr>
          <p:cNvPr id="2" name="제목 1"/>
          <p:cNvSpPr>
            <a:spLocks noGrp="1"/>
          </p:cNvSpPr>
          <p:nvPr>
            <p:ph type="title"/>
          </p:nvPr>
        </p:nvSpPr>
        <p:spPr>
          <a:xfrm>
            <a:off x="323880" y="71414"/>
            <a:ext cx="8915400" cy="439718"/>
          </a:xfrm>
          <a:prstGeom prst="rect">
            <a:avLst/>
          </a:prstGeom>
        </p:spPr>
        <p:txBody>
          <a:bodyPr/>
          <a:lstStyle>
            <a:lvl1pPr algn="l">
              <a:defRPr sz="2000" b="1">
                <a:latin typeface="맑은 고딕" pitchFamily="50" charset="-127"/>
                <a:ea typeface="맑은 고딕" pitchFamily="50" charset="-127"/>
              </a:defRPr>
            </a:lvl1pPr>
          </a:lstStyle>
          <a:p>
            <a:r>
              <a:rPr lang="ko-KR" altLang="en-US" dirty="0" smtClean="0"/>
              <a:t>마스터 제목 스타일 편집</a:t>
            </a:r>
            <a:endParaRPr lang="ko-KR" altLang="en-US" dirty="0"/>
          </a:p>
        </p:txBody>
      </p:sp>
      <p:sp>
        <p:nvSpPr>
          <p:cNvPr id="4" name="텍스트 개체 틀 3"/>
          <p:cNvSpPr>
            <a:spLocks noGrp="1"/>
          </p:cNvSpPr>
          <p:nvPr>
            <p:ph type="body" sz="quarter" idx="10"/>
          </p:nvPr>
        </p:nvSpPr>
        <p:spPr>
          <a:xfrm>
            <a:off x="344488" y="714356"/>
            <a:ext cx="8894792" cy="457200"/>
          </a:xfrm>
          <a:prstGeom prst="rect">
            <a:avLst/>
          </a:prstGeom>
        </p:spPr>
        <p:txBody>
          <a:bodyPr/>
          <a:lstStyle>
            <a:lvl1pPr>
              <a:buNone/>
              <a:defRPr sz="1600">
                <a:latin typeface="맑은 고딕" pitchFamily="50" charset="-127"/>
                <a:ea typeface="맑은 고딕" pitchFamily="50" charset="-127"/>
              </a:defRPr>
            </a:lvl1pPr>
            <a:lvl2pPr>
              <a:defRPr sz="1600">
                <a:latin typeface="맑은 고딕" pitchFamily="50" charset="-127"/>
                <a:ea typeface="맑은 고딕" pitchFamily="50" charset="-127"/>
              </a:defRPr>
            </a:lvl2pPr>
            <a:lvl3pPr>
              <a:defRPr sz="1400">
                <a:latin typeface="맑은 고딕" pitchFamily="50" charset="-127"/>
                <a:ea typeface="맑은 고딕" pitchFamily="50" charset="-127"/>
              </a:defRPr>
            </a:lvl3pPr>
            <a:lvl4pPr>
              <a:defRPr sz="1200">
                <a:latin typeface="맑은 고딕" pitchFamily="50" charset="-127"/>
                <a:ea typeface="맑은 고딕" pitchFamily="50" charset="-127"/>
              </a:defRPr>
            </a:lvl4pPr>
            <a:lvl5pPr>
              <a:defRPr sz="1200">
                <a:latin typeface="맑은 고딕" pitchFamily="50" charset="-127"/>
                <a:ea typeface="맑은 고딕" pitchFamily="50" charset="-127"/>
              </a:defRPr>
            </a:lvl5pPr>
          </a:lstStyle>
          <a:p>
            <a:pPr lvl="0"/>
            <a:r>
              <a:rPr lang="ko-KR" altLang="en-US" dirty="0" smtClean="0"/>
              <a:t>마스터 텍스트 스타일을 편집합니다</a:t>
            </a:r>
          </a:p>
        </p:txBody>
      </p:sp>
      <p:sp>
        <p:nvSpPr>
          <p:cNvPr id="5" name="슬라이드 번호 개체 틀 6"/>
          <p:cNvSpPr>
            <a:spLocks noGrp="1"/>
          </p:cNvSpPr>
          <p:nvPr>
            <p:ph type="sldNum" sz="quarter" idx="4"/>
          </p:nvPr>
        </p:nvSpPr>
        <p:spPr>
          <a:xfrm>
            <a:off x="3872880" y="6467474"/>
            <a:ext cx="2311400" cy="365125"/>
          </a:xfrm>
          <a:prstGeom prst="rect">
            <a:avLst/>
          </a:prstGeom>
        </p:spPr>
        <p:txBody>
          <a:bodyPr vert="horz" wrap="square" lIns="91440" tIns="45720" rIns="91440" bIns="45720" numCol="1" anchor="ctr" anchorCtr="0" compatLnSpc="1">
            <a:prstTxWarp prst="textNoShape">
              <a:avLst/>
            </a:prstTxWarp>
          </a:bodyPr>
          <a:lstStyle>
            <a:lvl1pPr algn="r" eaLnBrk="1" latinLnBrk="1" hangingPunct="1">
              <a:defRPr sz="1200" b="1">
                <a:solidFill>
                  <a:schemeClr val="tx1"/>
                </a:solidFill>
                <a:latin typeface="맑은 고딕" panose="020B0503020000020004" pitchFamily="50" charset="-127"/>
                <a:ea typeface="맑은 고딕" panose="020B0503020000020004" pitchFamily="50" charset="-127"/>
              </a:defRPr>
            </a:lvl1pPr>
          </a:lstStyle>
          <a:p>
            <a:pPr algn="ctr"/>
            <a:fld id="{3F4E1447-05C2-403B-A777-8A71143BED29}" type="slidenum">
              <a:rPr lang="ko-KR" altLang="en-US" smtClean="0"/>
              <a:pPr algn="ctr"/>
              <a:t>‹#›</a:t>
            </a:fld>
            <a:endParaRPr lang="ko-KR" altLang="en-US" dirty="0"/>
          </a:p>
        </p:txBody>
      </p:sp>
    </p:spTree>
    <p:extLst>
      <p:ext uri="{BB962C8B-B14F-4D97-AF65-F5344CB8AC3E}">
        <p14:creationId xmlns:p14="http://schemas.microsoft.com/office/powerpoint/2010/main" val="36392901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_빈 화면">
    <p:spTree>
      <p:nvGrpSpPr>
        <p:cNvPr id="1" name=""/>
        <p:cNvGrpSpPr/>
        <p:nvPr/>
      </p:nvGrpSpPr>
      <p:grpSpPr>
        <a:xfrm>
          <a:off x="0" y="0"/>
          <a:ext cx="0" cy="0"/>
          <a:chOff x="0" y="0"/>
          <a:chExt cx="0" cy="0"/>
        </a:xfrm>
      </p:grpSpPr>
      <p:sp>
        <p:nvSpPr>
          <p:cNvPr id="2" name="제목 1"/>
          <p:cNvSpPr>
            <a:spLocks noGrp="1"/>
          </p:cNvSpPr>
          <p:nvPr>
            <p:ph type="title"/>
          </p:nvPr>
        </p:nvSpPr>
        <p:spPr>
          <a:xfrm>
            <a:off x="323880" y="71414"/>
            <a:ext cx="8915400" cy="439718"/>
          </a:xfrm>
          <a:prstGeom prst="rect">
            <a:avLst/>
          </a:prstGeom>
        </p:spPr>
        <p:txBody>
          <a:bodyPr/>
          <a:lstStyle>
            <a:lvl1pPr algn="l">
              <a:defRPr sz="2400" b="1">
                <a:latin typeface="맑은 고딕" pitchFamily="50" charset="-127"/>
                <a:ea typeface="맑은 고딕" pitchFamily="50" charset="-127"/>
              </a:defRPr>
            </a:lvl1pPr>
          </a:lstStyle>
          <a:p>
            <a:r>
              <a:rPr lang="ko-KR" altLang="en-US" dirty="0" smtClean="0"/>
              <a:t>마스터 제목 스타일 편집</a:t>
            </a:r>
            <a:endParaRPr lang="ko-KR" altLang="en-US" dirty="0"/>
          </a:p>
        </p:txBody>
      </p:sp>
      <p:sp>
        <p:nvSpPr>
          <p:cNvPr id="3" name="텍스트 개체 틀 3"/>
          <p:cNvSpPr>
            <a:spLocks noGrp="1"/>
          </p:cNvSpPr>
          <p:nvPr>
            <p:ph type="body" sz="quarter" idx="10"/>
          </p:nvPr>
        </p:nvSpPr>
        <p:spPr>
          <a:xfrm>
            <a:off x="344488" y="714356"/>
            <a:ext cx="8894792" cy="457200"/>
          </a:xfrm>
          <a:prstGeom prst="rect">
            <a:avLst/>
          </a:prstGeom>
        </p:spPr>
        <p:txBody>
          <a:bodyPr/>
          <a:lstStyle>
            <a:lvl1pPr>
              <a:buNone/>
              <a:defRPr sz="1600">
                <a:latin typeface="맑은 고딕" pitchFamily="50" charset="-127"/>
                <a:ea typeface="맑은 고딕" pitchFamily="50" charset="-127"/>
              </a:defRPr>
            </a:lvl1pPr>
            <a:lvl2pPr>
              <a:defRPr sz="1600">
                <a:latin typeface="맑은 고딕" pitchFamily="50" charset="-127"/>
                <a:ea typeface="맑은 고딕" pitchFamily="50" charset="-127"/>
              </a:defRPr>
            </a:lvl2pPr>
            <a:lvl3pPr>
              <a:defRPr sz="1400">
                <a:latin typeface="맑은 고딕" pitchFamily="50" charset="-127"/>
                <a:ea typeface="맑은 고딕" pitchFamily="50" charset="-127"/>
              </a:defRPr>
            </a:lvl3pPr>
            <a:lvl4pPr>
              <a:defRPr sz="1200">
                <a:latin typeface="맑은 고딕" pitchFamily="50" charset="-127"/>
                <a:ea typeface="맑은 고딕" pitchFamily="50" charset="-127"/>
              </a:defRPr>
            </a:lvl4pPr>
            <a:lvl5pPr>
              <a:defRPr sz="1200">
                <a:latin typeface="맑은 고딕" pitchFamily="50" charset="-127"/>
                <a:ea typeface="맑은 고딕" pitchFamily="50" charset="-127"/>
              </a:defRPr>
            </a:lvl5pPr>
          </a:lstStyle>
          <a:p>
            <a:pPr lvl="0"/>
            <a:r>
              <a:rPr lang="ko-KR" altLang="en-US" dirty="0" smtClean="0"/>
              <a:t>마스터 텍스트 스타일을 편집합니다</a:t>
            </a:r>
          </a:p>
        </p:txBody>
      </p:sp>
      <p:sp>
        <p:nvSpPr>
          <p:cNvPr id="4" name="슬라이드 번호 개체 틀 6"/>
          <p:cNvSpPr>
            <a:spLocks noGrp="1"/>
          </p:cNvSpPr>
          <p:nvPr>
            <p:ph type="sldNum" sz="quarter" idx="4"/>
          </p:nvPr>
        </p:nvSpPr>
        <p:spPr>
          <a:xfrm>
            <a:off x="3872880" y="6467474"/>
            <a:ext cx="2311400" cy="365125"/>
          </a:xfrm>
          <a:prstGeom prst="rect">
            <a:avLst/>
          </a:prstGeom>
        </p:spPr>
        <p:txBody>
          <a:bodyPr vert="horz" wrap="square" lIns="91440" tIns="45720" rIns="91440" bIns="45720" numCol="1" anchor="ctr" anchorCtr="0" compatLnSpc="1">
            <a:prstTxWarp prst="textNoShape">
              <a:avLst/>
            </a:prstTxWarp>
          </a:bodyPr>
          <a:lstStyle>
            <a:lvl1pPr algn="r" eaLnBrk="1" latinLnBrk="1" hangingPunct="1">
              <a:defRPr sz="1200" b="1">
                <a:solidFill>
                  <a:srgbClr val="898989"/>
                </a:solidFill>
                <a:latin typeface="맑은 고딕" panose="020B0503020000020004" pitchFamily="50" charset="-127"/>
                <a:ea typeface="맑은 고딕" panose="020B0503020000020004" pitchFamily="50" charset="-127"/>
              </a:defRPr>
            </a:lvl1pPr>
          </a:lstStyle>
          <a:p>
            <a:pPr algn="ctr"/>
            <a:fld id="{3F4E1447-05C2-403B-A777-8A71143BED29}" type="slidenum">
              <a:rPr lang="ko-KR" altLang="en-US" smtClean="0"/>
              <a:pPr algn="ctr"/>
              <a:t>‹#›</a:t>
            </a:fld>
            <a:endParaRPr lang="ko-KR" altLang="en-US" dirty="0"/>
          </a:p>
        </p:txBody>
      </p:sp>
    </p:spTree>
    <p:extLst>
      <p:ext uri="{BB962C8B-B14F-4D97-AF65-F5344CB8AC3E}">
        <p14:creationId xmlns:p14="http://schemas.microsoft.com/office/powerpoint/2010/main" val="393911834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Line 21"/>
          <p:cNvSpPr>
            <a:spLocks noChangeShapeType="1"/>
          </p:cNvSpPr>
          <p:nvPr userDrawn="1"/>
        </p:nvSpPr>
        <p:spPr bwMode="auto">
          <a:xfrm>
            <a:off x="0" y="6453188"/>
            <a:ext cx="9906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028" name="Line 14"/>
          <p:cNvSpPr>
            <a:spLocks noChangeShapeType="1"/>
          </p:cNvSpPr>
          <p:nvPr userDrawn="1"/>
        </p:nvSpPr>
        <p:spPr bwMode="auto">
          <a:xfrm>
            <a:off x="0" y="534988"/>
            <a:ext cx="9906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030" name="Text Box 168"/>
          <p:cNvSpPr txBox="1">
            <a:spLocks noChangeArrowheads="1"/>
          </p:cNvSpPr>
          <p:nvPr userDrawn="1"/>
        </p:nvSpPr>
        <p:spPr bwMode="auto">
          <a:xfrm>
            <a:off x="4089400" y="153988"/>
            <a:ext cx="1716088" cy="284162"/>
          </a:xfrm>
          <a:prstGeom prst="rect">
            <a:avLst/>
          </a:prstGeom>
          <a:noFill/>
          <a:ln w="9525">
            <a:solidFill>
              <a:srgbClr val="C0C0C0"/>
            </a:solidFill>
            <a:miter lim="800000"/>
            <a:headEnd/>
            <a:tailEnd/>
          </a:ln>
          <a:extLst/>
        </p:spPr>
        <p:txBody>
          <a:bodyPr wrap="none">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latinLnBrk="1" hangingPunct="1">
              <a:defRPr/>
            </a:pPr>
            <a:r>
              <a:rPr lang="en-US" altLang="ko-KR" sz="1200" smtClean="0">
                <a:solidFill>
                  <a:srgbClr val="C0C0C0"/>
                </a:solidFill>
                <a:latin typeface="Arial" charset="0"/>
                <a:ea typeface="맑은 고딕" pitchFamily="50" charset="-127"/>
              </a:rPr>
              <a:t>LGE Internal Use Only</a:t>
            </a:r>
          </a:p>
        </p:txBody>
      </p:sp>
      <p:sp>
        <p:nvSpPr>
          <p:cNvPr id="7" name="슬라이드 번호 개체 틀 6"/>
          <p:cNvSpPr>
            <a:spLocks noGrp="1"/>
          </p:cNvSpPr>
          <p:nvPr>
            <p:ph type="sldNum" sz="quarter" idx="4"/>
          </p:nvPr>
        </p:nvSpPr>
        <p:spPr>
          <a:xfrm>
            <a:off x="7545388" y="6453188"/>
            <a:ext cx="2311400" cy="365125"/>
          </a:xfrm>
          <a:prstGeom prst="rect">
            <a:avLst/>
          </a:prstGeom>
        </p:spPr>
        <p:txBody>
          <a:bodyPr vert="horz" wrap="square" lIns="91440" tIns="45720" rIns="91440" bIns="45720" numCol="1" anchor="ctr" anchorCtr="0" compatLnSpc="1">
            <a:prstTxWarp prst="textNoShape">
              <a:avLst/>
            </a:prstTxWarp>
          </a:bodyPr>
          <a:lstStyle>
            <a:lvl1pPr algn="r" eaLnBrk="1" latinLnBrk="1" hangingPunct="1">
              <a:defRPr sz="1200">
                <a:solidFill>
                  <a:srgbClr val="898989"/>
                </a:solidFill>
              </a:defRPr>
            </a:lvl1pPr>
          </a:lstStyle>
          <a:p>
            <a:fld id="{3F4E1447-05C2-403B-A777-8A71143BED29}" type="slidenum">
              <a:rPr lang="ko-KR" altLang="en-US"/>
              <a:pPr/>
              <a:t>‹#›</a:t>
            </a:fld>
            <a:endParaRPr lang="ko-KR" altLang="en-US" dirty="0"/>
          </a:p>
        </p:txBody>
      </p:sp>
    </p:spTree>
  </p:cSld>
  <p:clrMap bg1="lt1" tx1="dk1" bg2="lt2" tx2="dk2" accent1="accent1" accent2="accent2" accent3="accent3" accent4="accent4" accent5="accent5" accent6="accent6" hlink="hlink" folHlink="folHlink"/>
  <p:sldLayoutIdLst>
    <p:sldLayoutId id="2147483755" r:id="rId1"/>
    <p:sldLayoutId id="2147483756" r:id="rId2"/>
    <p:sldLayoutId id="2147483757" r:id="rId3"/>
  </p:sldLayoutIdLst>
  <p:hf hdr="0" dt="0"/>
  <p:txStyles>
    <p:titleStyle>
      <a:lvl1pPr algn="ctr" rtl="0" eaLnBrk="0" fontAlgn="base" latinLnBrk="1" hangingPunct="0">
        <a:spcBef>
          <a:spcPct val="0"/>
        </a:spcBef>
        <a:spcAft>
          <a:spcPct val="0"/>
        </a:spcAft>
        <a:defRPr kumimoji="1" sz="4400">
          <a:solidFill>
            <a:schemeClr val="tx2"/>
          </a:solidFill>
          <a:latin typeface="+mj-lt"/>
          <a:ea typeface="+mj-ea"/>
          <a:cs typeface="+mj-cs"/>
        </a:defRPr>
      </a:lvl1pPr>
      <a:lvl2pPr algn="ctr" rtl="0" eaLnBrk="0" fontAlgn="base" latinLnBrk="1" hangingPunct="0">
        <a:spcBef>
          <a:spcPct val="0"/>
        </a:spcBef>
        <a:spcAft>
          <a:spcPct val="0"/>
        </a:spcAft>
        <a:defRPr kumimoji="1" sz="4400">
          <a:solidFill>
            <a:schemeClr val="tx2"/>
          </a:solidFill>
          <a:latin typeface="굴림" pitchFamily="50" charset="-127"/>
          <a:ea typeface="굴림" pitchFamily="50" charset="-127"/>
        </a:defRPr>
      </a:lvl2pPr>
      <a:lvl3pPr algn="ctr" rtl="0" eaLnBrk="0" fontAlgn="base" latinLnBrk="1" hangingPunct="0">
        <a:spcBef>
          <a:spcPct val="0"/>
        </a:spcBef>
        <a:spcAft>
          <a:spcPct val="0"/>
        </a:spcAft>
        <a:defRPr kumimoji="1" sz="4400">
          <a:solidFill>
            <a:schemeClr val="tx2"/>
          </a:solidFill>
          <a:latin typeface="굴림" pitchFamily="50" charset="-127"/>
          <a:ea typeface="굴림" pitchFamily="50" charset="-127"/>
        </a:defRPr>
      </a:lvl3pPr>
      <a:lvl4pPr algn="ctr" rtl="0" eaLnBrk="0" fontAlgn="base" latinLnBrk="1" hangingPunct="0">
        <a:spcBef>
          <a:spcPct val="0"/>
        </a:spcBef>
        <a:spcAft>
          <a:spcPct val="0"/>
        </a:spcAft>
        <a:defRPr kumimoji="1" sz="4400">
          <a:solidFill>
            <a:schemeClr val="tx2"/>
          </a:solidFill>
          <a:latin typeface="굴림" pitchFamily="50" charset="-127"/>
          <a:ea typeface="굴림" pitchFamily="50" charset="-127"/>
        </a:defRPr>
      </a:lvl4pPr>
      <a:lvl5pPr algn="ctr" rtl="0" eaLnBrk="0" fontAlgn="base" latinLnBrk="1" hangingPunct="0">
        <a:spcBef>
          <a:spcPct val="0"/>
        </a:spcBef>
        <a:spcAft>
          <a:spcPct val="0"/>
        </a:spcAft>
        <a:defRPr kumimoji="1" sz="4400">
          <a:solidFill>
            <a:schemeClr val="tx2"/>
          </a:solidFill>
          <a:latin typeface="굴림" pitchFamily="50" charset="-127"/>
          <a:ea typeface="굴림" pitchFamily="50" charset="-127"/>
        </a:defRPr>
      </a:lvl5pPr>
      <a:lvl6pPr marL="457200" algn="ctr" rtl="0" fontAlgn="base" latinLnBrk="1">
        <a:spcBef>
          <a:spcPct val="0"/>
        </a:spcBef>
        <a:spcAft>
          <a:spcPct val="0"/>
        </a:spcAft>
        <a:defRPr kumimoji="1" sz="4400">
          <a:solidFill>
            <a:schemeClr val="tx2"/>
          </a:solidFill>
          <a:latin typeface="굴림" pitchFamily="50" charset="-127"/>
          <a:ea typeface="굴림" pitchFamily="50" charset="-127"/>
        </a:defRPr>
      </a:lvl6pPr>
      <a:lvl7pPr marL="914400" algn="ctr" rtl="0" fontAlgn="base" latinLnBrk="1">
        <a:spcBef>
          <a:spcPct val="0"/>
        </a:spcBef>
        <a:spcAft>
          <a:spcPct val="0"/>
        </a:spcAft>
        <a:defRPr kumimoji="1" sz="4400">
          <a:solidFill>
            <a:schemeClr val="tx2"/>
          </a:solidFill>
          <a:latin typeface="굴림" pitchFamily="50" charset="-127"/>
          <a:ea typeface="굴림" pitchFamily="50" charset="-127"/>
        </a:defRPr>
      </a:lvl7pPr>
      <a:lvl8pPr marL="1371600" algn="ctr" rtl="0" fontAlgn="base" latinLnBrk="1">
        <a:spcBef>
          <a:spcPct val="0"/>
        </a:spcBef>
        <a:spcAft>
          <a:spcPct val="0"/>
        </a:spcAft>
        <a:defRPr kumimoji="1" sz="4400">
          <a:solidFill>
            <a:schemeClr val="tx2"/>
          </a:solidFill>
          <a:latin typeface="굴림" pitchFamily="50" charset="-127"/>
          <a:ea typeface="굴림" pitchFamily="50" charset="-127"/>
        </a:defRPr>
      </a:lvl8pPr>
      <a:lvl9pPr marL="1828800" algn="ctr" rtl="0" fontAlgn="base" latinLnBrk="1">
        <a:spcBef>
          <a:spcPct val="0"/>
        </a:spcBef>
        <a:spcAft>
          <a:spcPct val="0"/>
        </a:spcAft>
        <a:defRPr kumimoji="1" sz="4400">
          <a:solidFill>
            <a:schemeClr val="tx2"/>
          </a:solidFill>
          <a:latin typeface="굴림" pitchFamily="50" charset="-127"/>
          <a:ea typeface="굴림" pitchFamily="50" charset="-127"/>
        </a:defRPr>
      </a:lvl9pPr>
    </p:titleStyle>
    <p:bodyStyle>
      <a:lvl1pPr marL="342900" indent="-342900" algn="l" rtl="0" eaLnBrk="0" fontAlgn="base" latinLnBrk="1"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latinLnBrk="1" hangingPunct="0">
        <a:spcBef>
          <a:spcPct val="20000"/>
        </a:spcBef>
        <a:spcAft>
          <a:spcPct val="0"/>
        </a:spcAft>
        <a:buChar char="–"/>
        <a:defRPr kumimoji="1" sz="2800">
          <a:solidFill>
            <a:schemeClr val="tx1"/>
          </a:solidFill>
          <a:latin typeface="+mn-lt"/>
          <a:ea typeface="+mn-ea"/>
        </a:defRPr>
      </a:lvl2pPr>
      <a:lvl3pPr marL="1143000" indent="-228600" algn="l" rtl="0" eaLnBrk="0" fontAlgn="base" latinLnBrk="1" hangingPunct="0">
        <a:spcBef>
          <a:spcPct val="20000"/>
        </a:spcBef>
        <a:spcAft>
          <a:spcPct val="0"/>
        </a:spcAft>
        <a:buChar char="•"/>
        <a:defRPr kumimoji="1" sz="2400">
          <a:solidFill>
            <a:schemeClr val="tx1"/>
          </a:solidFill>
          <a:latin typeface="+mn-lt"/>
          <a:ea typeface="+mn-ea"/>
        </a:defRPr>
      </a:lvl3pPr>
      <a:lvl4pPr marL="1600200" indent="-228600" algn="l" rtl="0" eaLnBrk="0" fontAlgn="base" latinLnBrk="1" hangingPunct="0">
        <a:spcBef>
          <a:spcPct val="20000"/>
        </a:spcBef>
        <a:spcAft>
          <a:spcPct val="0"/>
        </a:spcAft>
        <a:buChar char="–"/>
        <a:defRPr kumimoji="1" sz="2000">
          <a:solidFill>
            <a:schemeClr val="tx1"/>
          </a:solidFill>
          <a:latin typeface="+mn-lt"/>
          <a:ea typeface="+mn-ea"/>
        </a:defRPr>
      </a:lvl4pPr>
      <a:lvl5pPr marL="2057400" indent="-228600" algn="l" rtl="0" eaLnBrk="0" fontAlgn="base" latinLnBrk="1" hangingPunct="0">
        <a:spcBef>
          <a:spcPct val="20000"/>
        </a:spcBef>
        <a:spcAft>
          <a:spcPct val="0"/>
        </a:spcAft>
        <a:buChar char="»"/>
        <a:defRPr kumimoji="1" sz="2000">
          <a:solidFill>
            <a:schemeClr val="tx1"/>
          </a:solidFill>
          <a:latin typeface="+mn-lt"/>
          <a:ea typeface="+mn-ea"/>
        </a:defRPr>
      </a:lvl5pPr>
      <a:lvl6pPr marL="2514600" indent="-228600" algn="l" rtl="0" fontAlgn="base" latinLnBrk="1">
        <a:spcBef>
          <a:spcPct val="20000"/>
        </a:spcBef>
        <a:spcAft>
          <a:spcPct val="0"/>
        </a:spcAft>
        <a:buChar char="»"/>
        <a:defRPr kumimoji="1" sz="2000">
          <a:solidFill>
            <a:schemeClr val="tx1"/>
          </a:solidFill>
          <a:latin typeface="+mn-lt"/>
          <a:ea typeface="+mn-ea"/>
        </a:defRPr>
      </a:lvl6pPr>
      <a:lvl7pPr marL="2971800" indent="-228600" algn="l" rtl="0" fontAlgn="base" latinLnBrk="1">
        <a:spcBef>
          <a:spcPct val="20000"/>
        </a:spcBef>
        <a:spcAft>
          <a:spcPct val="0"/>
        </a:spcAft>
        <a:buChar char="»"/>
        <a:defRPr kumimoji="1" sz="2000">
          <a:solidFill>
            <a:schemeClr val="tx1"/>
          </a:solidFill>
          <a:latin typeface="+mn-lt"/>
          <a:ea typeface="+mn-ea"/>
        </a:defRPr>
      </a:lvl7pPr>
      <a:lvl8pPr marL="3429000" indent="-228600" algn="l" rtl="0" fontAlgn="base" latinLnBrk="1">
        <a:spcBef>
          <a:spcPct val="20000"/>
        </a:spcBef>
        <a:spcAft>
          <a:spcPct val="0"/>
        </a:spcAft>
        <a:buChar char="»"/>
        <a:defRPr kumimoji="1" sz="2000">
          <a:solidFill>
            <a:schemeClr val="tx1"/>
          </a:solidFill>
          <a:latin typeface="+mn-lt"/>
          <a:ea typeface="+mn-ea"/>
        </a:defRPr>
      </a:lvl8pPr>
      <a:lvl9pPr marL="3886200" indent="-228600" algn="l" rtl="0" fontAlgn="base" latinLnBrk="1">
        <a:spcBef>
          <a:spcPct val="20000"/>
        </a:spcBef>
        <a:spcAft>
          <a:spcPct val="0"/>
        </a:spcAft>
        <a:buChar char="»"/>
        <a:defRPr kumimoji="1" sz="2000">
          <a:solidFill>
            <a:schemeClr val="tx1"/>
          </a:solidFill>
          <a:latin typeface="+mn-lt"/>
          <a:ea typeface="+mn-ea"/>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2.xml"/><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122" name="그림 5" descr="백색바탕.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388350" y="6011863"/>
            <a:ext cx="129063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3" name="Rectangle 2"/>
          <p:cNvSpPr>
            <a:spLocks noChangeArrowheads="1"/>
          </p:cNvSpPr>
          <p:nvPr/>
        </p:nvSpPr>
        <p:spPr bwMode="auto">
          <a:xfrm>
            <a:off x="1424608" y="1268413"/>
            <a:ext cx="7200800" cy="1116012"/>
          </a:xfrm>
          <a:prstGeom prst="rect">
            <a:avLst/>
          </a:prstGeom>
          <a:solidFill>
            <a:srgbClr val="EAEAEA"/>
          </a:solidFill>
          <a:ln w="9525">
            <a:solidFill>
              <a:srgbClr val="C0C0C0"/>
            </a:solidFill>
            <a:miter lim="800000"/>
            <a:headEnd/>
            <a:tailEnd/>
          </a:ln>
        </p:spPr>
        <p:txBody>
          <a:bodyPr wrap="none" anchor="ctr"/>
          <a:lstStyle>
            <a:lvl1pPr>
              <a:defRPr kumimoji="1">
                <a:solidFill>
                  <a:schemeClr val="tx1"/>
                </a:solidFill>
                <a:latin typeface="굴림" panose="020B0600000101010101" pitchFamily="50" charset="-127"/>
                <a:ea typeface="굴림" panose="020B0600000101010101" pitchFamily="50" charset="-127"/>
              </a:defRPr>
            </a:lvl1pPr>
            <a:lvl2pPr marL="742950" indent="-285750">
              <a:defRPr kumimoji="1">
                <a:solidFill>
                  <a:schemeClr val="tx1"/>
                </a:solidFill>
                <a:latin typeface="굴림" panose="020B0600000101010101" pitchFamily="50" charset="-127"/>
                <a:ea typeface="굴림" panose="020B0600000101010101" pitchFamily="50" charset="-127"/>
              </a:defRPr>
            </a:lvl2pPr>
            <a:lvl3pPr marL="1143000" indent="-228600">
              <a:defRPr kumimoji="1">
                <a:solidFill>
                  <a:schemeClr val="tx1"/>
                </a:solidFill>
                <a:latin typeface="굴림" panose="020B0600000101010101" pitchFamily="50" charset="-127"/>
                <a:ea typeface="굴림" panose="020B0600000101010101" pitchFamily="50" charset="-127"/>
              </a:defRPr>
            </a:lvl3pPr>
            <a:lvl4pPr marL="1600200" indent="-228600">
              <a:defRPr kumimoji="1">
                <a:solidFill>
                  <a:schemeClr val="tx1"/>
                </a:solidFill>
                <a:latin typeface="굴림" panose="020B0600000101010101" pitchFamily="50" charset="-127"/>
                <a:ea typeface="굴림" panose="020B0600000101010101" pitchFamily="50" charset="-127"/>
              </a:defRPr>
            </a:lvl4pPr>
            <a:lvl5pPr marL="2057400" indent="-22860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algn="ctr" eaLnBrk="1" latinLnBrk="1" hangingPunct="1"/>
            <a:r>
              <a:rPr lang="en-US" altLang="ko-KR" sz="2800" b="1" dirty="0">
                <a:latin typeface="Malgun Gothic" panose="020B0503020000020004" pitchFamily="50" charset="-127"/>
                <a:ea typeface="Malgun Gothic" panose="020B0503020000020004" pitchFamily="50" charset="-127"/>
              </a:rPr>
              <a:t>SW </a:t>
            </a:r>
            <a:r>
              <a:rPr lang="en-US" altLang="ko-KR" sz="2800" b="1" dirty="0" smtClean="0">
                <a:latin typeface="Malgun Gothic" panose="020B0503020000020004" pitchFamily="50" charset="-127"/>
                <a:ea typeface="Malgun Gothic" panose="020B0503020000020004" pitchFamily="50" charset="-127"/>
              </a:rPr>
              <a:t>Detailed </a:t>
            </a:r>
            <a:r>
              <a:rPr lang="en-US" altLang="ko-KR" sz="2800" b="1" dirty="0">
                <a:latin typeface="Malgun Gothic" panose="020B0503020000020004" pitchFamily="50" charset="-127"/>
                <a:ea typeface="Malgun Gothic" panose="020B0503020000020004" pitchFamily="50" charset="-127"/>
              </a:rPr>
              <a:t>Design Technique Guide</a:t>
            </a:r>
          </a:p>
        </p:txBody>
      </p:sp>
      <p:sp>
        <p:nvSpPr>
          <p:cNvPr id="5124" name="Text Box 168"/>
          <p:cNvSpPr txBox="1">
            <a:spLocks noChangeArrowheads="1"/>
          </p:cNvSpPr>
          <p:nvPr/>
        </p:nvSpPr>
        <p:spPr bwMode="auto">
          <a:xfrm>
            <a:off x="7905750" y="265113"/>
            <a:ext cx="1716088" cy="284162"/>
          </a:xfrm>
          <a:prstGeom prst="rect">
            <a:avLst/>
          </a:prstGeom>
          <a:noFill/>
          <a:ln w="9525">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kumimoji="1">
                <a:solidFill>
                  <a:schemeClr val="tx1"/>
                </a:solidFill>
                <a:latin typeface="굴림" panose="020B0600000101010101" pitchFamily="50" charset="-127"/>
                <a:ea typeface="굴림" panose="020B0600000101010101" pitchFamily="50" charset="-127"/>
              </a:defRPr>
            </a:lvl1pPr>
            <a:lvl2pPr marL="742950" indent="-285750">
              <a:defRPr kumimoji="1">
                <a:solidFill>
                  <a:schemeClr val="tx1"/>
                </a:solidFill>
                <a:latin typeface="굴림" panose="020B0600000101010101" pitchFamily="50" charset="-127"/>
                <a:ea typeface="굴림" panose="020B0600000101010101" pitchFamily="50" charset="-127"/>
              </a:defRPr>
            </a:lvl2pPr>
            <a:lvl3pPr marL="1143000" indent="-228600">
              <a:defRPr kumimoji="1">
                <a:solidFill>
                  <a:schemeClr val="tx1"/>
                </a:solidFill>
                <a:latin typeface="굴림" panose="020B0600000101010101" pitchFamily="50" charset="-127"/>
                <a:ea typeface="굴림" panose="020B0600000101010101" pitchFamily="50" charset="-127"/>
              </a:defRPr>
            </a:lvl3pPr>
            <a:lvl4pPr marL="1600200" indent="-228600">
              <a:defRPr kumimoji="1">
                <a:solidFill>
                  <a:schemeClr val="tx1"/>
                </a:solidFill>
                <a:latin typeface="굴림" panose="020B0600000101010101" pitchFamily="50" charset="-127"/>
                <a:ea typeface="굴림" panose="020B0600000101010101" pitchFamily="50" charset="-127"/>
              </a:defRPr>
            </a:lvl4pPr>
            <a:lvl5pPr marL="2057400" indent="-22860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eaLnBrk="1" latinLnBrk="1" hangingPunct="1"/>
            <a:r>
              <a:rPr lang="en-US" altLang="ko-KR" sz="1200">
                <a:solidFill>
                  <a:srgbClr val="C0C0C0"/>
                </a:solidFill>
                <a:latin typeface="Arial" panose="020B0604020202020204" pitchFamily="34" charset="0"/>
                <a:ea typeface="돋움" panose="020B0600000101010101" pitchFamily="50" charset="-127"/>
              </a:rPr>
              <a:t>LGE Internal Use Only</a:t>
            </a:r>
          </a:p>
        </p:txBody>
      </p:sp>
      <p:sp>
        <p:nvSpPr>
          <p:cNvPr id="5125" name="직사각형 1"/>
          <p:cNvSpPr>
            <a:spLocks noChangeArrowheads="1"/>
          </p:cNvSpPr>
          <p:nvPr/>
        </p:nvSpPr>
        <p:spPr bwMode="auto">
          <a:xfrm>
            <a:off x="3830792" y="4941888"/>
            <a:ext cx="218726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굴림" panose="020B0600000101010101" pitchFamily="50" charset="-127"/>
                <a:ea typeface="굴림" panose="020B0600000101010101" pitchFamily="50" charset="-127"/>
              </a:defRPr>
            </a:lvl1pPr>
            <a:lvl2pPr marL="742950" indent="-285750">
              <a:defRPr kumimoji="1">
                <a:solidFill>
                  <a:schemeClr val="tx1"/>
                </a:solidFill>
                <a:latin typeface="굴림" panose="020B0600000101010101" pitchFamily="50" charset="-127"/>
                <a:ea typeface="굴림" panose="020B0600000101010101" pitchFamily="50" charset="-127"/>
              </a:defRPr>
            </a:lvl2pPr>
            <a:lvl3pPr marL="1143000" indent="-228600">
              <a:defRPr kumimoji="1">
                <a:solidFill>
                  <a:schemeClr val="tx1"/>
                </a:solidFill>
                <a:latin typeface="굴림" panose="020B0600000101010101" pitchFamily="50" charset="-127"/>
                <a:ea typeface="굴림" panose="020B0600000101010101" pitchFamily="50" charset="-127"/>
              </a:defRPr>
            </a:lvl3pPr>
            <a:lvl4pPr marL="1600200" indent="-228600">
              <a:defRPr kumimoji="1">
                <a:solidFill>
                  <a:schemeClr val="tx1"/>
                </a:solidFill>
                <a:latin typeface="굴림" panose="020B0600000101010101" pitchFamily="50" charset="-127"/>
                <a:ea typeface="굴림" panose="020B0600000101010101" pitchFamily="50" charset="-127"/>
              </a:defRPr>
            </a:lvl4pPr>
            <a:lvl5pPr marL="2057400" indent="-22860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algn="ctr" eaLnBrk="1" latinLnBrk="1" hangingPunct="1"/>
            <a:r>
              <a:rPr lang="en-US" altLang="ko-KR" b="1" dirty="0" smtClean="0">
                <a:latin typeface="Malgun Gothic" panose="020B0503020000020004" pitchFamily="50" charset="-127"/>
                <a:ea typeface="Malgun Gothic" panose="020B0503020000020004" pitchFamily="50" charset="-127"/>
                <a:cs typeface="Arial" panose="020B0604020202020204" pitchFamily="34" charset="0"/>
              </a:rPr>
              <a:t>SW </a:t>
            </a:r>
            <a:r>
              <a:rPr lang="en-US" altLang="ko-KR" b="1" dirty="0">
                <a:latin typeface="Malgun Gothic" panose="020B0503020000020004" pitchFamily="50" charset="-127"/>
                <a:ea typeface="Malgun Gothic" panose="020B0503020000020004" pitchFamily="50" charset="-127"/>
                <a:cs typeface="Arial" panose="020B0604020202020204" pitchFamily="34" charset="0"/>
              </a:rPr>
              <a:t>Process Unit</a:t>
            </a:r>
          </a:p>
          <a:p>
            <a:pPr algn="ctr" eaLnBrk="1" latinLnBrk="1" hangingPunct="1"/>
            <a:r>
              <a:rPr lang="en-US" altLang="ko-KR" b="1" dirty="0">
                <a:latin typeface="Malgun Gothic" panose="020B0503020000020004" pitchFamily="50" charset="-127"/>
                <a:ea typeface="Malgun Gothic" panose="020B0503020000020004" pitchFamily="50" charset="-127"/>
                <a:cs typeface="Arial" panose="020B0604020202020204" pitchFamily="34" charset="0"/>
              </a:rPr>
              <a:t>LG Electronics Inc.</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제목 1"/>
          <p:cNvSpPr>
            <a:spLocks noGrp="1"/>
          </p:cNvSpPr>
          <p:nvPr>
            <p:ph type="title"/>
          </p:nvPr>
        </p:nvSpPr>
        <p:spPr bwMode="auto">
          <a:xfrm>
            <a:off x="323850" y="71438"/>
            <a:ext cx="8915400" cy="4397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ko-KR" dirty="0" smtClean="0">
                <a:latin typeface="Malgun Gothic" panose="020B0503020000020004" pitchFamily="50" charset="-127"/>
                <a:ea typeface="Malgun Gothic" panose="020B0503020000020004" pitchFamily="50" charset="-127"/>
              </a:rPr>
              <a:t>5. SW Detailed Design</a:t>
            </a:r>
            <a:r>
              <a:rPr lang="ko-KR" altLang="en-US" smtClean="0">
                <a:latin typeface="Malgun Gothic" panose="020B0503020000020004" pitchFamily="50" charset="-127"/>
                <a:ea typeface="Malgun Gothic" panose="020B0503020000020004" pitchFamily="50" charset="-127"/>
              </a:rPr>
              <a:t> </a:t>
            </a:r>
            <a:r>
              <a:rPr lang="en-US" altLang="ko-KR" dirty="0" smtClean="0">
                <a:latin typeface="Malgun Gothic" panose="020B0503020000020004" pitchFamily="50" charset="-127"/>
                <a:ea typeface="Malgun Gothic" panose="020B0503020000020004" pitchFamily="50" charset="-127"/>
              </a:rPr>
              <a:t>– Static Design</a:t>
            </a:r>
            <a:endParaRPr lang="ko-KR" altLang="en-US" smtClean="0">
              <a:latin typeface="Malgun Gothic" panose="020B0503020000020004" pitchFamily="50" charset="-127"/>
              <a:ea typeface="Malgun Gothic" panose="020B0503020000020004" pitchFamily="50" charset="-127"/>
            </a:endParaRPr>
          </a:p>
        </p:txBody>
      </p:sp>
      <p:sp>
        <p:nvSpPr>
          <p:cNvPr id="12291" name="텍스트 개체 틀 2"/>
          <p:cNvSpPr>
            <a:spLocks noGrp="1"/>
          </p:cNvSpPr>
          <p:nvPr>
            <p:ph type="body" sz="quarter" idx="10"/>
          </p:nvPr>
        </p:nvSpPr>
        <p:spPr bwMode="auto">
          <a:xfrm>
            <a:off x="344488" y="714374"/>
            <a:ext cx="9145016" cy="969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ko-KR" sz="1200" b="1" u="sng" dirty="0" smtClean="0"/>
              <a:t>Design Pattern</a:t>
            </a:r>
          </a:p>
          <a:p>
            <a:pPr eaLnBrk="1" hangingPunct="1"/>
            <a:r>
              <a:rPr lang="en-US" altLang="ko-KR" sz="1200" dirty="0" smtClean="0"/>
              <a:t>      A </a:t>
            </a:r>
            <a:r>
              <a:rPr lang="en-US" altLang="ko-KR" sz="1200" dirty="0"/>
              <a:t>design pattern defines an object-oriented solution that can be commonly used at the detailed design level</a:t>
            </a:r>
            <a:r>
              <a:rPr lang="en-US" altLang="ko-KR" sz="1200" dirty="0" smtClean="0"/>
              <a:t>.</a:t>
            </a:r>
          </a:p>
          <a:p>
            <a:pPr eaLnBrk="1" hangingPunct="1"/>
            <a:r>
              <a:rPr lang="en-US" altLang="ko-KR" sz="1200" dirty="0" smtClean="0"/>
              <a:t>      By </a:t>
            </a:r>
            <a:r>
              <a:rPr lang="en-US" altLang="ko-KR" sz="1200" dirty="0"/>
              <a:t>using a design pattern, it is possible to review/apply a solution at a higher level away from the details of implementation, </a:t>
            </a:r>
            <a:r>
              <a:rPr lang="en-US" altLang="ko-KR" sz="1200" dirty="0" smtClean="0"/>
              <a:t>so </a:t>
            </a:r>
            <a:r>
              <a:rPr lang="en-US" altLang="ko-KR" sz="1200" dirty="0"/>
              <a:t>that the system can be built/evaluated quickly by considering the strategic aspect</a:t>
            </a:r>
            <a:r>
              <a:rPr lang="en-US" altLang="ko-KR" sz="1200" dirty="0" smtClean="0"/>
              <a:t>.</a:t>
            </a:r>
          </a:p>
          <a:p>
            <a:pPr eaLnBrk="1" hangingPunct="1"/>
            <a:endParaRPr lang="en-US" altLang="ko-KR" sz="1200" dirty="0"/>
          </a:p>
          <a:p>
            <a:endParaRPr lang="ko-KR" altLang="en-US" sz="1200" dirty="0" smtClean="0">
              <a:solidFill>
                <a:srgbClr val="FF0000"/>
              </a:solidFill>
            </a:endParaRPr>
          </a:p>
        </p:txBody>
      </p:sp>
      <p:sp>
        <p:nvSpPr>
          <p:cNvPr id="3" name="슬라이드 번호 개체 틀 2"/>
          <p:cNvSpPr>
            <a:spLocks noGrp="1"/>
          </p:cNvSpPr>
          <p:nvPr>
            <p:ph type="sldNum" sz="quarter" idx="4"/>
          </p:nvPr>
        </p:nvSpPr>
        <p:spPr/>
        <p:txBody>
          <a:bodyPr/>
          <a:lstStyle/>
          <a:p>
            <a:pPr algn="ctr"/>
            <a:fld id="{3F4E1447-05C2-403B-A777-8A71143BED29}" type="slidenum">
              <a:rPr lang="ko-KR" altLang="en-US" smtClean="0"/>
              <a:pPr algn="ctr"/>
              <a:t>9</a:t>
            </a:fld>
            <a:endParaRPr lang="ko-KR" altLang="en-US" dirty="0"/>
          </a:p>
        </p:txBody>
      </p:sp>
      <p:graphicFrame>
        <p:nvGraphicFramePr>
          <p:cNvPr id="9" name="Group 399"/>
          <p:cNvGraphicFramePr>
            <a:graphicFrameLocks noGrp="1"/>
          </p:cNvGraphicFramePr>
          <p:nvPr>
            <p:extLst>
              <p:ext uri="{D42A27DB-BD31-4B8C-83A1-F6EECF244321}">
                <p14:modId xmlns:p14="http://schemas.microsoft.com/office/powerpoint/2010/main" val="2714131727"/>
              </p:ext>
            </p:extLst>
          </p:nvPr>
        </p:nvGraphicFramePr>
        <p:xfrm>
          <a:off x="344488" y="2355744"/>
          <a:ext cx="9217023" cy="3952440"/>
        </p:xfrm>
        <a:graphic>
          <a:graphicData uri="http://schemas.openxmlformats.org/drawingml/2006/table">
            <a:tbl>
              <a:tblPr/>
              <a:tblGrid>
                <a:gridCol w="609543"/>
                <a:gridCol w="1219085"/>
                <a:gridCol w="1523016"/>
                <a:gridCol w="913474"/>
                <a:gridCol w="1855562"/>
                <a:gridCol w="1039346"/>
                <a:gridCol w="2056997"/>
              </a:tblGrid>
              <a:tr h="155575">
                <a:tc>
                  <a:txBody>
                    <a:bodyPr/>
                    <a:lstStyle>
                      <a:lvl1pPr algn="l" eaLnBrk="0" hangingPunct="0">
                        <a:spcBef>
                          <a:spcPct val="20000"/>
                        </a:spcBef>
                        <a:buFont typeface="Wingdings" panose="05000000000000000000" pitchFamily="2" charset="2"/>
                        <a:defRPr kumimoji="1" b="1">
                          <a:solidFill>
                            <a:schemeClr val="tx1"/>
                          </a:solidFill>
                          <a:latin typeface="굴림" panose="020B0600000101010101" pitchFamily="50" charset="-127"/>
                          <a:ea typeface="굴림" panose="020B0600000101010101" pitchFamily="50" charset="-127"/>
                        </a:defRPr>
                      </a:lvl1pPr>
                      <a:lvl2pPr marL="742950" indent="-285750" algn="l" eaLnBrk="0" hangingPunct="0">
                        <a:spcBef>
                          <a:spcPct val="20000"/>
                        </a:spcBef>
                        <a:defRPr kumimoji="1" sz="2400" b="1">
                          <a:solidFill>
                            <a:schemeClr val="tx1"/>
                          </a:solidFill>
                          <a:latin typeface="굴림" panose="020B0600000101010101" pitchFamily="50" charset="-127"/>
                          <a:ea typeface="굴림" panose="020B0600000101010101" pitchFamily="50" charset="-127"/>
                        </a:defRPr>
                      </a:lvl2pPr>
                      <a:lvl3pPr marL="1143000" indent="-228600" algn="l" eaLnBrk="0" hangingPunct="0">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algn="l" eaLnBrk="0" hangingPunct="0">
                        <a:spcBef>
                          <a:spcPct val="20000"/>
                        </a:spcBef>
                        <a:defRPr kumimoji="1" sz="1400">
                          <a:solidFill>
                            <a:schemeClr val="tx1"/>
                          </a:solidFill>
                          <a:latin typeface="굴림" panose="020B0600000101010101" pitchFamily="50" charset="-127"/>
                          <a:ea typeface="굴림" panose="020B0600000101010101" pitchFamily="50" charset="-127"/>
                        </a:defRPr>
                      </a:lvl4pPr>
                      <a:lvl5pPr marL="2057400" indent="-228600" algn="l" eaLnBrk="0" hangingPunct="0">
                        <a:spcBef>
                          <a:spcPct val="20000"/>
                        </a:spcBef>
                        <a:defRPr kumimoji="1" sz="1400">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1">
                        <a:lnSpc>
                          <a:spcPct val="100000"/>
                        </a:lnSpc>
                        <a:spcBef>
                          <a:spcPct val="20000"/>
                        </a:spcBef>
                        <a:spcAft>
                          <a:spcPct val="0"/>
                        </a:spcAft>
                        <a:buClrTx/>
                        <a:buSzTx/>
                        <a:buFont typeface="Wingdings" panose="05000000000000000000" pitchFamily="2" charset="2"/>
                        <a:buNone/>
                        <a:tabLst/>
                      </a:pPr>
                      <a:r>
                        <a:rPr kumimoji="1" lang="en-US" altLang="ko-KR" sz="1100" b="0" i="0" u="none" strike="noStrike" cap="none" normalizeH="0" baseline="0" dirty="0" smtClean="0">
                          <a:ln>
                            <a:noFill/>
                          </a:ln>
                          <a:solidFill>
                            <a:schemeClr val="tx1"/>
                          </a:solidFill>
                          <a:effectLst/>
                          <a:latin typeface="Arial" panose="020B0604020202020204" pitchFamily="34" charset="0"/>
                          <a:ea typeface="Malgun Gothic" panose="020B0503020000020004" pitchFamily="50" charset="-127"/>
                        </a:rPr>
                        <a:t>Type</a:t>
                      </a:r>
                      <a:r>
                        <a:rPr kumimoji="1" lang="ko-KR" altLang="en-US" sz="1100" b="0" i="0" u="none" strike="noStrike" cap="none" normalizeH="0" baseline="0" smtClean="0">
                          <a:ln>
                            <a:noFill/>
                          </a:ln>
                          <a:solidFill>
                            <a:schemeClr val="tx1"/>
                          </a:solidFill>
                          <a:effectLst/>
                          <a:latin typeface="Arial" panose="020B0604020202020204" pitchFamily="34" charset="0"/>
                          <a:ea typeface="Malgun Gothic" panose="020B0503020000020004" pitchFamily="50" charset="-127"/>
                        </a:rPr>
                        <a:t>  </a:t>
                      </a:r>
                      <a:endParaRPr kumimoji="1" lang="ko-KR" altLang="en-US" sz="1100" b="0" i="0" u="none" strike="noStrike" cap="none" normalizeH="0" baseline="0" dirty="0" smtClean="0">
                        <a:ln>
                          <a:noFill/>
                        </a:ln>
                        <a:solidFill>
                          <a:schemeClr val="tx1"/>
                        </a:solidFill>
                        <a:effectLst/>
                        <a:latin typeface="Arial" panose="020B0604020202020204" pitchFamily="34" charset="0"/>
                        <a:ea typeface="Malgun Gothic" panose="020B0503020000020004" pitchFamily="50" charset="-127"/>
                      </a:endParaRPr>
                    </a:p>
                  </a:txBody>
                  <a:tcPr marL="0" marR="0" marT="18000" marB="18000"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gridSpan="2">
                  <a:txBody>
                    <a:bodyPr/>
                    <a:lstStyle>
                      <a:lvl1pPr algn="l" eaLnBrk="0" hangingPunct="0">
                        <a:spcBef>
                          <a:spcPct val="20000"/>
                        </a:spcBef>
                        <a:buFont typeface="Wingdings" panose="05000000000000000000" pitchFamily="2" charset="2"/>
                        <a:defRPr kumimoji="1" b="1">
                          <a:solidFill>
                            <a:schemeClr val="tx1"/>
                          </a:solidFill>
                          <a:latin typeface="굴림" panose="020B0600000101010101" pitchFamily="50" charset="-127"/>
                          <a:ea typeface="굴림" panose="020B0600000101010101" pitchFamily="50" charset="-127"/>
                        </a:defRPr>
                      </a:lvl1pPr>
                      <a:lvl2pPr marL="742950" indent="-285750" algn="l" eaLnBrk="0" hangingPunct="0">
                        <a:spcBef>
                          <a:spcPct val="20000"/>
                        </a:spcBef>
                        <a:defRPr kumimoji="1" sz="2400" b="1">
                          <a:solidFill>
                            <a:schemeClr val="tx1"/>
                          </a:solidFill>
                          <a:latin typeface="굴림" panose="020B0600000101010101" pitchFamily="50" charset="-127"/>
                          <a:ea typeface="굴림" panose="020B0600000101010101" pitchFamily="50" charset="-127"/>
                        </a:defRPr>
                      </a:lvl2pPr>
                      <a:lvl3pPr marL="1143000" indent="-228600" algn="l" eaLnBrk="0" hangingPunct="0">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algn="l" eaLnBrk="0" hangingPunct="0">
                        <a:spcBef>
                          <a:spcPct val="20000"/>
                        </a:spcBef>
                        <a:defRPr kumimoji="1" sz="1400">
                          <a:solidFill>
                            <a:schemeClr val="tx1"/>
                          </a:solidFill>
                          <a:latin typeface="굴림" panose="020B0600000101010101" pitchFamily="50" charset="-127"/>
                          <a:ea typeface="굴림" panose="020B0600000101010101" pitchFamily="50" charset="-127"/>
                        </a:defRPr>
                      </a:lvl4pPr>
                      <a:lvl5pPr marL="2057400" indent="-228600" algn="l" eaLnBrk="0" hangingPunct="0">
                        <a:spcBef>
                          <a:spcPct val="20000"/>
                        </a:spcBef>
                        <a:defRPr kumimoji="1" sz="1400">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1">
                        <a:lnSpc>
                          <a:spcPct val="100000"/>
                        </a:lnSpc>
                        <a:spcBef>
                          <a:spcPct val="20000"/>
                        </a:spcBef>
                        <a:spcAft>
                          <a:spcPct val="0"/>
                        </a:spcAft>
                        <a:buClrTx/>
                        <a:buSzTx/>
                        <a:buFont typeface="Wingdings" panose="05000000000000000000" pitchFamily="2" charset="2"/>
                        <a:buNone/>
                        <a:tabLst/>
                      </a:pPr>
                      <a:r>
                        <a:rPr kumimoji="1" lang="en-US" altLang="ko-KR" sz="1100" b="0" i="0" u="none" strike="noStrike" cap="none" normalizeH="0" baseline="0" dirty="0" smtClean="0">
                          <a:ln>
                            <a:noFill/>
                          </a:ln>
                          <a:solidFill>
                            <a:schemeClr val="tx1"/>
                          </a:solidFill>
                          <a:effectLst/>
                          <a:latin typeface="Arial" panose="020B0604020202020204" pitchFamily="34" charset="0"/>
                          <a:ea typeface="Malgun Gothic" panose="020B0503020000020004" pitchFamily="50" charset="-127"/>
                        </a:rPr>
                        <a:t>Creation pattern (characteristics)</a:t>
                      </a:r>
                    </a:p>
                  </a:txBody>
                  <a:tcPr marL="0" marR="0" marT="18000" marB="180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hMerge="1">
                  <a:txBody>
                    <a:bodyPr/>
                    <a:lstStyle/>
                    <a:p>
                      <a:pPr latinLnBrk="1"/>
                      <a:endParaRPr lang="ko-KR" altLang="en-US"/>
                    </a:p>
                  </a:txBody>
                  <a:tcPr/>
                </a:tc>
                <a:tc gridSpan="2">
                  <a:txBody>
                    <a:bodyPr/>
                    <a:lstStyle>
                      <a:lvl1pPr algn="l" eaLnBrk="0" hangingPunct="0">
                        <a:spcBef>
                          <a:spcPct val="20000"/>
                        </a:spcBef>
                        <a:buFont typeface="Wingdings" panose="05000000000000000000" pitchFamily="2" charset="2"/>
                        <a:defRPr kumimoji="1" b="1">
                          <a:solidFill>
                            <a:schemeClr val="tx1"/>
                          </a:solidFill>
                          <a:latin typeface="굴림" panose="020B0600000101010101" pitchFamily="50" charset="-127"/>
                          <a:ea typeface="굴림" panose="020B0600000101010101" pitchFamily="50" charset="-127"/>
                        </a:defRPr>
                      </a:lvl1pPr>
                      <a:lvl2pPr marL="742950" indent="-285750" algn="l" eaLnBrk="0" hangingPunct="0">
                        <a:spcBef>
                          <a:spcPct val="20000"/>
                        </a:spcBef>
                        <a:defRPr kumimoji="1" sz="2400" b="1">
                          <a:solidFill>
                            <a:schemeClr val="tx1"/>
                          </a:solidFill>
                          <a:latin typeface="굴림" panose="020B0600000101010101" pitchFamily="50" charset="-127"/>
                          <a:ea typeface="굴림" panose="020B0600000101010101" pitchFamily="50" charset="-127"/>
                        </a:defRPr>
                      </a:lvl2pPr>
                      <a:lvl3pPr marL="1143000" indent="-228600" algn="l" eaLnBrk="0" hangingPunct="0">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algn="l" eaLnBrk="0" hangingPunct="0">
                        <a:spcBef>
                          <a:spcPct val="20000"/>
                        </a:spcBef>
                        <a:defRPr kumimoji="1" sz="1400">
                          <a:solidFill>
                            <a:schemeClr val="tx1"/>
                          </a:solidFill>
                          <a:latin typeface="굴림" panose="020B0600000101010101" pitchFamily="50" charset="-127"/>
                          <a:ea typeface="굴림" panose="020B0600000101010101" pitchFamily="50" charset="-127"/>
                        </a:defRPr>
                      </a:lvl4pPr>
                      <a:lvl5pPr marL="2057400" indent="-228600" algn="l" eaLnBrk="0" hangingPunct="0">
                        <a:spcBef>
                          <a:spcPct val="20000"/>
                        </a:spcBef>
                        <a:defRPr kumimoji="1" sz="1400">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1">
                        <a:lnSpc>
                          <a:spcPct val="100000"/>
                        </a:lnSpc>
                        <a:spcBef>
                          <a:spcPct val="20000"/>
                        </a:spcBef>
                        <a:spcAft>
                          <a:spcPct val="0"/>
                        </a:spcAft>
                        <a:buClrTx/>
                        <a:buSzTx/>
                        <a:buFont typeface="Wingdings" panose="05000000000000000000" pitchFamily="2" charset="2"/>
                        <a:buNone/>
                        <a:tabLst/>
                      </a:pPr>
                      <a:r>
                        <a:rPr kumimoji="1" lang="en-US" altLang="ko-KR" sz="1100" b="0" i="0" u="none" strike="noStrike" cap="none" normalizeH="0" baseline="0" dirty="0" smtClean="0">
                          <a:ln>
                            <a:noFill/>
                          </a:ln>
                          <a:solidFill>
                            <a:schemeClr val="tx1"/>
                          </a:solidFill>
                          <a:effectLst/>
                          <a:latin typeface="Arial" panose="020B0604020202020204" pitchFamily="34" charset="0"/>
                          <a:ea typeface="Malgun Gothic" panose="020B0503020000020004" pitchFamily="50" charset="-127"/>
                        </a:rPr>
                        <a:t>Structure pattern</a:t>
                      </a:r>
                      <a:r>
                        <a:rPr kumimoji="1" lang="ko-KR" altLang="en-US" sz="1100" b="0" i="0" u="none" strike="noStrike" cap="none" normalizeH="0" baseline="0" smtClean="0">
                          <a:ln>
                            <a:noFill/>
                          </a:ln>
                          <a:solidFill>
                            <a:schemeClr val="tx1"/>
                          </a:solidFill>
                          <a:effectLst/>
                          <a:latin typeface="Arial" panose="020B0604020202020204" pitchFamily="34" charset="0"/>
                          <a:ea typeface="Malgun Gothic" panose="020B0503020000020004" pitchFamily="50" charset="-127"/>
                        </a:rPr>
                        <a:t> </a:t>
                      </a:r>
                      <a:r>
                        <a:rPr kumimoji="1" lang="en-US" altLang="ko-KR" sz="1100" b="0" i="0" u="none" strike="noStrike" cap="none" normalizeH="0" baseline="0" dirty="0" smtClean="0">
                          <a:ln>
                            <a:noFill/>
                          </a:ln>
                          <a:solidFill>
                            <a:schemeClr val="tx1"/>
                          </a:solidFill>
                          <a:effectLst/>
                          <a:latin typeface="Arial" panose="020B0604020202020204" pitchFamily="34" charset="0"/>
                          <a:ea typeface="Malgun Gothic" panose="020B0503020000020004" pitchFamily="50" charset="-127"/>
                        </a:rPr>
                        <a:t>(characteristics)</a:t>
                      </a:r>
                    </a:p>
                  </a:txBody>
                  <a:tcPr marL="0" marR="0" marT="18000" marB="180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miter lim="800000"/>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hMerge="1">
                  <a:txBody>
                    <a:bodyPr/>
                    <a:lstStyle/>
                    <a:p>
                      <a:pPr latinLnBrk="1"/>
                      <a:endParaRPr lang="ko-KR" altLang="en-US"/>
                    </a:p>
                  </a:txBody>
                  <a:tcPr/>
                </a:tc>
                <a:tc gridSpan="2">
                  <a:txBody>
                    <a:bodyPr/>
                    <a:lstStyle>
                      <a:lvl1pPr algn="l" eaLnBrk="0" hangingPunct="0">
                        <a:spcBef>
                          <a:spcPct val="20000"/>
                        </a:spcBef>
                        <a:buFont typeface="Wingdings" panose="05000000000000000000" pitchFamily="2" charset="2"/>
                        <a:defRPr kumimoji="1" b="1">
                          <a:solidFill>
                            <a:schemeClr val="tx1"/>
                          </a:solidFill>
                          <a:latin typeface="굴림" panose="020B0600000101010101" pitchFamily="50" charset="-127"/>
                          <a:ea typeface="굴림" panose="020B0600000101010101" pitchFamily="50" charset="-127"/>
                        </a:defRPr>
                      </a:lvl1pPr>
                      <a:lvl2pPr marL="742950" indent="-285750" algn="l" eaLnBrk="0" hangingPunct="0">
                        <a:spcBef>
                          <a:spcPct val="20000"/>
                        </a:spcBef>
                        <a:defRPr kumimoji="1" sz="2400" b="1">
                          <a:solidFill>
                            <a:schemeClr val="tx1"/>
                          </a:solidFill>
                          <a:latin typeface="굴림" panose="020B0600000101010101" pitchFamily="50" charset="-127"/>
                          <a:ea typeface="굴림" panose="020B0600000101010101" pitchFamily="50" charset="-127"/>
                        </a:defRPr>
                      </a:lvl2pPr>
                      <a:lvl3pPr marL="1143000" indent="-228600" algn="l" eaLnBrk="0" hangingPunct="0">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algn="l" eaLnBrk="0" hangingPunct="0">
                        <a:spcBef>
                          <a:spcPct val="20000"/>
                        </a:spcBef>
                        <a:defRPr kumimoji="1" sz="1400">
                          <a:solidFill>
                            <a:schemeClr val="tx1"/>
                          </a:solidFill>
                          <a:latin typeface="굴림" panose="020B0600000101010101" pitchFamily="50" charset="-127"/>
                          <a:ea typeface="굴림" panose="020B0600000101010101" pitchFamily="50" charset="-127"/>
                        </a:defRPr>
                      </a:lvl4pPr>
                      <a:lvl5pPr marL="2057400" indent="-228600" algn="l" eaLnBrk="0" hangingPunct="0">
                        <a:spcBef>
                          <a:spcPct val="20000"/>
                        </a:spcBef>
                        <a:defRPr kumimoji="1" sz="1400">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1">
                        <a:lnSpc>
                          <a:spcPct val="60000"/>
                        </a:lnSpc>
                        <a:spcBef>
                          <a:spcPct val="20000"/>
                        </a:spcBef>
                        <a:spcAft>
                          <a:spcPct val="0"/>
                        </a:spcAft>
                        <a:buClrTx/>
                        <a:buSzTx/>
                        <a:buFont typeface="Wingdings" panose="05000000000000000000" pitchFamily="2" charset="2"/>
                        <a:buNone/>
                        <a:tabLst/>
                      </a:pPr>
                      <a:r>
                        <a:rPr kumimoji="1" lang="en-US" altLang="ko-KR" sz="1100" b="0" i="0" u="none" strike="noStrike" cap="none" normalizeH="0" baseline="0" dirty="0" smtClean="0">
                          <a:ln>
                            <a:noFill/>
                          </a:ln>
                          <a:solidFill>
                            <a:schemeClr val="tx1"/>
                          </a:solidFill>
                          <a:effectLst/>
                          <a:latin typeface="Arial" panose="020B0604020202020204" pitchFamily="34" charset="0"/>
                          <a:ea typeface="Malgun Gothic" panose="020B0503020000020004" pitchFamily="50" charset="-127"/>
                        </a:rPr>
                        <a:t>Behavior pattern</a:t>
                      </a:r>
                      <a:r>
                        <a:rPr kumimoji="1" lang="ko-KR" altLang="en-US" sz="1100" b="0" i="0" u="none" strike="noStrike" cap="none" normalizeH="0" baseline="0" smtClean="0">
                          <a:ln>
                            <a:noFill/>
                          </a:ln>
                          <a:solidFill>
                            <a:schemeClr val="tx1"/>
                          </a:solidFill>
                          <a:effectLst/>
                          <a:latin typeface="Arial" panose="020B0604020202020204" pitchFamily="34" charset="0"/>
                          <a:ea typeface="Malgun Gothic" panose="020B0503020000020004" pitchFamily="50" charset="-127"/>
                        </a:rPr>
                        <a:t> </a:t>
                      </a:r>
                      <a:r>
                        <a:rPr kumimoji="1" lang="en-US" altLang="ko-KR" sz="1100" b="0" i="0" u="none" strike="noStrike" cap="none" normalizeH="0" baseline="0" dirty="0" smtClean="0">
                          <a:ln>
                            <a:noFill/>
                          </a:ln>
                          <a:solidFill>
                            <a:schemeClr val="tx1"/>
                          </a:solidFill>
                          <a:effectLst/>
                          <a:latin typeface="Arial" panose="020B0604020202020204" pitchFamily="34" charset="0"/>
                          <a:ea typeface="Malgun Gothic" panose="020B0503020000020004" pitchFamily="50" charset="-127"/>
                        </a:rPr>
                        <a:t>(characteristics)</a:t>
                      </a:r>
                    </a:p>
                  </a:txBody>
                  <a:tcPr marL="0" marR="0" marT="18000" marB="18000" anchor="ctr" horzOverflow="overflow">
                    <a:lnL w="12700" cap="flat" cmpd="sng" algn="ctr">
                      <a:solidFill>
                        <a:srgbClr val="000000"/>
                      </a:solidFill>
                      <a:prstDash val="solid"/>
                      <a:miter lim="800000"/>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hMerge="1">
                  <a:txBody>
                    <a:bodyPr/>
                    <a:lstStyle/>
                    <a:p>
                      <a:pPr latinLnBrk="1"/>
                      <a:endParaRPr lang="ko-KR" altLang="en-US"/>
                    </a:p>
                  </a:txBody>
                  <a:tcPr/>
                </a:tc>
              </a:tr>
              <a:tr h="134938">
                <a:tc rowSpan="2">
                  <a:txBody>
                    <a:bodyPr/>
                    <a:lstStyle>
                      <a:lvl1pPr algn="l" eaLnBrk="0" hangingPunct="0">
                        <a:spcBef>
                          <a:spcPct val="20000"/>
                        </a:spcBef>
                        <a:buFont typeface="Wingdings" panose="05000000000000000000" pitchFamily="2" charset="2"/>
                        <a:defRPr kumimoji="1" b="1">
                          <a:solidFill>
                            <a:schemeClr val="tx1"/>
                          </a:solidFill>
                          <a:latin typeface="굴림" panose="020B0600000101010101" pitchFamily="50" charset="-127"/>
                          <a:ea typeface="굴림" panose="020B0600000101010101" pitchFamily="50" charset="-127"/>
                        </a:defRPr>
                      </a:lvl1pPr>
                      <a:lvl2pPr marL="742950" indent="-285750" algn="l" eaLnBrk="0" hangingPunct="0">
                        <a:spcBef>
                          <a:spcPct val="20000"/>
                        </a:spcBef>
                        <a:defRPr kumimoji="1" sz="2400" b="1">
                          <a:solidFill>
                            <a:schemeClr val="tx1"/>
                          </a:solidFill>
                          <a:latin typeface="굴림" panose="020B0600000101010101" pitchFamily="50" charset="-127"/>
                          <a:ea typeface="굴림" panose="020B0600000101010101" pitchFamily="50" charset="-127"/>
                        </a:defRPr>
                      </a:lvl2pPr>
                      <a:lvl3pPr marL="1143000" indent="-228600" algn="l" eaLnBrk="0" hangingPunct="0">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algn="l" eaLnBrk="0" hangingPunct="0">
                        <a:spcBef>
                          <a:spcPct val="20000"/>
                        </a:spcBef>
                        <a:defRPr kumimoji="1" sz="1400">
                          <a:solidFill>
                            <a:schemeClr val="tx1"/>
                          </a:solidFill>
                          <a:latin typeface="굴림" panose="020B0600000101010101" pitchFamily="50" charset="-127"/>
                          <a:ea typeface="굴림" panose="020B0600000101010101" pitchFamily="50" charset="-127"/>
                        </a:defRPr>
                      </a:lvl4pPr>
                      <a:lvl5pPr marL="2057400" indent="-228600" algn="l" eaLnBrk="0" hangingPunct="0">
                        <a:spcBef>
                          <a:spcPct val="20000"/>
                        </a:spcBef>
                        <a:defRPr kumimoji="1" sz="1400">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1">
                        <a:lnSpc>
                          <a:spcPct val="100000"/>
                        </a:lnSpc>
                        <a:spcBef>
                          <a:spcPct val="20000"/>
                        </a:spcBef>
                        <a:spcAft>
                          <a:spcPct val="0"/>
                        </a:spcAft>
                        <a:buClrTx/>
                        <a:buSzTx/>
                        <a:buFont typeface="Wingdings" panose="05000000000000000000" pitchFamily="2" charset="2"/>
                        <a:buNone/>
                        <a:tabLst/>
                      </a:pPr>
                      <a:r>
                        <a:rPr kumimoji="1" lang="en-US" altLang="ko-KR" sz="1100" b="0" i="0" u="none" strike="noStrike" cap="none" normalizeH="0" baseline="0" dirty="0" smtClean="0">
                          <a:ln>
                            <a:noFill/>
                          </a:ln>
                          <a:solidFill>
                            <a:schemeClr val="tx1"/>
                          </a:solidFill>
                          <a:effectLst/>
                          <a:latin typeface="Arial" panose="020B0604020202020204" pitchFamily="34" charset="0"/>
                          <a:ea typeface="Malgun Gothic" panose="020B0503020000020004" pitchFamily="50" charset="-127"/>
                        </a:rPr>
                        <a:t>Class</a:t>
                      </a:r>
                      <a:endParaRPr kumimoji="1" lang="ko-KR" altLang="en-US" sz="1100" b="0" i="0" u="none" strike="noStrike" cap="none" normalizeH="0" baseline="0" smtClean="0">
                        <a:ln>
                          <a:noFill/>
                        </a:ln>
                        <a:solidFill>
                          <a:schemeClr val="tx1"/>
                        </a:solidFill>
                        <a:effectLst/>
                        <a:latin typeface="Arial" panose="020B0604020202020204" pitchFamily="34" charset="0"/>
                        <a:ea typeface="Malgun Gothic" panose="020B0503020000020004" pitchFamily="50" charset="-127"/>
                      </a:endParaRPr>
                    </a:p>
                  </a:txBody>
                  <a:tcPr marL="54000" marR="54000" marT="18000" marB="18000"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Font typeface="Wingdings" panose="05000000000000000000" pitchFamily="2" charset="2"/>
                        <a:defRPr kumimoji="1" b="1">
                          <a:solidFill>
                            <a:schemeClr val="tx1"/>
                          </a:solidFill>
                          <a:latin typeface="굴림" panose="020B0600000101010101" pitchFamily="50" charset="-127"/>
                          <a:ea typeface="굴림" panose="020B0600000101010101" pitchFamily="50" charset="-127"/>
                        </a:defRPr>
                      </a:lvl1pPr>
                      <a:lvl2pPr marL="742950" indent="-285750" algn="l" eaLnBrk="0" hangingPunct="0">
                        <a:spcBef>
                          <a:spcPct val="20000"/>
                        </a:spcBef>
                        <a:defRPr kumimoji="1" sz="2400" b="1">
                          <a:solidFill>
                            <a:schemeClr val="tx1"/>
                          </a:solidFill>
                          <a:latin typeface="굴림" panose="020B0600000101010101" pitchFamily="50" charset="-127"/>
                          <a:ea typeface="굴림" panose="020B0600000101010101" pitchFamily="50" charset="-127"/>
                        </a:defRPr>
                      </a:lvl2pPr>
                      <a:lvl3pPr marL="1143000" indent="-228600" algn="l" eaLnBrk="0" hangingPunct="0">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algn="l" eaLnBrk="0" hangingPunct="0">
                        <a:spcBef>
                          <a:spcPct val="20000"/>
                        </a:spcBef>
                        <a:defRPr kumimoji="1" sz="1400">
                          <a:solidFill>
                            <a:schemeClr val="tx1"/>
                          </a:solidFill>
                          <a:latin typeface="굴림" panose="020B0600000101010101" pitchFamily="50" charset="-127"/>
                          <a:ea typeface="굴림" panose="020B0600000101010101" pitchFamily="50" charset="-127"/>
                        </a:defRPr>
                      </a:lvl4pPr>
                      <a:lvl5pPr marL="2057400" indent="-228600" algn="l" eaLnBrk="0" hangingPunct="0">
                        <a:spcBef>
                          <a:spcPct val="20000"/>
                        </a:spcBef>
                        <a:defRPr kumimoji="1" sz="1400">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9pPr>
                    </a:lstStyle>
                    <a:p>
                      <a:pPr marL="0" marR="0" lvl="0" indent="0" algn="l" defTabSz="914400" rtl="0" eaLnBrk="1" fontAlgn="base" latinLnBrk="1" hangingPunct="1">
                        <a:lnSpc>
                          <a:spcPct val="100000"/>
                        </a:lnSpc>
                        <a:spcBef>
                          <a:spcPct val="20000"/>
                        </a:spcBef>
                        <a:spcAft>
                          <a:spcPct val="0"/>
                        </a:spcAft>
                        <a:buClrTx/>
                        <a:buSzTx/>
                        <a:buFont typeface="Wingdings" panose="05000000000000000000" pitchFamily="2" charset="2"/>
                        <a:buNone/>
                        <a:tabLst/>
                      </a:pPr>
                      <a:r>
                        <a:rPr kumimoji="1" lang="en-US" altLang="ko-KR" sz="1100" b="0" i="0" u="none" strike="noStrike" cap="none" normalizeH="0" baseline="0" smtClean="0">
                          <a:ln>
                            <a:noFill/>
                          </a:ln>
                          <a:solidFill>
                            <a:schemeClr val="tx1"/>
                          </a:solidFill>
                          <a:effectLst/>
                          <a:latin typeface="Arial" panose="020B0604020202020204" pitchFamily="34" charset="0"/>
                          <a:ea typeface="Malgun Gothic" panose="020B0503020000020004" pitchFamily="50" charset="-127"/>
                        </a:rPr>
                        <a:t>Factory Method</a:t>
                      </a:r>
                    </a:p>
                  </a:txBody>
                  <a:tcPr marL="54000" marR="54000" marT="18000" marB="18000"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Font typeface="Wingdings" panose="05000000000000000000" pitchFamily="2" charset="2"/>
                        <a:defRPr kumimoji="1" b="1">
                          <a:solidFill>
                            <a:schemeClr val="tx1"/>
                          </a:solidFill>
                          <a:latin typeface="굴림" panose="020B0600000101010101" pitchFamily="50" charset="-127"/>
                          <a:ea typeface="굴림" panose="020B0600000101010101" pitchFamily="50" charset="-127"/>
                        </a:defRPr>
                      </a:lvl1pPr>
                      <a:lvl2pPr marL="742950" indent="-285750" algn="l" eaLnBrk="0" hangingPunct="0">
                        <a:spcBef>
                          <a:spcPct val="20000"/>
                        </a:spcBef>
                        <a:defRPr kumimoji="1" sz="2400" b="1">
                          <a:solidFill>
                            <a:schemeClr val="tx1"/>
                          </a:solidFill>
                          <a:latin typeface="굴림" panose="020B0600000101010101" pitchFamily="50" charset="-127"/>
                          <a:ea typeface="굴림" panose="020B0600000101010101" pitchFamily="50" charset="-127"/>
                        </a:defRPr>
                      </a:lvl2pPr>
                      <a:lvl3pPr marL="1143000" indent="-228600" algn="l" eaLnBrk="0" hangingPunct="0">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algn="l" eaLnBrk="0" hangingPunct="0">
                        <a:spcBef>
                          <a:spcPct val="20000"/>
                        </a:spcBef>
                        <a:defRPr kumimoji="1" sz="1400">
                          <a:solidFill>
                            <a:schemeClr val="tx1"/>
                          </a:solidFill>
                          <a:latin typeface="굴림" panose="020B0600000101010101" pitchFamily="50" charset="-127"/>
                          <a:ea typeface="굴림" panose="020B0600000101010101" pitchFamily="50" charset="-127"/>
                        </a:defRPr>
                      </a:lvl4pPr>
                      <a:lvl5pPr marL="2057400" indent="-228600" algn="l" eaLnBrk="0" hangingPunct="0">
                        <a:spcBef>
                          <a:spcPct val="20000"/>
                        </a:spcBef>
                        <a:defRPr kumimoji="1" sz="1400">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9pPr>
                    </a:lstStyle>
                    <a:p>
                      <a:pPr marL="0" marR="0" lvl="0" indent="0" algn="l" defTabSz="914400" rtl="0" eaLnBrk="1" fontAlgn="base" latinLnBrk="1" hangingPunct="1">
                        <a:lnSpc>
                          <a:spcPct val="100000"/>
                        </a:lnSpc>
                        <a:spcBef>
                          <a:spcPct val="20000"/>
                        </a:spcBef>
                        <a:spcAft>
                          <a:spcPct val="0"/>
                        </a:spcAft>
                        <a:buClrTx/>
                        <a:buSzTx/>
                        <a:buFont typeface="Wingdings" panose="05000000000000000000" pitchFamily="2" charset="2"/>
                        <a:buNone/>
                        <a:tabLst/>
                      </a:pPr>
                      <a:r>
                        <a:rPr kumimoji="1" lang="en-US" altLang="ko-KR" sz="1100" b="0" i="0" u="none" strike="noStrike" cap="none" normalizeH="0" baseline="0" dirty="0" smtClean="0">
                          <a:ln>
                            <a:noFill/>
                          </a:ln>
                          <a:solidFill>
                            <a:schemeClr val="tx1"/>
                          </a:solidFill>
                          <a:effectLst/>
                          <a:latin typeface="Arial" panose="020B0604020202020204" pitchFamily="34" charset="0"/>
                          <a:ea typeface="Malgun Gothic" panose="020B0503020000020004" pitchFamily="50" charset="-127"/>
                        </a:rPr>
                        <a:t>subclass of object to be instance</a:t>
                      </a:r>
                    </a:p>
                  </a:txBody>
                  <a:tcPr marL="54000" marR="54000" marT="18000" marB="18000"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Font typeface="Wingdings" panose="05000000000000000000" pitchFamily="2" charset="2"/>
                        <a:defRPr kumimoji="1" b="1">
                          <a:solidFill>
                            <a:schemeClr val="tx1"/>
                          </a:solidFill>
                          <a:latin typeface="굴림" panose="020B0600000101010101" pitchFamily="50" charset="-127"/>
                          <a:ea typeface="굴림" panose="020B0600000101010101" pitchFamily="50" charset="-127"/>
                        </a:defRPr>
                      </a:lvl1pPr>
                      <a:lvl2pPr marL="742950" indent="-285750" algn="l" eaLnBrk="0" hangingPunct="0">
                        <a:spcBef>
                          <a:spcPct val="20000"/>
                        </a:spcBef>
                        <a:defRPr kumimoji="1" sz="2400" b="1">
                          <a:solidFill>
                            <a:schemeClr val="tx1"/>
                          </a:solidFill>
                          <a:latin typeface="굴림" panose="020B0600000101010101" pitchFamily="50" charset="-127"/>
                          <a:ea typeface="굴림" panose="020B0600000101010101" pitchFamily="50" charset="-127"/>
                        </a:defRPr>
                      </a:lvl2pPr>
                      <a:lvl3pPr marL="1143000" indent="-228600" algn="l" eaLnBrk="0" hangingPunct="0">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algn="l" eaLnBrk="0" hangingPunct="0">
                        <a:spcBef>
                          <a:spcPct val="20000"/>
                        </a:spcBef>
                        <a:defRPr kumimoji="1" sz="1400">
                          <a:solidFill>
                            <a:schemeClr val="tx1"/>
                          </a:solidFill>
                          <a:latin typeface="굴림" panose="020B0600000101010101" pitchFamily="50" charset="-127"/>
                          <a:ea typeface="굴림" panose="020B0600000101010101" pitchFamily="50" charset="-127"/>
                        </a:defRPr>
                      </a:lvl4pPr>
                      <a:lvl5pPr marL="2057400" indent="-228600" algn="l" eaLnBrk="0" hangingPunct="0">
                        <a:spcBef>
                          <a:spcPct val="20000"/>
                        </a:spcBef>
                        <a:defRPr kumimoji="1" sz="1400">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9pPr>
                    </a:lstStyle>
                    <a:p>
                      <a:pPr marL="0" marR="0" lvl="0" indent="0" algn="l" defTabSz="914400" rtl="0" eaLnBrk="1" fontAlgn="base" latinLnBrk="1" hangingPunct="1">
                        <a:lnSpc>
                          <a:spcPct val="100000"/>
                        </a:lnSpc>
                        <a:spcBef>
                          <a:spcPct val="20000"/>
                        </a:spcBef>
                        <a:spcAft>
                          <a:spcPct val="0"/>
                        </a:spcAft>
                        <a:buClrTx/>
                        <a:buSzTx/>
                        <a:buFont typeface="Wingdings" panose="05000000000000000000" pitchFamily="2" charset="2"/>
                        <a:buNone/>
                        <a:tabLst/>
                      </a:pPr>
                      <a:r>
                        <a:rPr kumimoji="1" lang="en-US" altLang="ko-KR" sz="1100" b="0" i="0" u="none" strike="noStrike" cap="none" normalizeH="0" baseline="0" smtClean="0">
                          <a:ln>
                            <a:noFill/>
                          </a:ln>
                          <a:solidFill>
                            <a:schemeClr val="tx1"/>
                          </a:solidFill>
                          <a:effectLst/>
                          <a:latin typeface="Arial" panose="020B0604020202020204" pitchFamily="34" charset="0"/>
                          <a:ea typeface="Malgun Gothic" panose="020B0503020000020004" pitchFamily="50" charset="-127"/>
                        </a:rPr>
                        <a:t>Adapter</a:t>
                      </a:r>
                    </a:p>
                  </a:txBody>
                  <a:tcPr marL="54000" marR="54000" marT="18000" marB="18000"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Font typeface="Wingdings" panose="05000000000000000000" pitchFamily="2" charset="2"/>
                        <a:defRPr kumimoji="1" b="1">
                          <a:solidFill>
                            <a:schemeClr val="tx1"/>
                          </a:solidFill>
                          <a:latin typeface="굴림" panose="020B0600000101010101" pitchFamily="50" charset="-127"/>
                          <a:ea typeface="굴림" panose="020B0600000101010101" pitchFamily="50" charset="-127"/>
                        </a:defRPr>
                      </a:lvl1pPr>
                      <a:lvl2pPr marL="742950" indent="-285750" algn="l" eaLnBrk="0" hangingPunct="0">
                        <a:spcBef>
                          <a:spcPct val="20000"/>
                        </a:spcBef>
                        <a:defRPr kumimoji="1" sz="2400" b="1">
                          <a:solidFill>
                            <a:schemeClr val="tx1"/>
                          </a:solidFill>
                          <a:latin typeface="굴림" panose="020B0600000101010101" pitchFamily="50" charset="-127"/>
                          <a:ea typeface="굴림" panose="020B0600000101010101" pitchFamily="50" charset="-127"/>
                        </a:defRPr>
                      </a:lvl2pPr>
                      <a:lvl3pPr marL="1143000" indent="-228600" algn="l" eaLnBrk="0" hangingPunct="0">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algn="l" eaLnBrk="0" hangingPunct="0">
                        <a:spcBef>
                          <a:spcPct val="20000"/>
                        </a:spcBef>
                        <a:defRPr kumimoji="1" sz="1400">
                          <a:solidFill>
                            <a:schemeClr val="tx1"/>
                          </a:solidFill>
                          <a:latin typeface="굴림" panose="020B0600000101010101" pitchFamily="50" charset="-127"/>
                          <a:ea typeface="굴림" panose="020B0600000101010101" pitchFamily="50" charset="-127"/>
                        </a:defRPr>
                      </a:lvl4pPr>
                      <a:lvl5pPr marL="2057400" indent="-228600" algn="l" eaLnBrk="0" hangingPunct="0">
                        <a:spcBef>
                          <a:spcPct val="20000"/>
                        </a:spcBef>
                        <a:defRPr kumimoji="1" sz="1400">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9pPr>
                    </a:lstStyle>
                    <a:p>
                      <a:pPr marL="0" marR="0" lvl="0" indent="0" algn="l" defTabSz="914400" rtl="0" eaLnBrk="1" fontAlgn="base" latinLnBrk="1" hangingPunct="1">
                        <a:lnSpc>
                          <a:spcPct val="100000"/>
                        </a:lnSpc>
                        <a:spcBef>
                          <a:spcPct val="20000"/>
                        </a:spcBef>
                        <a:spcAft>
                          <a:spcPct val="0"/>
                        </a:spcAft>
                        <a:buClrTx/>
                        <a:buSzTx/>
                        <a:buFont typeface="Wingdings" panose="05000000000000000000" pitchFamily="2" charset="2"/>
                        <a:buNone/>
                        <a:tabLst/>
                      </a:pPr>
                      <a:r>
                        <a:rPr kumimoji="1" lang="en-US" altLang="ko-KR" sz="1100" b="0" i="0" u="none" strike="noStrike" cap="none" normalizeH="0" baseline="0" dirty="0" smtClean="0">
                          <a:ln>
                            <a:noFill/>
                          </a:ln>
                          <a:solidFill>
                            <a:schemeClr val="tx1"/>
                          </a:solidFill>
                          <a:effectLst/>
                          <a:latin typeface="Arial" panose="020B0604020202020204" pitchFamily="34" charset="0"/>
                          <a:ea typeface="Malgun Gothic" panose="020B0503020000020004" pitchFamily="50" charset="-127"/>
                        </a:rPr>
                        <a:t>interface for object</a:t>
                      </a:r>
                    </a:p>
                  </a:txBody>
                  <a:tcPr marL="54000" marR="54000" marT="18000" marB="18000"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Font typeface="Wingdings" panose="05000000000000000000" pitchFamily="2" charset="2"/>
                        <a:defRPr kumimoji="1" b="1">
                          <a:solidFill>
                            <a:schemeClr val="tx1"/>
                          </a:solidFill>
                          <a:latin typeface="굴림" panose="020B0600000101010101" pitchFamily="50" charset="-127"/>
                          <a:ea typeface="굴림" panose="020B0600000101010101" pitchFamily="50" charset="-127"/>
                        </a:defRPr>
                      </a:lvl1pPr>
                      <a:lvl2pPr marL="742950" indent="-285750" algn="l" eaLnBrk="0" hangingPunct="0">
                        <a:spcBef>
                          <a:spcPct val="20000"/>
                        </a:spcBef>
                        <a:defRPr kumimoji="1" sz="2400" b="1">
                          <a:solidFill>
                            <a:schemeClr val="tx1"/>
                          </a:solidFill>
                          <a:latin typeface="굴림" panose="020B0600000101010101" pitchFamily="50" charset="-127"/>
                          <a:ea typeface="굴림" panose="020B0600000101010101" pitchFamily="50" charset="-127"/>
                        </a:defRPr>
                      </a:lvl2pPr>
                      <a:lvl3pPr marL="1143000" indent="-228600" algn="l" eaLnBrk="0" hangingPunct="0">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algn="l" eaLnBrk="0" hangingPunct="0">
                        <a:spcBef>
                          <a:spcPct val="20000"/>
                        </a:spcBef>
                        <a:defRPr kumimoji="1" sz="1400">
                          <a:solidFill>
                            <a:schemeClr val="tx1"/>
                          </a:solidFill>
                          <a:latin typeface="굴림" panose="020B0600000101010101" pitchFamily="50" charset="-127"/>
                          <a:ea typeface="굴림" panose="020B0600000101010101" pitchFamily="50" charset="-127"/>
                        </a:defRPr>
                      </a:lvl4pPr>
                      <a:lvl5pPr marL="2057400" indent="-228600" algn="l" eaLnBrk="0" hangingPunct="0">
                        <a:spcBef>
                          <a:spcPct val="20000"/>
                        </a:spcBef>
                        <a:defRPr kumimoji="1" sz="1400">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9pPr>
                    </a:lstStyle>
                    <a:p>
                      <a:pPr marL="0" marR="0" lvl="0" indent="0" algn="l" defTabSz="914400" rtl="0" eaLnBrk="1" fontAlgn="base" latinLnBrk="1" hangingPunct="1">
                        <a:lnSpc>
                          <a:spcPct val="100000"/>
                        </a:lnSpc>
                        <a:spcBef>
                          <a:spcPct val="20000"/>
                        </a:spcBef>
                        <a:spcAft>
                          <a:spcPct val="0"/>
                        </a:spcAft>
                        <a:buClrTx/>
                        <a:buSzTx/>
                        <a:buFont typeface="Wingdings" panose="05000000000000000000" pitchFamily="2" charset="2"/>
                        <a:buNone/>
                        <a:tabLst/>
                      </a:pPr>
                      <a:r>
                        <a:rPr kumimoji="1" lang="en-US" altLang="ko-KR" sz="1100" b="0" i="0" u="none" strike="noStrike" cap="none" normalizeH="0" baseline="0" smtClean="0">
                          <a:ln>
                            <a:noFill/>
                          </a:ln>
                          <a:solidFill>
                            <a:schemeClr val="tx1"/>
                          </a:solidFill>
                          <a:effectLst/>
                          <a:latin typeface="Arial" panose="020B0604020202020204" pitchFamily="34" charset="0"/>
                          <a:ea typeface="Malgun Gothic" panose="020B0503020000020004" pitchFamily="50" charset="-127"/>
                        </a:rPr>
                        <a:t>Interpreter</a:t>
                      </a:r>
                    </a:p>
                  </a:txBody>
                  <a:tcPr marL="54000" marR="54000" marT="18000" marB="18000" horzOverflow="overflow">
                    <a:lnL w="12700" cap="flat" cmpd="sng" algn="ctr">
                      <a:solidFill>
                        <a:srgbClr val="000000"/>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Font typeface="Wingdings" panose="05000000000000000000" pitchFamily="2" charset="2"/>
                        <a:defRPr kumimoji="1" b="1">
                          <a:solidFill>
                            <a:schemeClr val="tx1"/>
                          </a:solidFill>
                          <a:latin typeface="굴림" panose="020B0600000101010101" pitchFamily="50" charset="-127"/>
                          <a:ea typeface="굴림" panose="020B0600000101010101" pitchFamily="50" charset="-127"/>
                        </a:defRPr>
                      </a:lvl1pPr>
                      <a:lvl2pPr marL="742950" indent="-285750" algn="l" eaLnBrk="0" hangingPunct="0">
                        <a:spcBef>
                          <a:spcPct val="20000"/>
                        </a:spcBef>
                        <a:defRPr kumimoji="1" sz="2400" b="1">
                          <a:solidFill>
                            <a:schemeClr val="tx1"/>
                          </a:solidFill>
                          <a:latin typeface="굴림" panose="020B0600000101010101" pitchFamily="50" charset="-127"/>
                          <a:ea typeface="굴림" panose="020B0600000101010101" pitchFamily="50" charset="-127"/>
                        </a:defRPr>
                      </a:lvl2pPr>
                      <a:lvl3pPr marL="1143000" indent="-228600" algn="l" eaLnBrk="0" hangingPunct="0">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algn="l" eaLnBrk="0" hangingPunct="0">
                        <a:spcBef>
                          <a:spcPct val="20000"/>
                        </a:spcBef>
                        <a:defRPr kumimoji="1" sz="1400">
                          <a:solidFill>
                            <a:schemeClr val="tx1"/>
                          </a:solidFill>
                          <a:latin typeface="굴림" panose="020B0600000101010101" pitchFamily="50" charset="-127"/>
                          <a:ea typeface="굴림" panose="020B0600000101010101" pitchFamily="50" charset="-127"/>
                        </a:defRPr>
                      </a:lvl4pPr>
                      <a:lvl5pPr marL="2057400" indent="-228600" algn="l" eaLnBrk="0" hangingPunct="0">
                        <a:spcBef>
                          <a:spcPct val="20000"/>
                        </a:spcBef>
                        <a:defRPr kumimoji="1" sz="1400">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9pPr>
                    </a:lstStyle>
                    <a:p>
                      <a:pPr marL="0" marR="0" lvl="0" indent="0" algn="l" defTabSz="914400" rtl="0" eaLnBrk="1" fontAlgn="base" latinLnBrk="1" hangingPunct="1">
                        <a:lnSpc>
                          <a:spcPct val="100000"/>
                        </a:lnSpc>
                        <a:spcBef>
                          <a:spcPct val="20000"/>
                        </a:spcBef>
                        <a:spcAft>
                          <a:spcPct val="0"/>
                        </a:spcAft>
                        <a:buClrTx/>
                        <a:buSzTx/>
                        <a:buFont typeface="Wingdings" panose="05000000000000000000" pitchFamily="2" charset="2"/>
                        <a:buNone/>
                        <a:tabLst/>
                      </a:pPr>
                      <a:r>
                        <a:rPr kumimoji="1" lang="en-US" altLang="ko-KR" sz="1100" b="0" i="0" u="none" strike="noStrike" cap="none" normalizeH="0" baseline="0" dirty="0" smtClean="0">
                          <a:ln>
                            <a:noFill/>
                          </a:ln>
                          <a:solidFill>
                            <a:schemeClr val="tx1"/>
                          </a:solidFill>
                          <a:effectLst/>
                          <a:latin typeface="Arial" panose="020B0604020202020204" pitchFamily="34" charset="0"/>
                          <a:ea typeface="Malgun Gothic" panose="020B0503020000020004" pitchFamily="50" charset="-127"/>
                        </a:rPr>
                        <a:t>syntax and interpretation of language</a:t>
                      </a:r>
                      <a:endParaRPr kumimoji="1" lang="ko-KR" altLang="en-US" sz="1100" b="0" i="0" u="none" strike="noStrike" cap="none" normalizeH="0" baseline="0" smtClean="0">
                        <a:ln>
                          <a:noFill/>
                        </a:ln>
                        <a:solidFill>
                          <a:schemeClr val="tx1"/>
                        </a:solidFill>
                        <a:effectLst/>
                        <a:latin typeface="Arial" panose="020B0604020202020204" pitchFamily="34" charset="0"/>
                        <a:ea typeface="Malgun Gothic" panose="020B0503020000020004" pitchFamily="50" charset="-127"/>
                      </a:endParaRPr>
                    </a:p>
                  </a:txBody>
                  <a:tcPr marL="54000" marR="54000" marT="18000" marB="18000" horzOverflow="overflow">
                    <a:lnL w="12700" cap="flat" cmpd="sng" algn="ctr">
                      <a:solidFill>
                        <a:schemeClr val="tx1"/>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34938">
                <a:tc vMerge="1">
                  <a:txBody>
                    <a:bodyPr/>
                    <a:lstStyle/>
                    <a:p>
                      <a:pPr latinLnBrk="1"/>
                      <a:endParaRPr lang="ko-KR" altLang="en-US"/>
                    </a:p>
                  </a:txBody>
                  <a:tcPr/>
                </a:tc>
                <a:tc>
                  <a:txBody>
                    <a:bodyPr/>
                    <a:lstStyle>
                      <a:lvl1pPr algn="l" eaLnBrk="0" hangingPunct="0">
                        <a:spcBef>
                          <a:spcPct val="20000"/>
                        </a:spcBef>
                        <a:buFont typeface="Wingdings" panose="05000000000000000000" pitchFamily="2" charset="2"/>
                        <a:defRPr kumimoji="1" b="1">
                          <a:solidFill>
                            <a:schemeClr val="tx1"/>
                          </a:solidFill>
                          <a:latin typeface="굴림" panose="020B0600000101010101" pitchFamily="50" charset="-127"/>
                          <a:ea typeface="굴림" panose="020B0600000101010101" pitchFamily="50" charset="-127"/>
                        </a:defRPr>
                      </a:lvl1pPr>
                      <a:lvl2pPr marL="742950" indent="-285750" algn="l" eaLnBrk="0" hangingPunct="0">
                        <a:spcBef>
                          <a:spcPct val="20000"/>
                        </a:spcBef>
                        <a:defRPr kumimoji="1" sz="2400" b="1">
                          <a:solidFill>
                            <a:schemeClr val="tx1"/>
                          </a:solidFill>
                          <a:latin typeface="굴림" panose="020B0600000101010101" pitchFamily="50" charset="-127"/>
                          <a:ea typeface="굴림" panose="020B0600000101010101" pitchFamily="50" charset="-127"/>
                        </a:defRPr>
                      </a:lvl2pPr>
                      <a:lvl3pPr marL="1143000" indent="-228600" algn="l" eaLnBrk="0" hangingPunct="0">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algn="l" eaLnBrk="0" hangingPunct="0">
                        <a:spcBef>
                          <a:spcPct val="20000"/>
                        </a:spcBef>
                        <a:defRPr kumimoji="1" sz="1400">
                          <a:solidFill>
                            <a:schemeClr val="tx1"/>
                          </a:solidFill>
                          <a:latin typeface="굴림" panose="020B0600000101010101" pitchFamily="50" charset="-127"/>
                          <a:ea typeface="굴림" panose="020B0600000101010101" pitchFamily="50" charset="-127"/>
                        </a:defRPr>
                      </a:lvl4pPr>
                      <a:lvl5pPr marL="2057400" indent="-228600" algn="l" eaLnBrk="0" hangingPunct="0">
                        <a:spcBef>
                          <a:spcPct val="20000"/>
                        </a:spcBef>
                        <a:defRPr kumimoji="1" sz="1400">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9pPr>
                    </a:lstStyle>
                    <a:p>
                      <a:pPr marL="0" marR="0" lvl="0" indent="0" algn="l" defTabSz="914400" rtl="0" eaLnBrk="1" fontAlgn="base" latinLnBrk="1" hangingPunct="1">
                        <a:lnSpc>
                          <a:spcPct val="100000"/>
                        </a:lnSpc>
                        <a:spcBef>
                          <a:spcPct val="20000"/>
                        </a:spcBef>
                        <a:spcAft>
                          <a:spcPct val="0"/>
                        </a:spcAft>
                        <a:buClrTx/>
                        <a:buSzTx/>
                        <a:buFont typeface="Wingdings" panose="05000000000000000000" pitchFamily="2" charset="2"/>
                        <a:buNone/>
                        <a:tabLst/>
                      </a:pPr>
                      <a:endParaRPr kumimoji="1" lang="ko-KR" altLang="ko-KR" sz="1100" b="0" i="0" u="none" strike="noStrike" cap="none" normalizeH="0" baseline="0" dirty="0" smtClean="0">
                        <a:ln>
                          <a:noFill/>
                        </a:ln>
                        <a:solidFill>
                          <a:schemeClr val="tx1"/>
                        </a:solidFill>
                        <a:effectLst/>
                        <a:latin typeface="Arial" panose="020B0604020202020204" pitchFamily="34" charset="0"/>
                        <a:ea typeface="Malgun Gothic" panose="020B0503020000020004" pitchFamily="50" charset="-127"/>
                      </a:endParaRPr>
                    </a:p>
                  </a:txBody>
                  <a:tcPr marL="54000" marR="54000" marT="18000" marB="18000"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Font typeface="Wingdings" panose="05000000000000000000" pitchFamily="2" charset="2"/>
                        <a:defRPr kumimoji="1" b="1">
                          <a:solidFill>
                            <a:schemeClr val="tx1"/>
                          </a:solidFill>
                          <a:latin typeface="굴림" panose="020B0600000101010101" pitchFamily="50" charset="-127"/>
                          <a:ea typeface="굴림" panose="020B0600000101010101" pitchFamily="50" charset="-127"/>
                        </a:defRPr>
                      </a:lvl1pPr>
                      <a:lvl2pPr marL="742950" indent="-285750" algn="l" eaLnBrk="0" hangingPunct="0">
                        <a:spcBef>
                          <a:spcPct val="20000"/>
                        </a:spcBef>
                        <a:defRPr kumimoji="1" sz="2400" b="1">
                          <a:solidFill>
                            <a:schemeClr val="tx1"/>
                          </a:solidFill>
                          <a:latin typeface="굴림" panose="020B0600000101010101" pitchFamily="50" charset="-127"/>
                          <a:ea typeface="굴림" panose="020B0600000101010101" pitchFamily="50" charset="-127"/>
                        </a:defRPr>
                      </a:lvl2pPr>
                      <a:lvl3pPr marL="1143000" indent="-228600" algn="l" eaLnBrk="0" hangingPunct="0">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algn="l" eaLnBrk="0" hangingPunct="0">
                        <a:spcBef>
                          <a:spcPct val="20000"/>
                        </a:spcBef>
                        <a:defRPr kumimoji="1" sz="1400">
                          <a:solidFill>
                            <a:schemeClr val="tx1"/>
                          </a:solidFill>
                          <a:latin typeface="굴림" panose="020B0600000101010101" pitchFamily="50" charset="-127"/>
                          <a:ea typeface="굴림" panose="020B0600000101010101" pitchFamily="50" charset="-127"/>
                        </a:defRPr>
                      </a:lvl4pPr>
                      <a:lvl5pPr marL="2057400" indent="-228600" algn="l" eaLnBrk="0" hangingPunct="0">
                        <a:spcBef>
                          <a:spcPct val="20000"/>
                        </a:spcBef>
                        <a:defRPr kumimoji="1" sz="1400">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9pPr>
                    </a:lstStyle>
                    <a:p>
                      <a:pPr marL="0" marR="0" lvl="0" indent="0" algn="l" defTabSz="914400" rtl="0" eaLnBrk="1" fontAlgn="base" latinLnBrk="1" hangingPunct="1">
                        <a:lnSpc>
                          <a:spcPct val="100000"/>
                        </a:lnSpc>
                        <a:spcBef>
                          <a:spcPct val="20000"/>
                        </a:spcBef>
                        <a:spcAft>
                          <a:spcPct val="0"/>
                        </a:spcAft>
                        <a:buClrTx/>
                        <a:buSzTx/>
                        <a:buFont typeface="Wingdings" panose="05000000000000000000" pitchFamily="2" charset="2"/>
                        <a:buNone/>
                        <a:tabLst/>
                      </a:pPr>
                      <a:endParaRPr kumimoji="1" lang="ko-KR" altLang="ko-KR" sz="1100" b="0" i="0" u="none" strike="noStrike" cap="none" normalizeH="0" baseline="0" dirty="0" smtClean="0">
                        <a:ln>
                          <a:noFill/>
                        </a:ln>
                        <a:solidFill>
                          <a:schemeClr val="tx1"/>
                        </a:solidFill>
                        <a:effectLst/>
                        <a:latin typeface="Arial" panose="020B0604020202020204" pitchFamily="34" charset="0"/>
                        <a:ea typeface="Malgun Gothic" panose="020B0503020000020004" pitchFamily="50" charset="-127"/>
                      </a:endParaRPr>
                    </a:p>
                  </a:txBody>
                  <a:tcPr marL="54000" marR="54000" marT="18000" marB="18000"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Font typeface="Wingdings" panose="05000000000000000000" pitchFamily="2" charset="2"/>
                        <a:defRPr kumimoji="1" b="1">
                          <a:solidFill>
                            <a:schemeClr val="tx1"/>
                          </a:solidFill>
                          <a:latin typeface="굴림" panose="020B0600000101010101" pitchFamily="50" charset="-127"/>
                          <a:ea typeface="굴림" panose="020B0600000101010101" pitchFamily="50" charset="-127"/>
                        </a:defRPr>
                      </a:lvl1pPr>
                      <a:lvl2pPr marL="742950" indent="-285750" algn="l" eaLnBrk="0" hangingPunct="0">
                        <a:spcBef>
                          <a:spcPct val="20000"/>
                        </a:spcBef>
                        <a:defRPr kumimoji="1" sz="2400" b="1">
                          <a:solidFill>
                            <a:schemeClr val="tx1"/>
                          </a:solidFill>
                          <a:latin typeface="굴림" panose="020B0600000101010101" pitchFamily="50" charset="-127"/>
                          <a:ea typeface="굴림" panose="020B0600000101010101" pitchFamily="50" charset="-127"/>
                        </a:defRPr>
                      </a:lvl2pPr>
                      <a:lvl3pPr marL="1143000" indent="-228600" algn="l" eaLnBrk="0" hangingPunct="0">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algn="l" eaLnBrk="0" hangingPunct="0">
                        <a:spcBef>
                          <a:spcPct val="20000"/>
                        </a:spcBef>
                        <a:defRPr kumimoji="1" sz="1400">
                          <a:solidFill>
                            <a:schemeClr val="tx1"/>
                          </a:solidFill>
                          <a:latin typeface="굴림" panose="020B0600000101010101" pitchFamily="50" charset="-127"/>
                          <a:ea typeface="굴림" panose="020B0600000101010101" pitchFamily="50" charset="-127"/>
                        </a:defRPr>
                      </a:lvl4pPr>
                      <a:lvl5pPr marL="2057400" indent="-228600" algn="l" eaLnBrk="0" hangingPunct="0">
                        <a:spcBef>
                          <a:spcPct val="20000"/>
                        </a:spcBef>
                        <a:defRPr kumimoji="1" sz="1400">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9pPr>
                    </a:lstStyle>
                    <a:p>
                      <a:pPr marL="0" marR="0" lvl="0" indent="0" algn="l" defTabSz="914400" rtl="0" eaLnBrk="1" fontAlgn="base" latinLnBrk="1" hangingPunct="1">
                        <a:lnSpc>
                          <a:spcPct val="100000"/>
                        </a:lnSpc>
                        <a:spcBef>
                          <a:spcPct val="20000"/>
                        </a:spcBef>
                        <a:spcAft>
                          <a:spcPct val="0"/>
                        </a:spcAft>
                        <a:buClrTx/>
                        <a:buSzTx/>
                        <a:buFont typeface="Wingdings" panose="05000000000000000000" pitchFamily="2" charset="2"/>
                        <a:buNone/>
                        <a:tabLst/>
                      </a:pPr>
                      <a:endParaRPr kumimoji="1" lang="ko-KR" altLang="ko-KR" sz="1100" b="0" i="0" u="none" strike="noStrike" cap="none" normalizeH="0" baseline="0" smtClean="0">
                        <a:ln>
                          <a:noFill/>
                        </a:ln>
                        <a:solidFill>
                          <a:schemeClr val="tx1"/>
                        </a:solidFill>
                        <a:effectLst/>
                        <a:latin typeface="Arial" panose="020B0604020202020204" pitchFamily="34" charset="0"/>
                        <a:ea typeface="Malgun Gothic" panose="020B0503020000020004" pitchFamily="50" charset="-127"/>
                      </a:endParaRPr>
                    </a:p>
                  </a:txBody>
                  <a:tcPr marL="54000" marR="54000" marT="18000" marB="18000"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Font typeface="Wingdings" panose="05000000000000000000" pitchFamily="2" charset="2"/>
                        <a:defRPr kumimoji="1" b="1">
                          <a:solidFill>
                            <a:schemeClr val="tx1"/>
                          </a:solidFill>
                          <a:latin typeface="굴림" panose="020B0600000101010101" pitchFamily="50" charset="-127"/>
                          <a:ea typeface="굴림" panose="020B0600000101010101" pitchFamily="50" charset="-127"/>
                        </a:defRPr>
                      </a:lvl1pPr>
                      <a:lvl2pPr marL="742950" indent="-285750" algn="l" eaLnBrk="0" hangingPunct="0">
                        <a:spcBef>
                          <a:spcPct val="20000"/>
                        </a:spcBef>
                        <a:defRPr kumimoji="1" sz="2400" b="1">
                          <a:solidFill>
                            <a:schemeClr val="tx1"/>
                          </a:solidFill>
                          <a:latin typeface="굴림" panose="020B0600000101010101" pitchFamily="50" charset="-127"/>
                          <a:ea typeface="굴림" panose="020B0600000101010101" pitchFamily="50" charset="-127"/>
                        </a:defRPr>
                      </a:lvl2pPr>
                      <a:lvl3pPr marL="1143000" indent="-228600" algn="l" eaLnBrk="0" hangingPunct="0">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algn="l" eaLnBrk="0" hangingPunct="0">
                        <a:spcBef>
                          <a:spcPct val="20000"/>
                        </a:spcBef>
                        <a:defRPr kumimoji="1" sz="1400">
                          <a:solidFill>
                            <a:schemeClr val="tx1"/>
                          </a:solidFill>
                          <a:latin typeface="굴림" panose="020B0600000101010101" pitchFamily="50" charset="-127"/>
                          <a:ea typeface="굴림" panose="020B0600000101010101" pitchFamily="50" charset="-127"/>
                        </a:defRPr>
                      </a:lvl4pPr>
                      <a:lvl5pPr marL="2057400" indent="-228600" algn="l" eaLnBrk="0" hangingPunct="0">
                        <a:spcBef>
                          <a:spcPct val="20000"/>
                        </a:spcBef>
                        <a:defRPr kumimoji="1" sz="1400">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9pPr>
                    </a:lstStyle>
                    <a:p>
                      <a:pPr marL="0" marR="0" lvl="0" indent="0" algn="l" defTabSz="914400" rtl="0" eaLnBrk="1" fontAlgn="base" latinLnBrk="1" hangingPunct="1">
                        <a:lnSpc>
                          <a:spcPct val="100000"/>
                        </a:lnSpc>
                        <a:spcBef>
                          <a:spcPct val="20000"/>
                        </a:spcBef>
                        <a:spcAft>
                          <a:spcPct val="0"/>
                        </a:spcAft>
                        <a:buClrTx/>
                        <a:buSzTx/>
                        <a:buFont typeface="Wingdings" panose="05000000000000000000" pitchFamily="2" charset="2"/>
                        <a:buNone/>
                        <a:tabLst/>
                      </a:pPr>
                      <a:endParaRPr kumimoji="1" lang="ko-KR" altLang="ko-KR" sz="1100" b="0" i="0" u="none" strike="noStrike" cap="none" normalizeH="0" baseline="0" smtClean="0">
                        <a:ln>
                          <a:noFill/>
                        </a:ln>
                        <a:solidFill>
                          <a:schemeClr val="tx1"/>
                        </a:solidFill>
                        <a:effectLst/>
                        <a:latin typeface="Arial" panose="020B0604020202020204" pitchFamily="34" charset="0"/>
                        <a:ea typeface="Malgun Gothic" panose="020B0503020000020004" pitchFamily="50" charset="-127"/>
                      </a:endParaRPr>
                    </a:p>
                  </a:txBody>
                  <a:tcPr marL="54000" marR="54000" marT="18000" marB="18000"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Font typeface="Wingdings" panose="05000000000000000000" pitchFamily="2" charset="2"/>
                        <a:defRPr kumimoji="1" b="1">
                          <a:solidFill>
                            <a:schemeClr val="tx1"/>
                          </a:solidFill>
                          <a:latin typeface="굴림" panose="020B0600000101010101" pitchFamily="50" charset="-127"/>
                          <a:ea typeface="굴림" panose="020B0600000101010101" pitchFamily="50" charset="-127"/>
                        </a:defRPr>
                      </a:lvl1pPr>
                      <a:lvl2pPr marL="742950" indent="-285750" algn="l" eaLnBrk="0" hangingPunct="0">
                        <a:spcBef>
                          <a:spcPct val="20000"/>
                        </a:spcBef>
                        <a:defRPr kumimoji="1" sz="2400" b="1">
                          <a:solidFill>
                            <a:schemeClr val="tx1"/>
                          </a:solidFill>
                          <a:latin typeface="굴림" panose="020B0600000101010101" pitchFamily="50" charset="-127"/>
                          <a:ea typeface="굴림" panose="020B0600000101010101" pitchFamily="50" charset="-127"/>
                        </a:defRPr>
                      </a:lvl2pPr>
                      <a:lvl3pPr marL="1143000" indent="-228600" algn="l" eaLnBrk="0" hangingPunct="0">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algn="l" eaLnBrk="0" hangingPunct="0">
                        <a:spcBef>
                          <a:spcPct val="20000"/>
                        </a:spcBef>
                        <a:defRPr kumimoji="1" sz="1400">
                          <a:solidFill>
                            <a:schemeClr val="tx1"/>
                          </a:solidFill>
                          <a:latin typeface="굴림" panose="020B0600000101010101" pitchFamily="50" charset="-127"/>
                          <a:ea typeface="굴림" panose="020B0600000101010101" pitchFamily="50" charset="-127"/>
                        </a:defRPr>
                      </a:lvl4pPr>
                      <a:lvl5pPr marL="2057400" indent="-228600" algn="l" eaLnBrk="0" hangingPunct="0">
                        <a:spcBef>
                          <a:spcPct val="20000"/>
                        </a:spcBef>
                        <a:defRPr kumimoji="1" sz="1400">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9pPr>
                    </a:lstStyle>
                    <a:p>
                      <a:pPr marL="0" marR="0" lvl="0" indent="0" algn="l" defTabSz="914400" rtl="0" eaLnBrk="1" fontAlgn="base" latinLnBrk="1" hangingPunct="1">
                        <a:lnSpc>
                          <a:spcPct val="100000"/>
                        </a:lnSpc>
                        <a:spcBef>
                          <a:spcPct val="20000"/>
                        </a:spcBef>
                        <a:spcAft>
                          <a:spcPct val="0"/>
                        </a:spcAft>
                        <a:buClrTx/>
                        <a:buSzTx/>
                        <a:buFont typeface="Wingdings" panose="05000000000000000000" pitchFamily="2" charset="2"/>
                        <a:buNone/>
                        <a:tabLst/>
                      </a:pPr>
                      <a:r>
                        <a:rPr kumimoji="1" lang="en-US" altLang="ko-KR" sz="1100" b="0" i="0" u="none" strike="noStrike" cap="none" normalizeH="0" baseline="0" smtClean="0">
                          <a:ln>
                            <a:noFill/>
                          </a:ln>
                          <a:solidFill>
                            <a:schemeClr val="tx1"/>
                          </a:solidFill>
                          <a:effectLst/>
                          <a:latin typeface="Arial" panose="020B0604020202020204" pitchFamily="34" charset="0"/>
                          <a:ea typeface="Malgun Gothic" panose="020B0503020000020004" pitchFamily="50" charset="-127"/>
                        </a:rPr>
                        <a:t>Templated Method</a:t>
                      </a:r>
                    </a:p>
                  </a:txBody>
                  <a:tcPr marL="54000" marR="54000" marT="18000" marB="18000" horzOverflow="overflow">
                    <a:lnL w="12700" cap="flat" cmpd="sng" algn="ctr">
                      <a:solidFill>
                        <a:srgbClr val="000000"/>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Font typeface="Wingdings" panose="05000000000000000000" pitchFamily="2" charset="2"/>
                        <a:defRPr kumimoji="1" b="1">
                          <a:solidFill>
                            <a:schemeClr val="tx1"/>
                          </a:solidFill>
                          <a:latin typeface="굴림" panose="020B0600000101010101" pitchFamily="50" charset="-127"/>
                          <a:ea typeface="굴림" panose="020B0600000101010101" pitchFamily="50" charset="-127"/>
                        </a:defRPr>
                      </a:lvl1pPr>
                      <a:lvl2pPr marL="742950" indent="-285750" algn="l" eaLnBrk="0" hangingPunct="0">
                        <a:spcBef>
                          <a:spcPct val="20000"/>
                        </a:spcBef>
                        <a:defRPr kumimoji="1" sz="2400" b="1">
                          <a:solidFill>
                            <a:schemeClr val="tx1"/>
                          </a:solidFill>
                          <a:latin typeface="굴림" panose="020B0600000101010101" pitchFamily="50" charset="-127"/>
                          <a:ea typeface="굴림" panose="020B0600000101010101" pitchFamily="50" charset="-127"/>
                        </a:defRPr>
                      </a:lvl2pPr>
                      <a:lvl3pPr marL="1143000" indent="-228600" algn="l" eaLnBrk="0" hangingPunct="0">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algn="l" eaLnBrk="0" hangingPunct="0">
                        <a:spcBef>
                          <a:spcPct val="20000"/>
                        </a:spcBef>
                        <a:defRPr kumimoji="1" sz="1400">
                          <a:solidFill>
                            <a:schemeClr val="tx1"/>
                          </a:solidFill>
                          <a:latin typeface="굴림" panose="020B0600000101010101" pitchFamily="50" charset="-127"/>
                          <a:ea typeface="굴림" panose="020B0600000101010101" pitchFamily="50" charset="-127"/>
                        </a:defRPr>
                      </a:lvl4pPr>
                      <a:lvl5pPr marL="2057400" indent="-228600" algn="l" eaLnBrk="0" hangingPunct="0">
                        <a:spcBef>
                          <a:spcPct val="20000"/>
                        </a:spcBef>
                        <a:defRPr kumimoji="1" sz="1400">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9pPr>
                    </a:lstStyle>
                    <a:p>
                      <a:pPr marL="0" marR="0" lvl="0" indent="0" algn="l" defTabSz="914400" rtl="0" eaLnBrk="1" fontAlgn="base" latinLnBrk="1" hangingPunct="1">
                        <a:lnSpc>
                          <a:spcPct val="100000"/>
                        </a:lnSpc>
                        <a:spcBef>
                          <a:spcPct val="20000"/>
                        </a:spcBef>
                        <a:spcAft>
                          <a:spcPct val="0"/>
                        </a:spcAft>
                        <a:buClrTx/>
                        <a:buSzTx/>
                        <a:buFont typeface="Wingdings" panose="05000000000000000000" pitchFamily="2" charset="2"/>
                        <a:buNone/>
                        <a:tabLst/>
                      </a:pPr>
                      <a:r>
                        <a:rPr kumimoji="1" lang="en-US" altLang="ko-KR" sz="1100" b="0" i="0" u="none" strike="noStrike" cap="none" normalizeH="0" baseline="0" dirty="0" smtClean="0">
                          <a:ln>
                            <a:noFill/>
                          </a:ln>
                          <a:solidFill>
                            <a:schemeClr val="tx1"/>
                          </a:solidFill>
                          <a:effectLst/>
                          <a:latin typeface="Arial" panose="020B0604020202020204" pitchFamily="34" charset="0"/>
                          <a:ea typeface="Malgun Gothic" panose="020B0503020000020004" pitchFamily="50" charset="-127"/>
                        </a:rPr>
                        <a:t>algorithm selection procedure</a:t>
                      </a:r>
                      <a:endParaRPr kumimoji="1" lang="ko-KR" altLang="en-US" sz="1100" b="0" i="0" u="none" strike="noStrike" cap="none" normalizeH="0" baseline="0" dirty="0" smtClean="0">
                        <a:ln>
                          <a:noFill/>
                        </a:ln>
                        <a:solidFill>
                          <a:schemeClr val="tx1"/>
                        </a:solidFill>
                        <a:effectLst/>
                        <a:latin typeface="Arial" panose="020B0604020202020204" pitchFamily="34" charset="0"/>
                        <a:ea typeface="Malgun Gothic" panose="020B0503020000020004" pitchFamily="50" charset="-127"/>
                      </a:endParaRPr>
                    </a:p>
                  </a:txBody>
                  <a:tcPr marL="54000" marR="54000" marT="18000" marB="18000" horzOverflow="overflow">
                    <a:lnL w="12700" cap="flat" cmpd="sng" algn="ctr">
                      <a:solidFill>
                        <a:schemeClr val="tx1"/>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34938">
                <a:tc rowSpan="9">
                  <a:txBody>
                    <a:bodyPr/>
                    <a:lstStyle>
                      <a:lvl1pPr algn="l" eaLnBrk="0" hangingPunct="0">
                        <a:spcBef>
                          <a:spcPct val="20000"/>
                        </a:spcBef>
                        <a:buFont typeface="Wingdings" panose="05000000000000000000" pitchFamily="2" charset="2"/>
                        <a:defRPr kumimoji="1" b="1">
                          <a:solidFill>
                            <a:schemeClr val="tx1"/>
                          </a:solidFill>
                          <a:latin typeface="굴림" panose="020B0600000101010101" pitchFamily="50" charset="-127"/>
                          <a:ea typeface="굴림" panose="020B0600000101010101" pitchFamily="50" charset="-127"/>
                        </a:defRPr>
                      </a:lvl1pPr>
                      <a:lvl2pPr marL="742950" indent="-285750" algn="l" eaLnBrk="0" hangingPunct="0">
                        <a:spcBef>
                          <a:spcPct val="20000"/>
                        </a:spcBef>
                        <a:defRPr kumimoji="1" sz="2400" b="1">
                          <a:solidFill>
                            <a:schemeClr val="tx1"/>
                          </a:solidFill>
                          <a:latin typeface="굴림" panose="020B0600000101010101" pitchFamily="50" charset="-127"/>
                          <a:ea typeface="굴림" panose="020B0600000101010101" pitchFamily="50" charset="-127"/>
                        </a:defRPr>
                      </a:lvl2pPr>
                      <a:lvl3pPr marL="1143000" indent="-228600" algn="l" eaLnBrk="0" hangingPunct="0">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algn="l" eaLnBrk="0" hangingPunct="0">
                        <a:spcBef>
                          <a:spcPct val="20000"/>
                        </a:spcBef>
                        <a:defRPr kumimoji="1" sz="1400">
                          <a:solidFill>
                            <a:schemeClr val="tx1"/>
                          </a:solidFill>
                          <a:latin typeface="굴림" panose="020B0600000101010101" pitchFamily="50" charset="-127"/>
                          <a:ea typeface="굴림" panose="020B0600000101010101" pitchFamily="50" charset="-127"/>
                        </a:defRPr>
                      </a:lvl4pPr>
                      <a:lvl5pPr marL="2057400" indent="-228600" algn="l" eaLnBrk="0" hangingPunct="0">
                        <a:spcBef>
                          <a:spcPct val="20000"/>
                        </a:spcBef>
                        <a:defRPr kumimoji="1" sz="1400">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1">
                        <a:lnSpc>
                          <a:spcPct val="100000"/>
                        </a:lnSpc>
                        <a:spcBef>
                          <a:spcPct val="20000"/>
                        </a:spcBef>
                        <a:spcAft>
                          <a:spcPct val="0"/>
                        </a:spcAft>
                        <a:buClrTx/>
                        <a:buSzTx/>
                        <a:buFont typeface="Wingdings" panose="05000000000000000000" pitchFamily="2" charset="2"/>
                        <a:buNone/>
                        <a:tabLst/>
                      </a:pPr>
                      <a:r>
                        <a:rPr kumimoji="1" lang="en-US" altLang="ko-KR" sz="1100" b="0" i="0" u="none" strike="noStrike" cap="none" normalizeH="0" baseline="0" dirty="0" smtClean="0">
                          <a:ln>
                            <a:noFill/>
                          </a:ln>
                          <a:solidFill>
                            <a:schemeClr val="tx1"/>
                          </a:solidFill>
                          <a:effectLst/>
                          <a:latin typeface="Arial" panose="020B0604020202020204" pitchFamily="34" charset="0"/>
                          <a:ea typeface="Malgun Gothic" panose="020B0503020000020004" pitchFamily="50" charset="-127"/>
                        </a:rPr>
                        <a:t>Object</a:t>
                      </a:r>
                    </a:p>
                    <a:p>
                      <a:pPr marL="0" marR="0" lvl="0" indent="0" algn="ctr" defTabSz="914400" rtl="0" eaLnBrk="1" fontAlgn="base" latinLnBrk="1" hangingPunct="1">
                        <a:lnSpc>
                          <a:spcPct val="100000"/>
                        </a:lnSpc>
                        <a:spcBef>
                          <a:spcPct val="20000"/>
                        </a:spcBef>
                        <a:spcAft>
                          <a:spcPct val="0"/>
                        </a:spcAft>
                        <a:buClrTx/>
                        <a:buSzTx/>
                        <a:buFont typeface="Wingdings" panose="05000000000000000000" pitchFamily="2" charset="2"/>
                        <a:buNone/>
                        <a:tabLst/>
                      </a:pPr>
                      <a:endParaRPr kumimoji="1" lang="ko-KR" altLang="en-US" sz="1100" b="0" i="0" u="none" strike="noStrike" cap="none" normalizeH="0" baseline="0" smtClean="0">
                        <a:ln>
                          <a:noFill/>
                        </a:ln>
                        <a:solidFill>
                          <a:schemeClr val="tx1"/>
                        </a:solidFill>
                        <a:effectLst/>
                        <a:latin typeface="Arial" panose="020B0604020202020204" pitchFamily="34" charset="0"/>
                        <a:ea typeface="Malgun Gothic" panose="020B0503020000020004" pitchFamily="50" charset="-127"/>
                      </a:endParaRPr>
                    </a:p>
                  </a:txBody>
                  <a:tcPr marL="54000" marR="54000" marT="18000" marB="18000"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Font typeface="Wingdings" panose="05000000000000000000" pitchFamily="2" charset="2"/>
                        <a:defRPr kumimoji="1" b="1">
                          <a:solidFill>
                            <a:schemeClr val="tx1"/>
                          </a:solidFill>
                          <a:latin typeface="굴림" panose="020B0600000101010101" pitchFamily="50" charset="-127"/>
                          <a:ea typeface="굴림" panose="020B0600000101010101" pitchFamily="50" charset="-127"/>
                        </a:defRPr>
                      </a:lvl1pPr>
                      <a:lvl2pPr marL="742950" indent="-285750" algn="l" eaLnBrk="0" hangingPunct="0">
                        <a:spcBef>
                          <a:spcPct val="20000"/>
                        </a:spcBef>
                        <a:defRPr kumimoji="1" sz="2400" b="1">
                          <a:solidFill>
                            <a:schemeClr val="tx1"/>
                          </a:solidFill>
                          <a:latin typeface="굴림" panose="020B0600000101010101" pitchFamily="50" charset="-127"/>
                          <a:ea typeface="굴림" panose="020B0600000101010101" pitchFamily="50" charset="-127"/>
                        </a:defRPr>
                      </a:lvl2pPr>
                      <a:lvl3pPr marL="1143000" indent="-228600" algn="l" eaLnBrk="0" hangingPunct="0">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algn="l" eaLnBrk="0" hangingPunct="0">
                        <a:spcBef>
                          <a:spcPct val="20000"/>
                        </a:spcBef>
                        <a:defRPr kumimoji="1" sz="1400">
                          <a:solidFill>
                            <a:schemeClr val="tx1"/>
                          </a:solidFill>
                          <a:latin typeface="굴림" panose="020B0600000101010101" pitchFamily="50" charset="-127"/>
                          <a:ea typeface="굴림" panose="020B0600000101010101" pitchFamily="50" charset="-127"/>
                        </a:defRPr>
                      </a:lvl4pPr>
                      <a:lvl5pPr marL="2057400" indent="-228600" algn="l" eaLnBrk="0" hangingPunct="0">
                        <a:spcBef>
                          <a:spcPct val="20000"/>
                        </a:spcBef>
                        <a:defRPr kumimoji="1" sz="1400">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9pPr>
                    </a:lstStyle>
                    <a:p>
                      <a:pPr marL="0" marR="0" lvl="0" indent="0" algn="l" defTabSz="914400" rtl="0" eaLnBrk="1" fontAlgn="base" latinLnBrk="1" hangingPunct="1">
                        <a:lnSpc>
                          <a:spcPct val="100000"/>
                        </a:lnSpc>
                        <a:spcBef>
                          <a:spcPct val="20000"/>
                        </a:spcBef>
                        <a:spcAft>
                          <a:spcPct val="0"/>
                        </a:spcAft>
                        <a:buClrTx/>
                        <a:buSzTx/>
                        <a:buFont typeface="Wingdings" panose="05000000000000000000" pitchFamily="2" charset="2"/>
                        <a:buNone/>
                        <a:tabLst/>
                      </a:pPr>
                      <a:r>
                        <a:rPr kumimoji="1" lang="en-US" altLang="ko-KR" sz="1100" b="0" i="0" u="none" strike="noStrike" cap="none" normalizeH="0" baseline="0" smtClean="0">
                          <a:ln>
                            <a:noFill/>
                          </a:ln>
                          <a:solidFill>
                            <a:schemeClr val="tx1"/>
                          </a:solidFill>
                          <a:effectLst/>
                          <a:latin typeface="Arial" panose="020B0604020202020204" pitchFamily="34" charset="0"/>
                          <a:ea typeface="Malgun Gothic" panose="020B0503020000020004" pitchFamily="50" charset="-127"/>
                        </a:rPr>
                        <a:t>Abstract Factory</a:t>
                      </a:r>
                    </a:p>
                  </a:txBody>
                  <a:tcPr marL="54000" marR="54000" marT="18000" marB="18000"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Font typeface="Wingdings" panose="05000000000000000000" pitchFamily="2" charset="2"/>
                        <a:defRPr kumimoji="1" b="1">
                          <a:solidFill>
                            <a:schemeClr val="tx1"/>
                          </a:solidFill>
                          <a:latin typeface="굴림" panose="020B0600000101010101" pitchFamily="50" charset="-127"/>
                          <a:ea typeface="굴림" panose="020B0600000101010101" pitchFamily="50" charset="-127"/>
                        </a:defRPr>
                      </a:lvl1pPr>
                      <a:lvl2pPr marL="742950" indent="-285750" algn="l" eaLnBrk="0" hangingPunct="0">
                        <a:spcBef>
                          <a:spcPct val="20000"/>
                        </a:spcBef>
                        <a:defRPr kumimoji="1" sz="2400" b="1">
                          <a:solidFill>
                            <a:schemeClr val="tx1"/>
                          </a:solidFill>
                          <a:latin typeface="굴림" panose="020B0600000101010101" pitchFamily="50" charset="-127"/>
                          <a:ea typeface="굴림" panose="020B0600000101010101" pitchFamily="50" charset="-127"/>
                        </a:defRPr>
                      </a:lvl2pPr>
                      <a:lvl3pPr marL="1143000" indent="-228600" algn="l" eaLnBrk="0" hangingPunct="0">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algn="l" eaLnBrk="0" hangingPunct="0">
                        <a:spcBef>
                          <a:spcPct val="20000"/>
                        </a:spcBef>
                        <a:defRPr kumimoji="1" sz="1400">
                          <a:solidFill>
                            <a:schemeClr val="tx1"/>
                          </a:solidFill>
                          <a:latin typeface="굴림" panose="020B0600000101010101" pitchFamily="50" charset="-127"/>
                          <a:ea typeface="굴림" panose="020B0600000101010101" pitchFamily="50" charset="-127"/>
                        </a:defRPr>
                      </a:lvl4pPr>
                      <a:lvl5pPr marL="2057400" indent="-228600" algn="l" eaLnBrk="0" hangingPunct="0">
                        <a:spcBef>
                          <a:spcPct val="20000"/>
                        </a:spcBef>
                        <a:defRPr kumimoji="1" sz="1400">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9pPr>
                    </a:lstStyle>
                    <a:p>
                      <a:pPr marL="0" marR="0" lvl="0" indent="0" algn="l" defTabSz="914400" rtl="0" eaLnBrk="1" fontAlgn="base" latinLnBrk="1" hangingPunct="1">
                        <a:lnSpc>
                          <a:spcPct val="100000"/>
                        </a:lnSpc>
                        <a:spcBef>
                          <a:spcPct val="20000"/>
                        </a:spcBef>
                        <a:spcAft>
                          <a:spcPct val="0"/>
                        </a:spcAft>
                        <a:buClrTx/>
                        <a:buSzTx/>
                        <a:buFont typeface="Wingdings" panose="05000000000000000000" pitchFamily="2" charset="2"/>
                        <a:buNone/>
                        <a:tabLst/>
                      </a:pPr>
                      <a:r>
                        <a:rPr kumimoji="1" lang="en-US" altLang="ko-KR" sz="1100" b="0" i="0" u="none" strike="noStrike" cap="none" normalizeH="0" baseline="0" dirty="0" smtClean="0">
                          <a:ln>
                            <a:noFill/>
                          </a:ln>
                          <a:solidFill>
                            <a:schemeClr val="tx1"/>
                          </a:solidFill>
                          <a:effectLst/>
                          <a:latin typeface="Arial" panose="020B0604020202020204" pitchFamily="34" charset="0"/>
                          <a:ea typeface="Malgun Gothic" panose="020B0503020000020004" pitchFamily="50" charset="-127"/>
                        </a:rPr>
                        <a:t>family of product object</a:t>
                      </a:r>
                      <a:endParaRPr kumimoji="1" lang="ko-KR" altLang="en-US" sz="1100" b="0" i="0" u="none" strike="noStrike" cap="none" normalizeH="0" baseline="0" dirty="0" smtClean="0">
                        <a:ln>
                          <a:noFill/>
                        </a:ln>
                        <a:solidFill>
                          <a:schemeClr val="tx1"/>
                        </a:solidFill>
                        <a:effectLst/>
                        <a:latin typeface="Arial" panose="020B0604020202020204" pitchFamily="34" charset="0"/>
                        <a:ea typeface="Malgun Gothic" panose="020B0503020000020004" pitchFamily="50" charset="-127"/>
                      </a:endParaRPr>
                    </a:p>
                  </a:txBody>
                  <a:tcPr marL="54000" marR="54000" marT="18000" marB="18000"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Font typeface="Wingdings" panose="05000000000000000000" pitchFamily="2" charset="2"/>
                        <a:defRPr kumimoji="1" b="1">
                          <a:solidFill>
                            <a:schemeClr val="tx1"/>
                          </a:solidFill>
                          <a:latin typeface="굴림" panose="020B0600000101010101" pitchFamily="50" charset="-127"/>
                          <a:ea typeface="굴림" panose="020B0600000101010101" pitchFamily="50" charset="-127"/>
                        </a:defRPr>
                      </a:lvl1pPr>
                      <a:lvl2pPr marL="742950" indent="-285750" algn="l" eaLnBrk="0" hangingPunct="0">
                        <a:spcBef>
                          <a:spcPct val="20000"/>
                        </a:spcBef>
                        <a:defRPr kumimoji="1" sz="2400" b="1">
                          <a:solidFill>
                            <a:schemeClr val="tx1"/>
                          </a:solidFill>
                          <a:latin typeface="굴림" panose="020B0600000101010101" pitchFamily="50" charset="-127"/>
                          <a:ea typeface="굴림" panose="020B0600000101010101" pitchFamily="50" charset="-127"/>
                        </a:defRPr>
                      </a:lvl2pPr>
                      <a:lvl3pPr marL="1143000" indent="-228600" algn="l" eaLnBrk="0" hangingPunct="0">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algn="l" eaLnBrk="0" hangingPunct="0">
                        <a:spcBef>
                          <a:spcPct val="20000"/>
                        </a:spcBef>
                        <a:defRPr kumimoji="1" sz="1400">
                          <a:solidFill>
                            <a:schemeClr val="tx1"/>
                          </a:solidFill>
                          <a:latin typeface="굴림" panose="020B0600000101010101" pitchFamily="50" charset="-127"/>
                          <a:ea typeface="굴림" panose="020B0600000101010101" pitchFamily="50" charset="-127"/>
                        </a:defRPr>
                      </a:lvl4pPr>
                      <a:lvl5pPr marL="2057400" indent="-228600" algn="l" eaLnBrk="0" hangingPunct="0">
                        <a:spcBef>
                          <a:spcPct val="20000"/>
                        </a:spcBef>
                        <a:defRPr kumimoji="1" sz="1400">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9pPr>
                    </a:lstStyle>
                    <a:p>
                      <a:pPr marL="0" marR="0" lvl="0" indent="0" algn="l" defTabSz="914400" rtl="0" eaLnBrk="1" fontAlgn="base" latinLnBrk="1" hangingPunct="1">
                        <a:lnSpc>
                          <a:spcPct val="100000"/>
                        </a:lnSpc>
                        <a:spcBef>
                          <a:spcPct val="20000"/>
                        </a:spcBef>
                        <a:spcAft>
                          <a:spcPct val="0"/>
                        </a:spcAft>
                        <a:buClrTx/>
                        <a:buSzTx/>
                        <a:buFont typeface="Wingdings" panose="05000000000000000000" pitchFamily="2" charset="2"/>
                        <a:buNone/>
                        <a:tabLst/>
                      </a:pPr>
                      <a:r>
                        <a:rPr kumimoji="1" lang="en-US" altLang="ko-KR" sz="1100" b="0" i="0" u="none" strike="noStrike" cap="none" normalizeH="0" baseline="0" smtClean="0">
                          <a:ln>
                            <a:noFill/>
                          </a:ln>
                          <a:solidFill>
                            <a:schemeClr val="tx1"/>
                          </a:solidFill>
                          <a:effectLst/>
                          <a:latin typeface="Arial" panose="020B0604020202020204" pitchFamily="34" charset="0"/>
                          <a:ea typeface="Malgun Gothic" panose="020B0503020000020004" pitchFamily="50" charset="-127"/>
                        </a:rPr>
                        <a:t>Adapter</a:t>
                      </a:r>
                    </a:p>
                  </a:txBody>
                  <a:tcPr marL="54000" marR="54000" marT="18000" marB="18000"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Font typeface="Wingdings" panose="05000000000000000000" pitchFamily="2" charset="2"/>
                        <a:defRPr kumimoji="1" b="1">
                          <a:solidFill>
                            <a:schemeClr val="tx1"/>
                          </a:solidFill>
                          <a:latin typeface="굴림" panose="020B0600000101010101" pitchFamily="50" charset="-127"/>
                          <a:ea typeface="굴림" panose="020B0600000101010101" pitchFamily="50" charset="-127"/>
                        </a:defRPr>
                      </a:lvl1pPr>
                      <a:lvl2pPr marL="742950" indent="-285750" algn="l" eaLnBrk="0" hangingPunct="0">
                        <a:spcBef>
                          <a:spcPct val="20000"/>
                        </a:spcBef>
                        <a:defRPr kumimoji="1" sz="2400" b="1">
                          <a:solidFill>
                            <a:schemeClr val="tx1"/>
                          </a:solidFill>
                          <a:latin typeface="굴림" panose="020B0600000101010101" pitchFamily="50" charset="-127"/>
                          <a:ea typeface="굴림" panose="020B0600000101010101" pitchFamily="50" charset="-127"/>
                        </a:defRPr>
                      </a:lvl2pPr>
                      <a:lvl3pPr marL="1143000" indent="-228600" algn="l" eaLnBrk="0" hangingPunct="0">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algn="l" eaLnBrk="0" hangingPunct="0">
                        <a:spcBef>
                          <a:spcPct val="20000"/>
                        </a:spcBef>
                        <a:defRPr kumimoji="1" sz="1400">
                          <a:solidFill>
                            <a:schemeClr val="tx1"/>
                          </a:solidFill>
                          <a:latin typeface="굴림" panose="020B0600000101010101" pitchFamily="50" charset="-127"/>
                          <a:ea typeface="굴림" panose="020B0600000101010101" pitchFamily="50" charset="-127"/>
                        </a:defRPr>
                      </a:lvl4pPr>
                      <a:lvl5pPr marL="2057400" indent="-228600" algn="l" eaLnBrk="0" hangingPunct="0">
                        <a:spcBef>
                          <a:spcPct val="20000"/>
                        </a:spcBef>
                        <a:defRPr kumimoji="1" sz="1400">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9pPr>
                    </a:lstStyle>
                    <a:p>
                      <a:pPr marL="0" marR="0" lvl="0" indent="0" algn="l" defTabSz="914400" rtl="0" eaLnBrk="1" fontAlgn="base" latinLnBrk="1" hangingPunct="1">
                        <a:lnSpc>
                          <a:spcPct val="100000"/>
                        </a:lnSpc>
                        <a:spcBef>
                          <a:spcPct val="20000"/>
                        </a:spcBef>
                        <a:spcAft>
                          <a:spcPct val="0"/>
                        </a:spcAft>
                        <a:buClrTx/>
                        <a:buSzTx/>
                        <a:buFont typeface="Wingdings" panose="05000000000000000000" pitchFamily="2" charset="2"/>
                        <a:buNone/>
                        <a:tabLst/>
                        <a:defRPr/>
                      </a:pPr>
                      <a:r>
                        <a:rPr kumimoji="1" lang="en-US" altLang="ko-KR" sz="1100" b="0" i="0" u="none" strike="noStrike" cap="none" normalizeH="0" baseline="0" dirty="0" smtClean="0">
                          <a:ln>
                            <a:noFill/>
                          </a:ln>
                          <a:solidFill>
                            <a:schemeClr val="tx1"/>
                          </a:solidFill>
                          <a:effectLst/>
                          <a:latin typeface="Arial" panose="020B0604020202020204" pitchFamily="34" charset="0"/>
                          <a:ea typeface="Malgun Gothic" panose="020B0503020000020004" pitchFamily="50" charset="-127"/>
                        </a:rPr>
                        <a:t>interface for object</a:t>
                      </a:r>
                    </a:p>
                  </a:txBody>
                  <a:tcPr marL="54000" marR="54000" marT="18000" marB="18000"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Font typeface="Wingdings" panose="05000000000000000000" pitchFamily="2" charset="2"/>
                        <a:defRPr kumimoji="1" b="1">
                          <a:solidFill>
                            <a:schemeClr val="tx1"/>
                          </a:solidFill>
                          <a:latin typeface="굴림" panose="020B0600000101010101" pitchFamily="50" charset="-127"/>
                          <a:ea typeface="굴림" panose="020B0600000101010101" pitchFamily="50" charset="-127"/>
                        </a:defRPr>
                      </a:lvl1pPr>
                      <a:lvl2pPr marL="742950" indent="-285750" algn="l" eaLnBrk="0" hangingPunct="0">
                        <a:spcBef>
                          <a:spcPct val="20000"/>
                        </a:spcBef>
                        <a:defRPr kumimoji="1" sz="2400" b="1">
                          <a:solidFill>
                            <a:schemeClr val="tx1"/>
                          </a:solidFill>
                          <a:latin typeface="굴림" panose="020B0600000101010101" pitchFamily="50" charset="-127"/>
                          <a:ea typeface="굴림" panose="020B0600000101010101" pitchFamily="50" charset="-127"/>
                        </a:defRPr>
                      </a:lvl2pPr>
                      <a:lvl3pPr marL="1143000" indent="-228600" algn="l" eaLnBrk="0" hangingPunct="0">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algn="l" eaLnBrk="0" hangingPunct="0">
                        <a:spcBef>
                          <a:spcPct val="20000"/>
                        </a:spcBef>
                        <a:defRPr kumimoji="1" sz="1400">
                          <a:solidFill>
                            <a:schemeClr val="tx1"/>
                          </a:solidFill>
                          <a:latin typeface="굴림" panose="020B0600000101010101" pitchFamily="50" charset="-127"/>
                          <a:ea typeface="굴림" panose="020B0600000101010101" pitchFamily="50" charset="-127"/>
                        </a:defRPr>
                      </a:lvl4pPr>
                      <a:lvl5pPr marL="2057400" indent="-228600" algn="l" eaLnBrk="0" hangingPunct="0">
                        <a:spcBef>
                          <a:spcPct val="20000"/>
                        </a:spcBef>
                        <a:defRPr kumimoji="1" sz="1400">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9pPr>
                    </a:lstStyle>
                    <a:p>
                      <a:pPr marL="0" marR="0" lvl="0" indent="0" algn="l" defTabSz="914400" rtl="0" eaLnBrk="1" fontAlgn="base" latinLnBrk="1" hangingPunct="1">
                        <a:lnSpc>
                          <a:spcPct val="100000"/>
                        </a:lnSpc>
                        <a:spcBef>
                          <a:spcPct val="20000"/>
                        </a:spcBef>
                        <a:spcAft>
                          <a:spcPct val="0"/>
                        </a:spcAft>
                        <a:buClrTx/>
                        <a:buSzTx/>
                        <a:buFont typeface="Wingdings" panose="05000000000000000000" pitchFamily="2" charset="2"/>
                        <a:buNone/>
                        <a:tabLst/>
                      </a:pPr>
                      <a:r>
                        <a:rPr kumimoji="1" lang="en-US" altLang="ko-KR" sz="1100" b="0" i="0" u="none" strike="noStrike" cap="none" normalizeH="0" baseline="0" smtClean="0">
                          <a:ln>
                            <a:noFill/>
                          </a:ln>
                          <a:solidFill>
                            <a:schemeClr val="tx1"/>
                          </a:solidFill>
                          <a:effectLst/>
                          <a:latin typeface="Arial" panose="020B0604020202020204" pitchFamily="34" charset="0"/>
                          <a:ea typeface="Malgun Gothic" panose="020B0503020000020004" pitchFamily="50" charset="-127"/>
                        </a:rPr>
                        <a:t>Chan of Responsibility</a:t>
                      </a:r>
                    </a:p>
                  </a:txBody>
                  <a:tcPr marL="54000" marR="54000" marT="18000" marB="18000" horzOverflow="overflow">
                    <a:lnL w="12700" cap="flat" cmpd="sng" algn="ctr">
                      <a:solidFill>
                        <a:srgbClr val="000000"/>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Font typeface="Wingdings" panose="05000000000000000000" pitchFamily="2" charset="2"/>
                        <a:defRPr kumimoji="1" b="1">
                          <a:solidFill>
                            <a:schemeClr val="tx1"/>
                          </a:solidFill>
                          <a:latin typeface="굴림" panose="020B0600000101010101" pitchFamily="50" charset="-127"/>
                          <a:ea typeface="굴림" panose="020B0600000101010101" pitchFamily="50" charset="-127"/>
                        </a:defRPr>
                      </a:lvl1pPr>
                      <a:lvl2pPr marL="742950" indent="-285750" algn="l" eaLnBrk="0" hangingPunct="0">
                        <a:spcBef>
                          <a:spcPct val="20000"/>
                        </a:spcBef>
                        <a:defRPr kumimoji="1" sz="2400" b="1">
                          <a:solidFill>
                            <a:schemeClr val="tx1"/>
                          </a:solidFill>
                          <a:latin typeface="굴림" panose="020B0600000101010101" pitchFamily="50" charset="-127"/>
                          <a:ea typeface="굴림" panose="020B0600000101010101" pitchFamily="50" charset="-127"/>
                        </a:defRPr>
                      </a:lvl2pPr>
                      <a:lvl3pPr marL="1143000" indent="-228600" algn="l" eaLnBrk="0" hangingPunct="0">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algn="l" eaLnBrk="0" hangingPunct="0">
                        <a:spcBef>
                          <a:spcPct val="20000"/>
                        </a:spcBef>
                        <a:defRPr kumimoji="1" sz="1400">
                          <a:solidFill>
                            <a:schemeClr val="tx1"/>
                          </a:solidFill>
                          <a:latin typeface="굴림" panose="020B0600000101010101" pitchFamily="50" charset="-127"/>
                          <a:ea typeface="굴림" panose="020B0600000101010101" pitchFamily="50" charset="-127"/>
                        </a:defRPr>
                      </a:lvl4pPr>
                      <a:lvl5pPr marL="2057400" indent="-228600" algn="l" eaLnBrk="0" hangingPunct="0">
                        <a:spcBef>
                          <a:spcPct val="20000"/>
                        </a:spcBef>
                        <a:defRPr kumimoji="1" sz="1400">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9pPr>
                    </a:lstStyle>
                    <a:p>
                      <a:pPr marL="0" marR="0" lvl="0" indent="0" algn="l" defTabSz="914400" rtl="0" eaLnBrk="1" fontAlgn="base" latinLnBrk="1" hangingPunct="1">
                        <a:lnSpc>
                          <a:spcPct val="100000"/>
                        </a:lnSpc>
                        <a:spcBef>
                          <a:spcPct val="20000"/>
                        </a:spcBef>
                        <a:spcAft>
                          <a:spcPct val="0"/>
                        </a:spcAft>
                        <a:buClrTx/>
                        <a:buSzTx/>
                        <a:buFont typeface="Wingdings" panose="05000000000000000000" pitchFamily="2" charset="2"/>
                        <a:buNone/>
                        <a:tabLst/>
                      </a:pPr>
                      <a:r>
                        <a:rPr kumimoji="1" lang="en-US" altLang="ko-KR" sz="1100" b="0" i="0" u="none" strike="noStrike" cap="none" normalizeH="0" baseline="0" dirty="0" smtClean="0">
                          <a:ln>
                            <a:noFill/>
                          </a:ln>
                          <a:solidFill>
                            <a:schemeClr val="tx1"/>
                          </a:solidFill>
                          <a:effectLst/>
                          <a:latin typeface="Arial" panose="020B0604020202020204" pitchFamily="34" charset="0"/>
                          <a:ea typeface="Malgun Gothic" panose="020B0503020000020004" pitchFamily="50" charset="-127"/>
                        </a:rPr>
                        <a:t>object that can handle requests</a:t>
                      </a:r>
                      <a:endParaRPr kumimoji="1" lang="ko-KR" altLang="en-US" sz="1100" b="0" i="0" u="none" strike="noStrike" cap="none" normalizeH="0" baseline="0" dirty="0" smtClean="0">
                        <a:ln>
                          <a:noFill/>
                        </a:ln>
                        <a:solidFill>
                          <a:schemeClr val="tx1"/>
                        </a:solidFill>
                        <a:effectLst/>
                        <a:latin typeface="Arial" panose="020B0604020202020204" pitchFamily="34" charset="0"/>
                        <a:ea typeface="Malgun Gothic" panose="020B0503020000020004" pitchFamily="50" charset="-127"/>
                      </a:endParaRPr>
                    </a:p>
                  </a:txBody>
                  <a:tcPr marL="54000" marR="54000" marT="18000" marB="18000" horzOverflow="overflow">
                    <a:lnL w="12700" cap="flat" cmpd="sng" algn="ctr">
                      <a:solidFill>
                        <a:schemeClr val="tx1"/>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33350">
                <a:tc vMerge="1">
                  <a:txBody>
                    <a:bodyPr/>
                    <a:lstStyle/>
                    <a:p>
                      <a:pPr latinLnBrk="1"/>
                      <a:endParaRPr lang="ko-KR" altLang="en-US"/>
                    </a:p>
                  </a:txBody>
                  <a:tcPr/>
                </a:tc>
                <a:tc>
                  <a:txBody>
                    <a:bodyPr/>
                    <a:lstStyle>
                      <a:lvl1pPr algn="l" eaLnBrk="0" hangingPunct="0">
                        <a:spcBef>
                          <a:spcPct val="20000"/>
                        </a:spcBef>
                        <a:buFont typeface="Wingdings" panose="05000000000000000000" pitchFamily="2" charset="2"/>
                        <a:defRPr kumimoji="1" b="1">
                          <a:solidFill>
                            <a:schemeClr val="tx1"/>
                          </a:solidFill>
                          <a:latin typeface="굴림" panose="020B0600000101010101" pitchFamily="50" charset="-127"/>
                          <a:ea typeface="굴림" panose="020B0600000101010101" pitchFamily="50" charset="-127"/>
                        </a:defRPr>
                      </a:lvl1pPr>
                      <a:lvl2pPr marL="742950" indent="-285750" algn="l" eaLnBrk="0" hangingPunct="0">
                        <a:spcBef>
                          <a:spcPct val="20000"/>
                        </a:spcBef>
                        <a:defRPr kumimoji="1" sz="2400" b="1">
                          <a:solidFill>
                            <a:schemeClr val="tx1"/>
                          </a:solidFill>
                          <a:latin typeface="굴림" panose="020B0600000101010101" pitchFamily="50" charset="-127"/>
                          <a:ea typeface="굴림" panose="020B0600000101010101" pitchFamily="50" charset="-127"/>
                        </a:defRPr>
                      </a:lvl2pPr>
                      <a:lvl3pPr marL="1143000" indent="-228600" algn="l" eaLnBrk="0" hangingPunct="0">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algn="l" eaLnBrk="0" hangingPunct="0">
                        <a:spcBef>
                          <a:spcPct val="20000"/>
                        </a:spcBef>
                        <a:defRPr kumimoji="1" sz="1400">
                          <a:solidFill>
                            <a:schemeClr val="tx1"/>
                          </a:solidFill>
                          <a:latin typeface="굴림" panose="020B0600000101010101" pitchFamily="50" charset="-127"/>
                          <a:ea typeface="굴림" panose="020B0600000101010101" pitchFamily="50" charset="-127"/>
                        </a:defRPr>
                      </a:lvl4pPr>
                      <a:lvl5pPr marL="2057400" indent="-228600" algn="l" eaLnBrk="0" hangingPunct="0">
                        <a:spcBef>
                          <a:spcPct val="20000"/>
                        </a:spcBef>
                        <a:defRPr kumimoji="1" sz="1400">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9pPr>
                    </a:lstStyle>
                    <a:p>
                      <a:pPr marL="0" marR="0" lvl="0" indent="0" algn="l" defTabSz="914400" rtl="0" eaLnBrk="1" fontAlgn="base" latinLnBrk="1" hangingPunct="1">
                        <a:lnSpc>
                          <a:spcPct val="100000"/>
                        </a:lnSpc>
                        <a:spcBef>
                          <a:spcPct val="20000"/>
                        </a:spcBef>
                        <a:spcAft>
                          <a:spcPct val="0"/>
                        </a:spcAft>
                        <a:buClrTx/>
                        <a:buSzTx/>
                        <a:buFont typeface="Wingdings" panose="05000000000000000000" pitchFamily="2" charset="2"/>
                        <a:buNone/>
                        <a:tabLst/>
                      </a:pPr>
                      <a:r>
                        <a:rPr kumimoji="1" lang="en-US" altLang="ko-KR" sz="1100" b="0" i="0" u="none" strike="noStrike" cap="none" normalizeH="0" baseline="0" smtClean="0">
                          <a:ln>
                            <a:noFill/>
                          </a:ln>
                          <a:solidFill>
                            <a:schemeClr val="tx1"/>
                          </a:solidFill>
                          <a:effectLst/>
                          <a:latin typeface="Arial" panose="020B0604020202020204" pitchFamily="34" charset="0"/>
                          <a:ea typeface="Malgun Gothic" panose="020B0503020000020004" pitchFamily="50" charset="-127"/>
                        </a:rPr>
                        <a:t>Builder</a:t>
                      </a:r>
                    </a:p>
                  </a:txBody>
                  <a:tcPr marL="54000" marR="54000" marT="18000" marB="18000"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Font typeface="Wingdings" panose="05000000000000000000" pitchFamily="2" charset="2"/>
                        <a:defRPr kumimoji="1" b="1">
                          <a:solidFill>
                            <a:schemeClr val="tx1"/>
                          </a:solidFill>
                          <a:latin typeface="굴림" panose="020B0600000101010101" pitchFamily="50" charset="-127"/>
                          <a:ea typeface="굴림" panose="020B0600000101010101" pitchFamily="50" charset="-127"/>
                        </a:defRPr>
                      </a:lvl1pPr>
                      <a:lvl2pPr marL="742950" indent="-285750" algn="l" eaLnBrk="0" hangingPunct="0">
                        <a:spcBef>
                          <a:spcPct val="20000"/>
                        </a:spcBef>
                        <a:defRPr kumimoji="1" sz="2400" b="1">
                          <a:solidFill>
                            <a:schemeClr val="tx1"/>
                          </a:solidFill>
                          <a:latin typeface="굴림" panose="020B0600000101010101" pitchFamily="50" charset="-127"/>
                          <a:ea typeface="굴림" panose="020B0600000101010101" pitchFamily="50" charset="-127"/>
                        </a:defRPr>
                      </a:lvl2pPr>
                      <a:lvl3pPr marL="1143000" indent="-228600" algn="l" eaLnBrk="0" hangingPunct="0">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algn="l" eaLnBrk="0" hangingPunct="0">
                        <a:spcBef>
                          <a:spcPct val="20000"/>
                        </a:spcBef>
                        <a:defRPr kumimoji="1" sz="1400">
                          <a:solidFill>
                            <a:schemeClr val="tx1"/>
                          </a:solidFill>
                          <a:latin typeface="굴림" panose="020B0600000101010101" pitchFamily="50" charset="-127"/>
                          <a:ea typeface="굴림" panose="020B0600000101010101" pitchFamily="50" charset="-127"/>
                        </a:defRPr>
                      </a:lvl4pPr>
                      <a:lvl5pPr marL="2057400" indent="-228600" algn="l" eaLnBrk="0" hangingPunct="0">
                        <a:spcBef>
                          <a:spcPct val="20000"/>
                        </a:spcBef>
                        <a:defRPr kumimoji="1" sz="1400">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9pPr>
                    </a:lstStyle>
                    <a:p>
                      <a:pPr marL="0" marR="0" lvl="0" indent="0" algn="l" defTabSz="914400" rtl="0" eaLnBrk="1" fontAlgn="base" latinLnBrk="1" hangingPunct="1">
                        <a:lnSpc>
                          <a:spcPct val="100000"/>
                        </a:lnSpc>
                        <a:spcBef>
                          <a:spcPct val="20000"/>
                        </a:spcBef>
                        <a:spcAft>
                          <a:spcPct val="0"/>
                        </a:spcAft>
                        <a:buClrTx/>
                        <a:buSzTx/>
                        <a:buFont typeface="Wingdings" panose="05000000000000000000" pitchFamily="2" charset="2"/>
                        <a:buNone/>
                        <a:tabLst/>
                      </a:pPr>
                      <a:r>
                        <a:rPr kumimoji="1" lang="en-US" altLang="ko-KR" sz="1100" b="0" i="0" u="none" strike="noStrike" cap="none" normalizeH="0" baseline="0" dirty="0" smtClean="0">
                          <a:ln>
                            <a:noFill/>
                          </a:ln>
                          <a:solidFill>
                            <a:schemeClr val="tx1"/>
                          </a:solidFill>
                          <a:effectLst/>
                          <a:latin typeface="Arial" panose="020B0604020202020204" pitchFamily="34" charset="0"/>
                          <a:ea typeface="Malgun Gothic" panose="020B0503020000020004" pitchFamily="50" charset="-127"/>
                        </a:rPr>
                        <a:t>create complex object</a:t>
                      </a:r>
                      <a:endParaRPr kumimoji="1" lang="ko-KR" altLang="en-US" sz="1100" b="0" i="0" u="none" strike="noStrike" cap="none" normalizeH="0" baseline="0" dirty="0" smtClean="0">
                        <a:ln>
                          <a:noFill/>
                        </a:ln>
                        <a:solidFill>
                          <a:schemeClr val="tx1"/>
                        </a:solidFill>
                        <a:effectLst/>
                        <a:latin typeface="Arial" panose="020B0604020202020204" pitchFamily="34" charset="0"/>
                        <a:ea typeface="Malgun Gothic" panose="020B0503020000020004" pitchFamily="50" charset="-127"/>
                      </a:endParaRPr>
                    </a:p>
                  </a:txBody>
                  <a:tcPr marL="54000" marR="54000" marT="18000" marB="18000"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Font typeface="Wingdings" panose="05000000000000000000" pitchFamily="2" charset="2"/>
                        <a:defRPr kumimoji="1" b="1">
                          <a:solidFill>
                            <a:schemeClr val="tx1"/>
                          </a:solidFill>
                          <a:latin typeface="굴림" panose="020B0600000101010101" pitchFamily="50" charset="-127"/>
                          <a:ea typeface="굴림" panose="020B0600000101010101" pitchFamily="50" charset="-127"/>
                        </a:defRPr>
                      </a:lvl1pPr>
                      <a:lvl2pPr marL="742950" indent="-285750" algn="l" eaLnBrk="0" hangingPunct="0">
                        <a:spcBef>
                          <a:spcPct val="20000"/>
                        </a:spcBef>
                        <a:defRPr kumimoji="1" sz="2400" b="1">
                          <a:solidFill>
                            <a:schemeClr val="tx1"/>
                          </a:solidFill>
                          <a:latin typeface="굴림" panose="020B0600000101010101" pitchFamily="50" charset="-127"/>
                          <a:ea typeface="굴림" panose="020B0600000101010101" pitchFamily="50" charset="-127"/>
                        </a:defRPr>
                      </a:lvl2pPr>
                      <a:lvl3pPr marL="1143000" indent="-228600" algn="l" eaLnBrk="0" hangingPunct="0">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algn="l" eaLnBrk="0" hangingPunct="0">
                        <a:spcBef>
                          <a:spcPct val="20000"/>
                        </a:spcBef>
                        <a:defRPr kumimoji="1" sz="1400">
                          <a:solidFill>
                            <a:schemeClr val="tx1"/>
                          </a:solidFill>
                          <a:latin typeface="굴림" panose="020B0600000101010101" pitchFamily="50" charset="-127"/>
                          <a:ea typeface="굴림" panose="020B0600000101010101" pitchFamily="50" charset="-127"/>
                        </a:defRPr>
                      </a:lvl4pPr>
                      <a:lvl5pPr marL="2057400" indent="-228600" algn="l" eaLnBrk="0" hangingPunct="0">
                        <a:spcBef>
                          <a:spcPct val="20000"/>
                        </a:spcBef>
                        <a:defRPr kumimoji="1" sz="1400">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9pPr>
                    </a:lstStyle>
                    <a:p>
                      <a:pPr marL="0" marR="0" lvl="0" indent="0" algn="l" defTabSz="914400" rtl="0" eaLnBrk="1" fontAlgn="base" latinLnBrk="1" hangingPunct="1">
                        <a:lnSpc>
                          <a:spcPct val="100000"/>
                        </a:lnSpc>
                        <a:spcBef>
                          <a:spcPct val="20000"/>
                        </a:spcBef>
                        <a:spcAft>
                          <a:spcPct val="0"/>
                        </a:spcAft>
                        <a:buClrTx/>
                        <a:buSzTx/>
                        <a:buFont typeface="Wingdings" panose="05000000000000000000" pitchFamily="2" charset="2"/>
                        <a:buNone/>
                        <a:tabLst/>
                      </a:pPr>
                      <a:r>
                        <a:rPr kumimoji="1" lang="en-US" altLang="ko-KR" sz="1100" b="0" i="0" u="none" strike="noStrike" cap="none" normalizeH="0" baseline="0" dirty="0" smtClean="0">
                          <a:ln>
                            <a:noFill/>
                          </a:ln>
                          <a:solidFill>
                            <a:schemeClr val="tx1"/>
                          </a:solidFill>
                          <a:effectLst/>
                          <a:latin typeface="Arial" panose="020B0604020202020204" pitchFamily="34" charset="0"/>
                          <a:ea typeface="Malgun Gothic" panose="020B0503020000020004" pitchFamily="50" charset="-127"/>
                        </a:rPr>
                        <a:t>Bridge</a:t>
                      </a:r>
                    </a:p>
                  </a:txBody>
                  <a:tcPr marL="54000" marR="54000" marT="18000" marB="18000"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Font typeface="Wingdings" panose="05000000000000000000" pitchFamily="2" charset="2"/>
                        <a:defRPr kumimoji="1" b="1">
                          <a:solidFill>
                            <a:schemeClr val="tx1"/>
                          </a:solidFill>
                          <a:latin typeface="굴림" panose="020B0600000101010101" pitchFamily="50" charset="-127"/>
                          <a:ea typeface="굴림" panose="020B0600000101010101" pitchFamily="50" charset="-127"/>
                        </a:defRPr>
                      </a:lvl1pPr>
                      <a:lvl2pPr marL="742950" indent="-285750" algn="l" eaLnBrk="0" hangingPunct="0">
                        <a:spcBef>
                          <a:spcPct val="20000"/>
                        </a:spcBef>
                        <a:defRPr kumimoji="1" sz="2400" b="1">
                          <a:solidFill>
                            <a:schemeClr val="tx1"/>
                          </a:solidFill>
                          <a:latin typeface="굴림" panose="020B0600000101010101" pitchFamily="50" charset="-127"/>
                          <a:ea typeface="굴림" panose="020B0600000101010101" pitchFamily="50" charset="-127"/>
                        </a:defRPr>
                      </a:lvl2pPr>
                      <a:lvl3pPr marL="1143000" indent="-228600" algn="l" eaLnBrk="0" hangingPunct="0">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algn="l" eaLnBrk="0" hangingPunct="0">
                        <a:spcBef>
                          <a:spcPct val="20000"/>
                        </a:spcBef>
                        <a:defRPr kumimoji="1" sz="1400">
                          <a:solidFill>
                            <a:schemeClr val="tx1"/>
                          </a:solidFill>
                          <a:latin typeface="굴림" panose="020B0600000101010101" pitchFamily="50" charset="-127"/>
                          <a:ea typeface="굴림" panose="020B0600000101010101" pitchFamily="50" charset="-127"/>
                        </a:defRPr>
                      </a:lvl4pPr>
                      <a:lvl5pPr marL="2057400" indent="-228600" algn="l" eaLnBrk="0" hangingPunct="0">
                        <a:spcBef>
                          <a:spcPct val="20000"/>
                        </a:spcBef>
                        <a:defRPr kumimoji="1" sz="1400">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9pPr>
                    </a:lstStyle>
                    <a:p>
                      <a:pPr marL="0" marR="0" lvl="0" indent="0" algn="l" defTabSz="914400" rtl="0" eaLnBrk="1" fontAlgn="base" latinLnBrk="1" hangingPunct="1">
                        <a:lnSpc>
                          <a:spcPct val="100000"/>
                        </a:lnSpc>
                        <a:spcBef>
                          <a:spcPct val="20000"/>
                        </a:spcBef>
                        <a:spcAft>
                          <a:spcPct val="0"/>
                        </a:spcAft>
                        <a:buClrTx/>
                        <a:buSzTx/>
                        <a:buFont typeface="Wingdings" panose="05000000000000000000" pitchFamily="2" charset="2"/>
                        <a:buNone/>
                        <a:tabLst/>
                      </a:pPr>
                      <a:r>
                        <a:rPr kumimoji="1" lang="en-US" altLang="ko-KR" sz="1100" b="0" i="0" u="none" strike="noStrike" cap="none" normalizeH="0" baseline="0" dirty="0" smtClean="0">
                          <a:ln>
                            <a:noFill/>
                          </a:ln>
                          <a:solidFill>
                            <a:schemeClr val="tx1"/>
                          </a:solidFill>
                          <a:effectLst/>
                          <a:latin typeface="Arial" panose="020B0604020202020204" pitchFamily="34" charset="0"/>
                          <a:ea typeface="Malgun Gothic" panose="020B0503020000020004" pitchFamily="50" charset="-127"/>
                        </a:rPr>
                        <a:t>object implementation</a:t>
                      </a:r>
                      <a:endParaRPr kumimoji="1" lang="ko-KR" altLang="en-US" sz="1100" b="0" i="0" u="none" strike="noStrike" cap="none" normalizeH="0" baseline="0" smtClean="0">
                        <a:ln>
                          <a:noFill/>
                        </a:ln>
                        <a:solidFill>
                          <a:schemeClr val="tx1"/>
                        </a:solidFill>
                        <a:effectLst/>
                        <a:latin typeface="Arial" panose="020B0604020202020204" pitchFamily="34" charset="0"/>
                        <a:ea typeface="Malgun Gothic" panose="020B0503020000020004" pitchFamily="50" charset="-127"/>
                      </a:endParaRPr>
                    </a:p>
                  </a:txBody>
                  <a:tcPr marL="54000" marR="54000" marT="18000" marB="18000"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Font typeface="Wingdings" panose="05000000000000000000" pitchFamily="2" charset="2"/>
                        <a:defRPr kumimoji="1" b="1">
                          <a:solidFill>
                            <a:schemeClr val="tx1"/>
                          </a:solidFill>
                          <a:latin typeface="굴림" panose="020B0600000101010101" pitchFamily="50" charset="-127"/>
                          <a:ea typeface="굴림" panose="020B0600000101010101" pitchFamily="50" charset="-127"/>
                        </a:defRPr>
                      </a:lvl1pPr>
                      <a:lvl2pPr marL="742950" indent="-285750" algn="l" eaLnBrk="0" hangingPunct="0">
                        <a:spcBef>
                          <a:spcPct val="20000"/>
                        </a:spcBef>
                        <a:defRPr kumimoji="1" sz="2400" b="1">
                          <a:solidFill>
                            <a:schemeClr val="tx1"/>
                          </a:solidFill>
                          <a:latin typeface="굴림" panose="020B0600000101010101" pitchFamily="50" charset="-127"/>
                          <a:ea typeface="굴림" panose="020B0600000101010101" pitchFamily="50" charset="-127"/>
                        </a:defRPr>
                      </a:lvl2pPr>
                      <a:lvl3pPr marL="1143000" indent="-228600" algn="l" eaLnBrk="0" hangingPunct="0">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algn="l" eaLnBrk="0" hangingPunct="0">
                        <a:spcBef>
                          <a:spcPct val="20000"/>
                        </a:spcBef>
                        <a:defRPr kumimoji="1" sz="1400">
                          <a:solidFill>
                            <a:schemeClr val="tx1"/>
                          </a:solidFill>
                          <a:latin typeface="굴림" panose="020B0600000101010101" pitchFamily="50" charset="-127"/>
                          <a:ea typeface="굴림" panose="020B0600000101010101" pitchFamily="50" charset="-127"/>
                        </a:defRPr>
                      </a:lvl4pPr>
                      <a:lvl5pPr marL="2057400" indent="-228600" algn="l" eaLnBrk="0" hangingPunct="0">
                        <a:spcBef>
                          <a:spcPct val="20000"/>
                        </a:spcBef>
                        <a:defRPr kumimoji="1" sz="1400">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9pPr>
                    </a:lstStyle>
                    <a:p>
                      <a:pPr marL="0" marR="0" lvl="0" indent="0" algn="l" defTabSz="914400" rtl="0" eaLnBrk="1" fontAlgn="base" latinLnBrk="1" hangingPunct="1">
                        <a:lnSpc>
                          <a:spcPct val="100000"/>
                        </a:lnSpc>
                        <a:spcBef>
                          <a:spcPct val="20000"/>
                        </a:spcBef>
                        <a:spcAft>
                          <a:spcPct val="0"/>
                        </a:spcAft>
                        <a:buClrTx/>
                        <a:buSzTx/>
                        <a:buFont typeface="Wingdings" panose="05000000000000000000" pitchFamily="2" charset="2"/>
                        <a:buNone/>
                        <a:tabLst/>
                      </a:pPr>
                      <a:r>
                        <a:rPr kumimoji="1" lang="en-US" altLang="ko-KR" sz="1100" b="0" i="0" u="none" strike="noStrike" cap="none" normalizeH="0" baseline="0" smtClean="0">
                          <a:ln>
                            <a:noFill/>
                          </a:ln>
                          <a:solidFill>
                            <a:schemeClr val="tx1"/>
                          </a:solidFill>
                          <a:effectLst/>
                          <a:latin typeface="Arial" panose="020B0604020202020204" pitchFamily="34" charset="0"/>
                          <a:ea typeface="Malgun Gothic" panose="020B0503020000020004" pitchFamily="50" charset="-127"/>
                        </a:rPr>
                        <a:t>Command</a:t>
                      </a:r>
                    </a:p>
                  </a:txBody>
                  <a:tcPr marL="54000" marR="54000" marT="18000" marB="18000" horzOverflow="overflow">
                    <a:lnL w="12700" cap="flat" cmpd="sng" algn="ctr">
                      <a:solidFill>
                        <a:srgbClr val="000000"/>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Font typeface="Wingdings" panose="05000000000000000000" pitchFamily="2" charset="2"/>
                        <a:defRPr kumimoji="1" b="1">
                          <a:solidFill>
                            <a:schemeClr val="tx1"/>
                          </a:solidFill>
                          <a:latin typeface="굴림" panose="020B0600000101010101" pitchFamily="50" charset="-127"/>
                          <a:ea typeface="굴림" panose="020B0600000101010101" pitchFamily="50" charset="-127"/>
                        </a:defRPr>
                      </a:lvl1pPr>
                      <a:lvl2pPr marL="742950" indent="-285750" algn="l" eaLnBrk="0" hangingPunct="0">
                        <a:spcBef>
                          <a:spcPct val="20000"/>
                        </a:spcBef>
                        <a:defRPr kumimoji="1" sz="2400" b="1">
                          <a:solidFill>
                            <a:schemeClr val="tx1"/>
                          </a:solidFill>
                          <a:latin typeface="굴림" panose="020B0600000101010101" pitchFamily="50" charset="-127"/>
                          <a:ea typeface="굴림" panose="020B0600000101010101" pitchFamily="50" charset="-127"/>
                        </a:defRPr>
                      </a:lvl2pPr>
                      <a:lvl3pPr marL="1143000" indent="-228600" algn="l" eaLnBrk="0" hangingPunct="0">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algn="l" eaLnBrk="0" hangingPunct="0">
                        <a:spcBef>
                          <a:spcPct val="20000"/>
                        </a:spcBef>
                        <a:defRPr kumimoji="1" sz="1400">
                          <a:solidFill>
                            <a:schemeClr val="tx1"/>
                          </a:solidFill>
                          <a:latin typeface="굴림" panose="020B0600000101010101" pitchFamily="50" charset="-127"/>
                          <a:ea typeface="굴림" panose="020B0600000101010101" pitchFamily="50" charset="-127"/>
                        </a:defRPr>
                      </a:lvl4pPr>
                      <a:lvl5pPr marL="2057400" indent="-228600" algn="l" eaLnBrk="0" hangingPunct="0">
                        <a:spcBef>
                          <a:spcPct val="20000"/>
                        </a:spcBef>
                        <a:defRPr kumimoji="1" sz="1400">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9pPr>
                    </a:lstStyle>
                    <a:p>
                      <a:pPr marL="0" marR="0" lvl="0" indent="0" algn="l" defTabSz="914400" rtl="0" eaLnBrk="1" fontAlgn="base" latinLnBrk="1" hangingPunct="1">
                        <a:lnSpc>
                          <a:spcPct val="100000"/>
                        </a:lnSpc>
                        <a:spcBef>
                          <a:spcPct val="20000"/>
                        </a:spcBef>
                        <a:spcAft>
                          <a:spcPct val="0"/>
                        </a:spcAft>
                        <a:buClrTx/>
                        <a:buSzTx/>
                        <a:buFont typeface="Wingdings" panose="05000000000000000000" pitchFamily="2" charset="2"/>
                        <a:buNone/>
                        <a:tabLst/>
                      </a:pPr>
                      <a:r>
                        <a:rPr kumimoji="1" lang="en-US" altLang="ko-KR" sz="1100" b="0" i="0" u="none" strike="noStrike" cap="none" normalizeH="0" baseline="0" dirty="0" smtClean="0">
                          <a:ln>
                            <a:noFill/>
                          </a:ln>
                          <a:solidFill>
                            <a:schemeClr val="tx1"/>
                          </a:solidFill>
                          <a:effectLst/>
                          <a:latin typeface="Arial" panose="020B0604020202020204" pitchFamily="34" charset="0"/>
                          <a:ea typeface="Malgun Gothic" panose="020B0503020000020004" pitchFamily="50" charset="-127"/>
                        </a:rPr>
                        <a:t>when and how to process request</a:t>
                      </a:r>
                      <a:endParaRPr kumimoji="1" lang="ko-KR" altLang="en-US" sz="1100" b="0" i="0" u="none" strike="noStrike" cap="none" normalizeH="0" baseline="0" dirty="0" smtClean="0">
                        <a:ln>
                          <a:noFill/>
                        </a:ln>
                        <a:solidFill>
                          <a:schemeClr val="tx1"/>
                        </a:solidFill>
                        <a:effectLst/>
                        <a:latin typeface="Arial" panose="020B0604020202020204" pitchFamily="34" charset="0"/>
                        <a:ea typeface="Malgun Gothic" panose="020B0503020000020004" pitchFamily="50" charset="-127"/>
                      </a:endParaRPr>
                    </a:p>
                  </a:txBody>
                  <a:tcPr marL="54000" marR="54000" marT="18000" marB="18000" horzOverflow="overflow">
                    <a:lnL w="12700" cap="flat" cmpd="sng" algn="ctr">
                      <a:solidFill>
                        <a:schemeClr val="tx1"/>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34938">
                <a:tc vMerge="1">
                  <a:txBody>
                    <a:bodyPr/>
                    <a:lstStyle/>
                    <a:p>
                      <a:pPr latinLnBrk="1"/>
                      <a:endParaRPr lang="ko-KR" altLang="en-US"/>
                    </a:p>
                  </a:txBody>
                  <a:tcPr/>
                </a:tc>
                <a:tc>
                  <a:txBody>
                    <a:bodyPr/>
                    <a:lstStyle>
                      <a:lvl1pPr algn="l" eaLnBrk="0" hangingPunct="0">
                        <a:spcBef>
                          <a:spcPct val="20000"/>
                        </a:spcBef>
                        <a:buFont typeface="Wingdings" panose="05000000000000000000" pitchFamily="2" charset="2"/>
                        <a:defRPr kumimoji="1" b="1">
                          <a:solidFill>
                            <a:schemeClr val="tx1"/>
                          </a:solidFill>
                          <a:latin typeface="굴림" panose="020B0600000101010101" pitchFamily="50" charset="-127"/>
                          <a:ea typeface="굴림" panose="020B0600000101010101" pitchFamily="50" charset="-127"/>
                        </a:defRPr>
                      </a:lvl1pPr>
                      <a:lvl2pPr marL="742950" indent="-285750" algn="l" eaLnBrk="0" hangingPunct="0">
                        <a:spcBef>
                          <a:spcPct val="20000"/>
                        </a:spcBef>
                        <a:defRPr kumimoji="1" sz="2400" b="1">
                          <a:solidFill>
                            <a:schemeClr val="tx1"/>
                          </a:solidFill>
                          <a:latin typeface="굴림" panose="020B0600000101010101" pitchFamily="50" charset="-127"/>
                          <a:ea typeface="굴림" panose="020B0600000101010101" pitchFamily="50" charset="-127"/>
                        </a:defRPr>
                      </a:lvl2pPr>
                      <a:lvl3pPr marL="1143000" indent="-228600" algn="l" eaLnBrk="0" hangingPunct="0">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algn="l" eaLnBrk="0" hangingPunct="0">
                        <a:spcBef>
                          <a:spcPct val="20000"/>
                        </a:spcBef>
                        <a:defRPr kumimoji="1" sz="1400">
                          <a:solidFill>
                            <a:schemeClr val="tx1"/>
                          </a:solidFill>
                          <a:latin typeface="굴림" panose="020B0600000101010101" pitchFamily="50" charset="-127"/>
                          <a:ea typeface="굴림" panose="020B0600000101010101" pitchFamily="50" charset="-127"/>
                        </a:defRPr>
                      </a:lvl4pPr>
                      <a:lvl5pPr marL="2057400" indent="-228600" algn="l" eaLnBrk="0" hangingPunct="0">
                        <a:spcBef>
                          <a:spcPct val="20000"/>
                        </a:spcBef>
                        <a:defRPr kumimoji="1" sz="1400">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9pPr>
                    </a:lstStyle>
                    <a:p>
                      <a:pPr marL="0" marR="0" lvl="0" indent="0" algn="l" defTabSz="914400" rtl="0" eaLnBrk="1" fontAlgn="base" latinLnBrk="1" hangingPunct="1">
                        <a:lnSpc>
                          <a:spcPct val="100000"/>
                        </a:lnSpc>
                        <a:spcBef>
                          <a:spcPct val="20000"/>
                        </a:spcBef>
                        <a:spcAft>
                          <a:spcPct val="0"/>
                        </a:spcAft>
                        <a:buClrTx/>
                        <a:buSzTx/>
                        <a:buFont typeface="Wingdings" panose="05000000000000000000" pitchFamily="2" charset="2"/>
                        <a:buNone/>
                        <a:tabLst/>
                      </a:pPr>
                      <a:r>
                        <a:rPr kumimoji="1" lang="en-US" altLang="ko-KR" sz="1100" b="0" i="0" u="none" strike="noStrike" cap="none" normalizeH="0" baseline="0" dirty="0" smtClean="0">
                          <a:ln>
                            <a:noFill/>
                          </a:ln>
                          <a:solidFill>
                            <a:schemeClr val="tx1"/>
                          </a:solidFill>
                          <a:effectLst/>
                          <a:latin typeface="Arial" panose="020B0604020202020204" pitchFamily="34" charset="0"/>
                          <a:ea typeface="Malgun Gothic" panose="020B0503020000020004" pitchFamily="50" charset="-127"/>
                        </a:rPr>
                        <a:t>Prototype</a:t>
                      </a:r>
                    </a:p>
                  </a:txBody>
                  <a:tcPr marL="54000" marR="54000" marT="18000" marB="18000"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Font typeface="Wingdings" panose="05000000000000000000" pitchFamily="2" charset="2"/>
                        <a:defRPr kumimoji="1" b="1">
                          <a:solidFill>
                            <a:schemeClr val="tx1"/>
                          </a:solidFill>
                          <a:latin typeface="굴림" panose="020B0600000101010101" pitchFamily="50" charset="-127"/>
                          <a:ea typeface="굴림" panose="020B0600000101010101" pitchFamily="50" charset="-127"/>
                        </a:defRPr>
                      </a:lvl1pPr>
                      <a:lvl2pPr marL="742950" indent="-285750" algn="l" eaLnBrk="0" hangingPunct="0">
                        <a:spcBef>
                          <a:spcPct val="20000"/>
                        </a:spcBef>
                        <a:defRPr kumimoji="1" sz="2400" b="1">
                          <a:solidFill>
                            <a:schemeClr val="tx1"/>
                          </a:solidFill>
                          <a:latin typeface="굴림" panose="020B0600000101010101" pitchFamily="50" charset="-127"/>
                          <a:ea typeface="굴림" panose="020B0600000101010101" pitchFamily="50" charset="-127"/>
                        </a:defRPr>
                      </a:lvl2pPr>
                      <a:lvl3pPr marL="1143000" indent="-228600" algn="l" eaLnBrk="0" hangingPunct="0">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algn="l" eaLnBrk="0" hangingPunct="0">
                        <a:spcBef>
                          <a:spcPct val="20000"/>
                        </a:spcBef>
                        <a:defRPr kumimoji="1" sz="1400">
                          <a:solidFill>
                            <a:schemeClr val="tx1"/>
                          </a:solidFill>
                          <a:latin typeface="굴림" panose="020B0600000101010101" pitchFamily="50" charset="-127"/>
                          <a:ea typeface="굴림" panose="020B0600000101010101" pitchFamily="50" charset="-127"/>
                        </a:defRPr>
                      </a:lvl4pPr>
                      <a:lvl5pPr marL="2057400" indent="-228600" algn="l" eaLnBrk="0" hangingPunct="0">
                        <a:spcBef>
                          <a:spcPct val="20000"/>
                        </a:spcBef>
                        <a:defRPr kumimoji="1" sz="1400">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9pPr>
                    </a:lstStyle>
                    <a:p>
                      <a:pPr marL="0" marR="0" lvl="0" indent="0" algn="l" defTabSz="914400" rtl="0" eaLnBrk="1" fontAlgn="base" latinLnBrk="1" hangingPunct="1">
                        <a:lnSpc>
                          <a:spcPct val="100000"/>
                        </a:lnSpc>
                        <a:spcBef>
                          <a:spcPct val="20000"/>
                        </a:spcBef>
                        <a:spcAft>
                          <a:spcPct val="0"/>
                        </a:spcAft>
                        <a:buClrTx/>
                        <a:buSzTx/>
                        <a:buFont typeface="Wingdings" panose="05000000000000000000" pitchFamily="2" charset="2"/>
                        <a:buNone/>
                        <a:tabLst/>
                      </a:pPr>
                      <a:r>
                        <a:rPr kumimoji="1" lang="en-US" altLang="ko-KR" sz="1100" b="0" i="0" u="none" strike="noStrike" cap="none" normalizeH="0" baseline="0" dirty="0" smtClean="0">
                          <a:ln>
                            <a:noFill/>
                          </a:ln>
                          <a:solidFill>
                            <a:schemeClr val="tx1"/>
                          </a:solidFill>
                          <a:effectLst/>
                          <a:latin typeface="Arial" panose="020B0604020202020204" pitchFamily="34" charset="0"/>
                          <a:ea typeface="Malgun Gothic" panose="020B0503020000020004" pitchFamily="50" charset="-127"/>
                        </a:rPr>
                        <a:t>class of object to be instance</a:t>
                      </a:r>
                    </a:p>
                  </a:txBody>
                  <a:tcPr marL="54000" marR="54000" marT="18000" marB="18000"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Font typeface="Wingdings" panose="05000000000000000000" pitchFamily="2" charset="2"/>
                        <a:defRPr kumimoji="1" b="1">
                          <a:solidFill>
                            <a:schemeClr val="tx1"/>
                          </a:solidFill>
                          <a:latin typeface="굴림" panose="020B0600000101010101" pitchFamily="50" charset="-127"/>
                          <a:ea typeface="굴림" panose="020B0600000101010101" pitchFamily="50" charset="-127"/>
                        </a:defRPr>
                      </a:lvl1pPr>
                      <a:lvl2pPr marL="742950" indent="-285750" algn="l" eaLnBrk="0" hangingPunct="0">
                        <a:spcBef>
                          <a:spcPct val="20000"/>
                        </a:spcBef>
                        <a:defRPr kumimoji="1" sz="2400" b="1">
                          <a:solidFill>
                            <a:schemeClr val="tx1"/>
                          </a:solidFill>
                          <a:latin typeface="굴림" panose="020B0600000101010101" pitchFamily="50" charset="-127"/>
                          <a:ea typeface="굴림" panose="020B0600000101010101" pitchFamily="50" charset="-127"/>
                        </a:defRPr>
                      </a:lvl2pPr>
                      <a:lvl3pPr marL="1143000" indent="-228600" algn="l" eaLnBrk="0" hangingPunct="0">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algn="l" eaLnBrk="0" hangingPunct="0">
                        <a:spcBef>
                          <a:spcPct val="20000"/>
                        </a:spcBef>
                        <a:defRPr kumimoji="1" sz="1400">
                          <a:solidFill>
                            <a:schemeClr val="tx1"/>
                          </a:solidFill>
                          <a:latin typeface="굴림" panose="020B0600000101010101" pitchFamily="50" charset="-127"/>
                          <a:ea typeface="굴림" panose="020B0600000101010101" pitchFamily="50" charset="-127"/>
                        </a:defRPr>
                      </a:lvl4pPr>
                      <a:lvl5pPr marL="2057400" indent="-228600" algn="l" eaLnBrk="0" hangingPunct="0">
                        <a:spcBef>
                          <a:spcPct val="20000"/>
                        </a:spcBef>
                        <a:defRPr kumimoji="1" sz="1400">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9pPr>
                    </a:lstStyle>
                    <a:p>
                      <a:pPr marL="0" marR="0" lvl="0" indent="0" algn="l" defTabSz="914400" rtl="0" eaLnBrk="1" fontAlgn="base" latinLnBrk="1" hangingPunct="1">
                        <a:lnSpc>
                          <a:spcPct val="100000"/>
                        </a:lnSpc>
                        <a:spcBef>
                          <a:spcPct val="20000"/>
                        </a:spcBef>
                        <a:spcAft>
                          <a:spcPct val="0"/>
                        </a:spcAft>
                        <a:buClrTx/>
                        <a:buSzTx/>
                        <a:buFont typeface="Wingdings" panose="05000000000000000000" pitchFamily="2" charset="2"/>
                        <a:buNone/>
                        <a:tabLst/>
                      </a:pPr>
                      <a:r>
                        <a:rPr kumimoji="1" lang="en-US" altLang="ko-KR" sz="1100" b="0" i="0" u="none" strike="noStrike" cap="none" normalizeH="0" baseline="0" smtClean="0">
                          <a:ln>
                            <a:noFill/>
                          </a:ln>
                          <a:solidFill>
                            <a:schemeClr val="tx1"/>
                          </a:solidFill>
                          <a:effectLst/>
                          <a:latin typeface="Arial" panose="020B0604020202020204" pitchFamily="34" charset="0"/>
                          <a:ea typeface="Malgun Gothic" panose="020B0503020000020004" pitchFamily="50" charset="-127"/>
                        </a:rPr>
                        <a:t>Composite</a:t>
                      </a:r>
                    </a:p>
                  </a:txBody>
                  <a:tcPr marL="54000" marR="54000" marT="18000" marB="18000"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Font typeface="Wingdings" panose="05000000000000000000" pitchFamily="2" charset="2"/>
                        <a:defRPr kumimoji="1" b="1">
                          <a:solidFill>
                            <a:schemeClr val="tx1"/>
                          </a:solidFill>
                          <a:latin typeface="굴림" panose="020B0600000101010101" pitchFamily="50" charset="-127"/>
                          <a:ea typeface="굴림" panose="020B0600000101010101" pitchFamily="50" charset="-127"/>
                        </a:defRPr>
                      </a:lvl1pPr>
                      <a:lvl2pPr marL="742950" indent="-285750" algn="l" eaLnBrk="0" hangingPunct="0">
                        <a:spcBef>
                          <a:spcPct val="20000"/>
                        </a:spcBef>
                        <a:defRPr kumimoji="1" sz="2400" b="1">
                          <a:solidFill>
                            <a:schemeClr val="tx1"/>
                          </a:solidFill>
                          <a:latin typeface="굴림" panose="020B0600000101010101" pitchFamily="50" charset="-127"/>
                          <a:ea typeface="굴림" panose="020B0600000101010101" pitchFamily="50" charset="-127"/>
                        </a:defRPr>
                      </a:lvl2pPr>
                      <a:lvl3pPr marL="1143000" indent="-228600" algn="l" eaLnBrk="0" hangingPunct="0">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algn="l" eaLnBrk="0" hangingPunct="0">
                        <a:spcBef>
                          <a:spcPct val="20000"/>
                        </a:spcBef>
                        <a:defRPr kumimoji="1" sz="1400">
                          <a:solidFill>
                            <a:schemeClr val="tx1"/>
                          </a:solidFill>
                          <a:latin typeface="굴림" panose="020B0600000101010101" pitchFamily="50" charset="-127"/>
                          <a:ea typeface="굴림" panose="020B0600000101010101" pitchFamily="50" charset="-127"/>
                        </a:defRPr>
                      </a:lvl4pPr>
                      <a:lvl5pPr marL="2057400" indent="-228600" algn="l" eaLnBrk="0" hangingPunct="0">
                        <a:spcBef>
                          <a:spcPct val="20000"/>
                        </a:spcBef>
                        <a:defRPr kumimoji="1" sz="1400">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9pPr>
                    </a:lstStyle>
                    <a:p>
                      <a:pPr marL="0" marR="0" lvl="0" indent="0" algn="l" defTabSz="914400" rtl="0" eaLnBrk="1" fontAlgn="base" latinLnBrk="1" hangingPunct="1">
                        <a:lnSpc>
                          <a:spcPct val="100000"/>
                        </a:lnSpc>
                        <a:spcBef>
                          <a:spcPct val="20000"/>
                        </a:spcBef>
                        <a:spcAft>
                          <a:spcPct val="0"/>
                        </a:spcAft>
                        <a:buClrTx/>
                        <a:buSzTx/>
                        <a:buFont typeface="Wingdings" panose="05000000000000000000" pitchFamily="2" charset="2"/>
                        <a:buNone/>
                        <a:tabLst/>
                      </a:pPr>
                      <a:r>
                        <a:rPr kumimoji="1" lang="en-US" altLang="ko-KR" sz="1100" b="0" i="0" u="none" strike="noStrike" cap="none" normalizeH="0" baseline="0" dirty="0" smtClean="0">
                          <a:ln>
                            <a:noFill/>
                          </a:ln>
                          <a:solidFill>
                            <a:schemeClr val="tx1"/>
                          </a:solidFill>
                          <a:effectLst/>
                          <a:latin typeface="Arial" panose="020B0604020202020204" pitchFamily="34" charset="0"/>
                          <a:ea typeface="Malgun Gothic" panose="020B0503020000020004" pitchFamily="50" charset="-127"/>
                        </a:rPr>
                        <a:t>object structure and complex of object</a:t>
                      </a:r>
                      <a:endParaRPr kumimoji="1" lang="ko-KR" altLang="en-US" sz="1100" b="0" i="0" u="none" strike="noStrike" cap="none" normalizeH="0" baseline="0" smtClean="0">
                        <a:ln>
                          <a:noFill/>
                        </a:ln>
                        <a:solidFill>
                          <a:schemeClr val="tx1"/>
                        </a:solidFill>
                        <a:effectLst/>
                        <a:latin typeface="Arial" panose="020B0604020202020204" pitchFamily="34" charset="0"/>
                        <a:ea typeface="Malgun Gothic" panose="020B0503020000020004" pitchFamily="50" charset="-127"/>
                      </a:endParaRPr>
                    </a:p>
                  </a:txBody>
                  <a:tcPr marL="54000" marR="54000" marT="18000" marB="18000"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Font typeface="Wingdings" panose="05000000000000000000" pitchFamily="2" charset="2"/>
                        <a:defRPr kumimoji="1" b="1">
                          <a:solidFill>
                            <a:schemeClr val="tx1"/>
                          </a:solidFill>
                          <a:latin typeface="굴림" panose="020B0600000101010101" pitchFamily="50" charset="-127"/>
                          <a:ea typeface="굴림" panose="020B0600000101010101" pitchFamily="50" charset="-127"/>
                        </a:defRPr>
                      </a:lvl1pPr>
                      <a:lvl2pPr marL="742950" indent="-285750" algn="l" eaLnBrk="0" hangingPunct="0">
                        <a:spcBef>
                          <a:spcPct val="20000"/>
                        </a:spcBef>
                        <a:defRPr kumimoji="1" sz="2400" b="1">
                          <a:solidFill>
                            <a:schemeClr val="tx1"/>
                          </a:solidFill>
                          <a:latin typeface="굴림" panose="020B0600000101010101" pitchFamily="50" charset="-127"/>
                          <a:ea typeface="굴림" panose="020B0600000101010101" pitchFamily="50" charset="-127"/>
                        </a:defRPr>
                      </a:lvl2pPr>
                      <a:lvl3pPr marL="1143000" indent="-228600" algn="l" eaLnBrk="0" hangingPunct="0">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algn="l" eaLnBrk="0" hangingPunct="0">
                        <a:spcBef>
                          <a:spcPct val="20000"/>
                        </a:spcBef>
                        <a:defRPr kumimoji="1" sz="1400">
                          <a:solidFill>
                            <a:schemeClr val="tx1"/>
                          </a:solidFill>
                          <a:latin typeface="굴림" panose="020B0600000101010101" pitchFamily="50" charset="-127"/>
                          <a:ea typeface="굴림" panose="020B0600000101010101" pitchFamily="50" charset="-127"/>
                        </a:defRPr>
                      </a:lvl4pPr>
                      <a:lvl5pPr marL="2057400" indent="-228600" algn="l" eaLnBrk="0" hangingPunct="0">
                        <a:spcBef>
                          <a:spcPct val="20000"/>
                        </a:spcBef>
                        <a:defRPr kumimoji="1" sz="1400">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9pPr>
                    </a:lstStyle>
                    <a:p>
                      <a:pPr marL="0" marR="0" lvl="0" indent="0" algn="l" defTabSz="914400" rtl="0" eaLnBrk="1" fontAlgn="base" latinLnBrk="1" hangingPunct="1">
                        <a:lnSpc>
                          <a:spcPct val="100000"/>
                        </a:lnSpc>
                        <a:spcBef>
                          <a:spcPct val="20000"/>
                        </a:spcBef>
                        <a:spcAft>
                          <a:spcPct val="0"/>
                        </a:spcAft>
                        <a:buClrTx/>
                        <a:buSzTx/>
                        <a:buFont typeface="Wingdings" panose="05000000000000000000" pitchFamily="2" charset="2"/>
                        <a:buNone/>
                        <a:tabLst/>
                      </a:pPr>
                      <a:r>
                        <a:rPr kumimoji="1" lang="en-US" altLang="ko-KR" sz="1100" b="0" i="0" u="none" strike="noStrike" cap="none" normalizeH="0" baseline="0" smtClean="0">
                          <a:ln>
                            <a:noFill/>
                          </a:ln>
                          <a:solidFill>
                            <a:schemeClr val="tx1"/>
                          </a:solidFill>
                          <a:effectLst/>
                          <a:latin typeface="Arial" panose="020B0604020202020204" pitchFamily="34" charset="0"/>
                          <a:ea typeface="Malgun Gothic" panose="020B0503020000020004" pitchFamily="50" charset="-127"/>
                        </a:rPr>
                        <a:t>Iterator</a:t>
                      </a:r>
                    </a:p>
                  </a:txBody>
                  <a:tcPr marL="54000" marR="54000" marT="18000" marB="18000" horzOverflow="overflow">
                    <a:lnL w="12700" cap="flat" cmpd="sng" algn="ctr">
                      <a:solidFill>
                        <a:srgbClr val="000000"/>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Font typeface="Wingdings" panose="05000000000000000000" pitchFamily="2" charset="2"/>
                        <a:defRPr kumimoji="1" b="1">
                          <a:solidFill>
                            <a:schemeClr val="tx1"/>
                          </a:solidFill>
                          <a:latin typeface="굴림" panose="020B0600000101010101" pitchFamily="50" charset="-127"/>
                          <a:ea typeface="굴림" panose="020B0600000101010101" pitchFamily="50" charset="-127"/>
                        </a:defRPr>
                      </a:lvl1pPr>
                      <a:lvl2pPr marL="742950" indent="-285750" algn="l" eaLnBrk="0" hangingPunct="0">
                        <a:spcBef>
                          <a:spcPct val="20000"/>
                        </a:spcBef>
                        <a:defRPr kumimoji="1" sz="2400" b="1">
                          <a:solidFill>
                            <a:schemeClr val="tx1"/>
                          </a:solidFill>
                          <a:latin typeface="굴림" panose="020B0600000101010101" pitchFamily="50" charset="-127"/>
                          <a:ea typeface="굴림" panose="020B0600000101010101" pitchFamily="50" charset="-127"/>
                        </a:defRPr>
                      </a:lvl2pPr>
                      <a:lvl3pPr marL="1143000" indent="-228600" algn="l" eaLnBrk="0" hangingPunct="0">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algn="l" eaLnBrk="0" hangingPunct="0">
                        <a:spcBef>
                          <a:spcPct val="20000"/>
                        </a:spcBef>
                        <a:defRPr kumimoji="1" sz="1400">
                          <a:solidFill>
                            <a:schemeClr val="tx1"/>
                          </a:solidFill>
                          <a:latin typeface="굴림" panose="020B0600000101010101" pitchFamily="50" charset="-127"/>
                          <a:ea typeface="굴림" panose="020B0600000101010101" pitchFamily="50" charset="-127"/>
                        </a:defRPr>
                      </a:lvl4pPr>
                      <a:lvl5pPr marL="2057400" indent="-228600" algn="l" eaLnBrk="0" hangingPunct="0">
                        <a:spcBef>
                          <a:spcPct val="20000"/>
                        </a:spcBef>
                        <a:defRPr kumimoji="1" sz="1400">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9pPr>
                    </a:lstStyle>
                    <a:p>
                      <a:pPr marL="0" marR="0" lvl="0" indent="0" algn="l" defTabSz="914400" rtl="0" eaLnBrk="1" fontAlgn="base" latinLnBrk="1" hangingPunct="1">
                        <a:lnSpc>
                          <a:spcPct val="100000"/>
                        </a:lnSpc>
                        <a:spcBef>
                          <a:spcPct val="20000"/>
                        </a:spcBef>
                        <a:spcAft>
                          <a:spcPct val="0"/>
                        </a:spcAft>
                        <a:buClrTx/>
                        <a:buSzTx/>
                        <a:buFont typeface="Wingdings" panose="05000000000000000000" pitchFamily="2" charset="2"/>
                        <a:buNone/>
                        <a:tabLst/>
                      </a:pPr>
                      <a:r>
                        <a:rPr kumimoji="1" lang="en-US" altLang="ko-KR" sz="1100" b="0" i="0" u="none" strike="noStrike" cap="none" normalizeH="0" baseline="0" dirty="0" smtClean="0">
                          <a:ln>
                            <a:noFill/>
                          </a:ln>
                          <a:solidFill>
                            <a:schemeClr val="tx1"/>
                          </a:solidFill>
                          <a:effectLst/>
                          <a:latin typeface="Arial" panose="020B0604020202020204" pitchFamily="34" charset="0"/>
                          <a:ea typeface="Malgun Gothic" panose="020B0503020000020004" pitchFamily="50" charset="-127"/>
                        </a:rPr>
                        <a:t>access and traverse aggregate elements</a:t>
                      </a:r>
                      <a:endParaRPr kumimoji="1" lang="ko-KR" altLang="en-US" sz="1100" b="0" i="0" u="none" strike="noStrike" cap="none" normalizeH="0" baseline="0" dirty="0" smtClean="0">
                        <a:ln>
                          <a:noFill/>
                        </a:ln>
                        <a:solidFill>
                          <a:schemeClr val="tx1"/>
                        </a:solidFill>
                        <a:effectLst/>
                        <a:latin typeface="Arial" panose="020B0604020202020204" pitchFamily="34" charset="0"/>
                        <a:ea typeface="Malgun Gothic" panose="020B0503020000020004" pitchFamily="50" charset="-127"/>
                      </a:endParaRPr>
                    </a:p>
                  </a:txBody>
                  <a:tcPr marL="54000" marR="54000" marT="18000" marB="18000" horzOverflow="overflow">
                    <a:lnL w="12700" cap="flat" cmpd="sng" algn="ctr">
                      <a:solidFill>
                        <a:schemeClr val="tx1"/>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33350">
                <a:tc vMerge="1">
                  <a:txBody>
                    <a:bodyPr/>
                    <a:lstStyle/>
                    <a:p>
                      <a:pPr latinLnBrk="1"/>
                      <a:endParaRPr lang="ko-KR" altLang="en-US"/>
                    </a:p>
                  </a:txBody>
                  <a:tcPr/>
                </a:tc>
                <a:tc>
                  <a:txBody>
                    <a:bodyPr/>
                    <a:lstStyle>
                      <a:lvl1pPr algn="l" eaLnBrk="0" hangingPunct="0">
                        <a:spcBef>
                          <a:spcPct val="20000"/>
                        </a:spcBef>
                        <a:buFont typeface="Wingdings" panose="05000000000000000000" pitchFamily="2" charset="2"/>
                        <a:defRPr kumimoji="1" b="1">
                          <a:solidFill>
                            <a:schemeClr val="tx1"/>
                          </a:solidFill>
                          <a:latin typeface="굴림" panose="020B0600000101010101" pitchFamily="50" charset="-127"/>
                          <a:ea typeface="굴림" panose="020B0600000101010101" pitchFamily="50" charset="-127"/>
                        </a:defRPr>
                      </a:lvl1pPr>
                      <a:lvl2pPr marL="742950" indent="-285750" algn="l" eaLnBrk="0" hangingPunct="0">
                        <a:spcBef>
                          <a:spcPct val="20000"/>
                        </a:spcBef>
                        <a:defRPr kumimoji="1" sz="2400" b="1">
                          <a:solidFill>
                            <a:schemeClr val="tx1"/>
                          </a:solidFill>
                          <a:latin typeface="굴림" panose="020B0600000101010101" pitchFamily="50" charset="-127"/>
                          <a:ea typeface="굴림" panose="020B0600000101010101" pitchFamily="50" charset="-127"/>
                        </a:defRPr>
                      </a:lvl2pPr>
                      <a:lvl3pPr marL="1143000" indent="-228600" algn="l" eaLnBrk="0" hangingPunct="0">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algn="l" eaLnBrk="0" hangingPunct="0">
                        <a:spcBef>
                          <a:spcPct val="20000"/>
                        </a:spcBef>
                        <a:defRPr kumimoji="1" sz="1400">
                          <a:solidFill>
                            <a:schemeClr val="tx1"/>
                          </a:solidFill>
                          <a:latin typeface="굴림" panose="020B0600000101010101" pitchFamily="50" charset="-127"/>
                          <a:ea typeface="굴림" panose="020B0600000101010101" pitchFamily="50" charset="-127"/>
                        </a:defRPr>
                      </a:lvl4pPr>
                      <a:lvl5pPr marL="2057400" indent="-228600" algn="l" eaLnBrk="0" hangingPunct="0">
                        <a:spcBef>
                          <a:spcPct val="20000"/>
                        </a:spcBef>
                        <a:defRPr kumimoji="1" sz="1400">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9pPr>
                    </a:lstStyle>
                    <a:p>
                      <a:pPr marL="0" marR="0" lvl="0" indent="0" algn="l" defTabSz="914400" rtl="0" eaLnBrk="1" fontAlgn="base" latinLnBrk="1" hangingPunct="1">
                        <a:lnSpc>
                          <a:spcPct val="100000"/>
                        </a:lnSpc>
                        <a:spcBef>
                          <a:spcPct val="20000"/>
                        </a:spcBef>
                        <a:spcAft>
                          <a:spcPct val="0"/>
                        </a:spcAft>
                        <a:buClrTx/>
                        <a:buSzTx/>
                        <a:buFont typeface="Wingdings" panose="05000000000000000000" pitchFamily="2" charset="2"/>
                        <a:buNone/>
                        <a:tabLst/>
                      </a:pPr>
                      <a:r>
                        <a:rPr kumimoji="1" lang="en-US" altLang="ko-KR" sz="1100" b="0" i="0" u="none" strike="noStrike" cap="none" normalizeH="0" baseline="0" smtClean="0">
                          <a:ln>
                            <a:noFill/>
                          </a:ln>
                          <a:solidFill>
                            <a:schemeClr val="tx1"/>
                          </a:solidFill>
                          <a:effectLst/>
                          <a:latin typeface="Arial" panose="020B0604020202020204" pitchFamily="34" charset="0"/>
                          <a:ea typeface="Malgun Gothic" panose="020B0503020000020004" pitchFamily="50" charset="-127"/>
                        </a:rPr>
                        <a:t>Singleton</a:t>
                      </a:r>
                    </a:p>
                  </a:txBody>
                  <a:tcPr marL="54000" marR="54000" marT="18000" marB="18000"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Font typeface="Wingdings" panose="05000000000000000000" pitchFamily="2" charset="2"/>
                        <a:defRPr kumimoji="1" b="1">
                          <a:solidFill>
                            <a:schemeClr val="tx1"/>
                          </a:solidFill>
                          <a:latin typeface="굴림" panose="020B0600000101010101" pitchFamily="50" charset="-127"/>
                          <a:ea typeface="굴림" panose="020B0600000101010101" pitchFamily="50" charset="-127"/>
                        </a:defRPr>
                      </a:lvl1pPr>
                      <a:lvl2pPr marL="742950" indent="-285750" algn="l" eaLnBrk="0" hangingPunct="0">
                        <a:spcBef>
                          <a:spcPct val="20000"/>
                        </a:spcBef>
                        <a:defRPr kumimoji="1" sz="2400" b="1">
                          <a:solidFill>
                            <a:schemeClr val="tx1"/>
                          </a:solidFill>
                          <a:latin typeface="굴림" panose="020B0600000101010101" pitchFamily="50" charset="-127"/>
                          <a:ea typeface="굴림" panose="020B0600000101010101" pitchFamily="50" charset="-127"/>
                        </a:defRPr>
                      </a:lvl2pPr>
                      <a:lvl3pPr marL="1143000" indent="-228600" algn="l" eaLnBrk="0" hangingPunct="0">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algn="l" eaLnBrk="0" hangingPunct="0">
                        <a:spcBef>
                          <a:spcPct val="20000"/>
                        </a:spcBef>
                        <a:defRPr kumimoji="1" sz="1400">
                          <a:solidFill>
                            <a:schemeClr val="tx1"/>
                          </a:solidFill>
                          <a:latin typeface="굴림" panose="020B0600000101010101" pitchFamily="50" charset="-127"/>
                          <a:ea typeface="굴림" panose="020B0600000101010101" pitchFamily="50" charset="-127"/>
                        </a:defRPr>
                      </a:lvl4pPr>
                      <a:lvl5pPr marL="2057400" indent="-228600" algn="l" eaLnBrk="0" hangingPunct="0">
                        <a:spcBef>
                          <a:spcPct val="20000"/>
                        </a:spcBef>
                        <a:defRPr kumimoji="1" sz="1400">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9pPr>
                    </a:lstStyle>
                    <a:p>
                      <a:pPr marL="0" marR="0" lvl="0" indent="0" algn="l" defTabSz="914400" rtl="0" eaLnBrk="1" fontAlgn="base" latinLnBrk="1" hangingPunct="1">
                        <a:lnSpc>
                          <a:spcPct val="100000"/>
                        </a:lnSpc>
                        <a:spcBef>
                          <a:spcPct val="20000"/>
                        </a:spcBef>
                        <a:spcAft>
                          <a:spcPct val="0"/>
                        </a:spcAft>
                        <a:buClrTx/>
                        <a:buSzTx/>
                        <a:buFont typeface="Wingdings" panose="05000000000000000000" pitchFamily="2" charset="2"/>
                        <a:buNone/>
                        <a:tabLst/>
                      </a:pPr>
                      <a:r>
                        <a:rPr kumimoji="1" lang="en-US" altLang="ko-KR" sz="1100" b="0" i="0" u="none" strike="noStrike" cap="none" normalizeH="0" baseline="0" dirty="0" smtClean="0">
                          <a:ln>
                            <a:noFill/>
                          </a:ln>
                          <a:solidFill>
                            <a:schemeClr val="tx1"/>
                          </a:solidFill>
                          <a:effectLst/>
                          <a:latin typeface="Arial" panose="020B0604020202020204" pitchFamily="34" charset="0"/>
                          <a:ea typeface="Malgun Gothic" panose="020B0503020000020004" pitchFamily="50" charset="-127"/>
                        </a:rPr>
                        <a:t>single</a:t>
                      </a:r>
                      <a:r>
                        <a:rPr kumimoji="1" lang="ko-KR" altLang="en-US" sz="1100" b="0" i="0" u="none" strike="noStrike" cap="none" normalizeH="0" baseline="0" smtClean="0">
                          <a:ln>
                            <a:noFill/>
                          </a:ln>
                          <a:solidFill>
                            <a:schemeClr val="tx1"/>
                          </a:solidFill>
                          <a:effectLst/>
                          <a:latin typeface="Arial" panose="020B0604020202020204" pitchFamily="34" charset="0"/>
                          <a:ea typeface="Malgun Gothic" panose="020B0503020000020004" pitchFamily="50" charset="-127"/>
                        </a:rPr>
                        <a:t> </a:t>
                      </a:r>
                      <a:r>
                        <a:rPr kumimoji="1" lang="en-US" altLang="ko-KR" sz="1100" b="0" i="0" u="none" strike="noStrike" cap="none" normalizeH="0" baseline="0" dirty="0" smtClean="0">
                          <a:ln>
                            <a:noFill/>
                          </a:ln>
                          <a:solidFill>
                            <a:schemeClr val="tx1"/>
                          </a:solidFill>
                          <a:effectLst/>
                          <a:latin typeface="Arial" panose="020B0604020202020204" pitchFamily="34" charset="0"/>
                          <a:ea typeface="Malgun Gothic" panose="020B0503020000020004" pitchFamily="50" charset="-127"/>
                        </a:rPr>
                        <a:t>instance</a:t>
                      </a:r>
                    </a:p>
                  </a:txBody>
                  <a:tcPr marL="54000" marR="54000" marT="18000" marB="18000"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Font typeface="Wingdings" panose="05000000000000000000" pitchFamily="2" charset="2"/>
                        <a:defRPr kumimoji="1" b="1">
                          <a:solidFill>
                            <a:schemeClr val="tx1"/>
                          </a:solidFill>
                          <a:latin typeface="굴림" panose="020B0600000101010101" pitchFamily="50" charset="-127"/>
                          <a:ea typeface="굴림" panose="020B0600000101010101" pitchFamily="50" charset="-127"/>
                        </a:defRPr>
                      </a:lvl1pPr>
                      <a:lvl2pPr marL="742950" indent="-285750" algn="l" eaLnBrk="0" hangingPunct="0">
                        <a:spcBef>
                          <a:spcPct val="20000"/>
                        </a:spcBef>
                        <a:defRPr kumimoji="1" sz="2400" b="1">
                          <a:solidFill>
                            <a:schemeClr val="tx1"/>
                          </a:solidFill>
                          <a:latin typeface="굴림" panose="020B0600000101010101" pitchFamily="50" charset="-127"/>
                          <a:ea typeface="굴림" panose="020B0600000101010101" pitchFamily="50" charset="-127"/>
                        </a:defRPr>
                      </a:lvl2pPr>
                      <a:lvl3pPr marL="1143000" indent="-228600" algn="l" eaLnBrk="0" hangingPunct="0">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algn="l" eaLnBrk="0" hangingPunct="0">
                        <a:spcBef>
                          <a:spcPct val="20000"/>
                        </a:spcBef>
                        <a:defRPr kumimoji="1" sz="1400">
                          <a:solidFill>
                            <a:schemeClr val="tx1"/>
                          </a:solidFill>
                          <a:latin typeface="굴림" panose="020B0600000101010101" pitchFamily="50" charset="-127"/>
                          <a:ea typeface="굴림" panose="020B0600000101010101" pitchFamily="50" charset="-127"/>
                        </a:defRPr>
                      </a:lvl4pPr>
                      <a:lvl5pPr marL="2057400" indent="-228600" algn="l" eaLnBrk="0" hangingPunct="0">
                        <a:spcBef>
                          <a:spcPct val="20000"/>
                        </a:spcBef>
                        <a:defRPr kumimoji="1" sz="1400">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9pPr>
                    </a:lstStyle>
                    <a:p>
                      <a:pPr marL="0" marR="0" lvl="0" indent="0" algn="l" defTabSz="914400" rtl="0" eaLnBrk="1" fontAlgn="base" latinLnBrk="1" hangingPunct="1">
                        <a:lnSpc>
                          <a:spcPct val="100000"/>
                        </a:lnSpc>
                        <a:spcBef>
                          <a:spcPct val="20000"/>
                        </a:spcBef>
                        <a:spcAft>
                          <a:spcPct val="0"/>
                        </a:spcAft>
                        <a:buClrTx/>
                        <a:buSzTx/>
                        <a:buFont typeface="Wingdings" panose="05000000000000000000" pitchFamily="2" charset="2"/>
                        <a:buNone/>
                        <a:tabLst/>
                      </a:pPr>
                      <a:r>
                        <a:rPr kumimoji="1" lang="en-US" altLang="ko-KR" sz="1100" b="0" i="0" u="none" strike="noStrike" cap="none" normalizeH="0" baseline="0" dirty="0" smtClean="0">
                          <a:ln>
                            <a:noFill/>
                          </a:ln>
                          <a:solidFill>
                            <a:schemeClr val="tx1"/>
                          </a:solidFill>
                          <a:effectLst/>
                          <a:latin typeface="Arial" panose="020B0604020202020204" pitchFamily="34" charset="0"/>
                          <a:ea typeface="Malgun Gothic" panose="020B0503020000020004" pitchFamily="50" charset="-127"/>
                        </a:rPr>
                        <a:t>Decorator</a:t>
                      </a:r>
                    </a:p>
                  </a:txBody>
                  <a:tcPr marL="54000" marR="54000" marT="18000" marB="18000"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Font typeface="Wingdings" panose="05000000000000000000" pitchFamily="2" charset="2"/>
                        <a:defRPr kumimoji="1" b="1">
                          <a:solidFill>
                            <a:schemeClr val="tx1"/>
                          </a:solidFill>
                          <a:latin typeface="굴림" panose="020B0600000101010101" pitchFamily="50" charset="-127"/>
                          <a:ea typeface="굴림" panose="020B0600000101010101" pitchFamily="50" charset="-127"/>
                        </a:defRPr>
                      </a:lvl1pPr>
                      <a:lvl2pPr marL="742950" indent="-285750" algn="l" eaLnBrk="0" hangingPunct="0">
                        <a:spcBef>
                          <a:spcPct val="20000"/>
                        </a:spcBef>
                        <a:defRPr kumimoji="1" sz="2400" b="1">
                          <a:solidFill>
                            <a:schemeClr val="tx1"/>
                          </a:solidFill>
                          <a:latin typeface="굴림" panose="020B0600000101010101" pitchFamily="50" charset="-127"/>
                          <a:ea typeface="굴림" panose="020B0600000101010101" pitchFamily="50" charset="-127"/>
                        </a:defRPr>
                      </a:lvl2pPr>
                      <a:lvl3pPr marL="1143000" indent="-228600" algn="l" eaLnBrk="0" hangingPunct="0">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algn="l" eaLnBrk="0" hangingPunct="0">
                        <a:spcBef>
                          <a:spcPct val="20000"/>
                        </a:spcBef>
                        <a:defRPr kumimoji="1" sz="1400">
                          <a:solidFill>
                            <a:schemeClr val="tx1"/>
                          </a:solidFill>
                          <a:latin typeface="굴림" panose="020B0600000101010101" pitchFamily="50" charset="-127"/>
                          <a:ea typeface="굴림" panose="020B0600000101010101" pitchFamily="50" charset="-127"/>
                        </a:defRPr>
                      </a:lvl4pPr>
                      <a:lvl5pPr marL="2057400" indent="-228600" algn="l" eaLnBrk="0" hangingPunct="0">
                        <a:spcBef>
                          <a:spcPct val="20000"/>
                        </a:spcBef>
                        <a:defRPr kumimoji="1" sz="1400">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9pPr>
                    </a:lstStyle>
                    <a:p>
                      <a:pPr marL="0" marR="0" lvl="0" indent="0" algn="l" defTabSz="914400" rtl="0" eaLnBrk="1" fontAlgn="base" latinLnBrk="1" hangingPunct="1">
                        <a:lnSpc>
                          <a:spcPct val="100000"/>
                        </a:lnSpc>
                        <a:spcBef>
                          <a:spcPct val="20000"/>
                        </a:spcBef>
                        <a:spcAft>
                          <a:spcPct val="0"/>
                        </a:spcAft>
                        <a:buClrTx/>
                        <a:buSzTx/>
                        <a:buFont typeface="Wingdings" panose="05000000000000000000" pitchFamily="2" charset="2"/>
                        <a:buNone/>
                        <a:tabLst/>
                      </a:pPr>
                      <a:r>
                        <a:rPr kumimoji="1" lang="en-US" altLang="ko-KR" sz="1100" b="0" i="0" u="none" strike="noStrike" cap="none" normalizeH="0" baseline="0" dirty="0" smtClean="0">
                          <a:ln>
                            <a:noFill/>
                          </a:ln>
                          <a:solidFill>
                            <a:schemeClr val="tx1"/>
                          </a:solidFill>
                          <a:effectLst/>
                          <a:latin typeface="Arial" panose="020B0604020202020204" pitchFamily="34" charset="0"/>
                          <a:ea typeface="Malgun Gothic" panose="020B0503020000020004" pitchFamily="50" charset="-127"/>
                        </a:rPr>
                        <a:t>adding responsibilities to objects without inheritance</a:t>
                      </a:r>
                    </a:p>
                  </a:txBody>
                  <a:tcPr marL="54000" marR="54000" marT="18000" marB="18000"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Font typeface="Wingdings" panose="05000000000000000000" pitchFamily="2" charset="2"/>
                        <a:defRPr kumimoji="1" b="1">
                          <a:solidFill>
                            <a:schemeClr val="tx1"/>
                          </a:solidFill>
                          <a:latin typeface="굴림" panose="020B0600000101010101" pitchFamily="50" charset="-127"/>
                          <a:ea typeface="굴림" panose="020B0600000101010101" pitchFamily="50" charset="-127"/>
                        </a:defRPr>
                      </a:lvl1pPr>
                      <a:lvl2pPr marL="742950" indent="-285750" algn="l" eaLnBrk="0" hangingPunct="0">
                        <a:spcBef>
                          <a:spcPct val="20000"/>
                        </a:spcBef>
                        <a:defRPr kumimoji="1" sz="2400" b="1">
                          <a:solidFill>
                            <a:schemeClr val="tx1"/>
                          </a:solidFill>
                          <a:latin typeface="굴림" panose="020B0600000101010101" pitchFamily="50" charset="-127"/>
                          <a:ea typeface="굴림" panose="020B0600000101010101" pitchFamily="50" charset="-127"/>
                        </a:defRPr>
                      </a:lvl2pPr>
                      <a:lvl3pPr marL="1143000" indent="-228600" algn="l" eaLnBrk="0" hangingPunct="0">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algn="l" eaLnBrk="0" hangingPunct="0">
                        <a:spcBef>
                          <a:spcPct val="20000"/>
                        </a:spcBef>
                        <a:defRPr kumimoji="1" sz="1400">
                          <a:solidFill>
                            <a:schemeClr val="tx1"/>
                          </a:solidFill>
                          <a:latin typeface="굴림" panose="020B0600000101010101" pitchFamily="50" charset="-127"/>
                          <a:ea typeface="굴림" panose="020B0600000101010101" pitchFamily="50" charset="-127"/>
                        </a:defRPr>
                      </a:lvl4pPr>
                      <a:lvl5pPr marL="2057400" indent="-228600" algn="l" eaLnBrk="0" hangingPunct="0">
                        <a:spcBef>
                          <a:spcPct val="20000"/>
                        </a:spcBef>
                        <a:defRPr kumimoji="1" sz="1400">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9pPr>
                    </a:lstStyle>
                    <a:p>
                      <a:pPr marL="0" marR="0" lvl="0" indent="0" algn="l" defTabSz="914400" rtl="0" eaLnBrk="1" fontAlgn="base" latinLnBrk="1" hangingPunct="1">
                        <a:lnSpc>
                          <a:spcPct val="100000"/>
                        </a:lnSpc>
                        <a:spcBef>
                          <a:spcPct val="20000"/>
                        </a:spcBef>
                        <a:spcAft>
                          <a:spcPct val="0"/>
                        </a:spcAft>
                        <a:buClrTx/>
                        <a:buSzTx/>
                        <a:buFont typeface="Wingdings" panose="05000000000000000000" pitchFamily="2" charset="2"/>
                        <a:buNone/>
                        <a:tabLst/>
                      </a:pPr>
                      <a:r>
                        <a:rPr kumimoji="1" lang="en-US" altLang="ko-KR" sz="1000" b="0" i="0" u="none" strike="noStrike" cap="none" normalizeH="0" baseline="0" smtClean="0">
                          <a:ln>
                            <a:noFill/>
                          </a:ln>
                          <a:solidFill>
                            <a:schemeClr val="tx1"/>
                          </a:solidFill>
                          <a:effectLst/>
                          <a:latin typeface="Arial" panose="020B0604020202020204" pitchFamily="34" charset="0"/>
                          <a:ea typeface="Malgun Gothic" panose="020B0503020000020004" pitchFamily="50" charset="-127"/>
                        </a:rPr>
                        <a:t>Mediator</a:t>
                      </a:r>
                    </a:p>
                  </a:txBody>
                  <a:tcPr marL="54000" marR="54000" marT="18000" marB="18000" horzOverflow="overflow">
                    <a:lnL w="12700" cap="flat" cmpd="sng" algn="ctr">
                      <a:solidFill>
                        <a:srgbClr val="000000"/>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Font typeface="Wingdings" panose="05000000000000000000" pitchFamily="2" charset="2"/>
                        <a:defRPr kumimoji="1" b="1">
                          <a:solidFill>
                            <a:schemeClr val="tx1"/>
                          </a:solidFill>
                          <a:latin typeface="굴림" panose="020B0600000101010101" pitchFamily="50" charset="-127"/>
                          <a:ea typeface="굴림" panose="020B0600000101010101" pitchFamily="50" charset="-127"/>
                        </a:defRPr>
                      </a:lvl1pPr>
                      <a:lvl2pPr marL="742950" indent="-285750" algn="l" eaLnBrk="0" hangingPunct="0">
                        <a:spcBef>
                          <a:spcPct val="20000"/>
                        </a:spcBef>
                        <a:defRPr kumimoji="1" sz="2400" b="1">
                          <a:solidFill>
                            <a:schemeClr val="tx1"/>
                          </a:solidFill>
                          <a:latin typeface="굴림" panose="020B0600000101010101" pitchFamily="50" charset="-127"/>
                          <a:ea typeface="굴림" panose="020B0600000101010101" pitchFamily="50" charset="-127"/>
                        </a:defRPr>
                      </a:lvl2pPr>
                      <a:lvl3pPr marL="1143000" indent="-228600" algn="l" eaLnBrk="0" hangingPunct="0">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algn="l" eaLnBrk="0" hangingPunct="0">
                        <a:spcBef>
                          <a:spcPct val="20000"/>
                        </a:spcBef>
                        <a:defRPr kumimoji="1" sz="1400">
                          <a:solidFill>
                            <a:schemeClr val="tx1"/>
                          </a:solidFill>
                          <a:latin typeface="굴림" panose="020B0600000101010101" pitchFamily="50" charset="-127"/>
                          <a:ea typeface="굴림" panose="020B0600000101010101" pitchFamily="50" charset="-127"/>
                        </a:defRPr>
                      </a:lvl4pPr>
                      <a:lvl5pPr marL="2057400" indent="-228600" algn="l" eaLnBrk="0" hangingPunct="0">
                        <a:spcBef>
                          <a:spcPct val="20000"/>
                        </a:spcBef>
                        <a:defRPr kumimoji="1" sz="1400">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9pPr>
                    </a:lstStyle>
                    <a:p>
                      <a:pPr marL="0" marR="0" lvl="0" indent="0" algn="l" defTabSz="914400" rtl="0" eaLnBrk="1" fontAlgn="base" latinLnBrk="1" hangingPunct="1">
                        <a:lnSpc>
                          <a:spcPct val="100000"/>
                        </a:lnSpc>
                        <a:spcBef>
                          <a:spcPct val="20000"/>
                        </a:spcBef>
                        <a:spcAft>
                          <a:spcPct val="0"/>
                        </a:spcAft>
                        <a:buClrTx/>
                        <a:buSzTx/>
                        <a:buFont typeface="Wingdings" panose="05000000000000000000" pitchFamily="2" charset="2"/>
                        <a:buNone/>
                        <a:tabLst/>
                      </a:pPr>
                      <a:r>
                        <a:rPr kumimoji="1" lang="en-US" altLang="ko-KR" sz="1000" b="0" i="0" u="none" strike="noStrike" cap="none" normalizeH="0" baseline="0" dirty="0" smtClean="0">
                          <a:ln>
                            <a:noFill/>
                          </a:ln>
                          <a:solidFill>
                            <a:schemeClr val="tx1"/>
                          </a:solidFill>
                          <a:effectLst/>
                          <a:latin typeface="Arial" panose="020B0604020202020204" pitchFamily="34" charset="0"/>
                          <a:ea typeface="Malgun Gothic" panose="020B0503020000020004" pitchFamily="50" charset="-127"/>
                        </a:rPr>
                        <a:t>how do some objects interact with other objects?</a:t>
                      </a:r>
                    </a:p>
                  </a:txBody>
                  <a:tcPr marL="54000" marR="54000" marT="18000" marB="18000" horzOverflow="overflow">
                    <a:lnL w="12700" cap="flat" cmpd="sng" algn="ctr">
                      <a:solidFill>
                        <a:schemeClr val="tx1"/>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34938">
                <a:tc vMerge="1">
                  <a:txBody>
                    <a:bodyPr/>
                    <a:lstStyle/>
                    <a:p>
                      <a:pPr latinLnBrk="1"/>
                      <a:endParaRPr lang="ko-KR" altLang="en-US"/>
                    </a:p>
                  </a:txBody>
                  <a:tcPr/>
                </a:tc>
                <a:tc>
                  <a:txBody>
                    <a:bodyPr/>
                    <a:lstStyle>
                      <a:lvl1pPr algn="l" eaLnBrk="0" hangingPunct="0">
                        <a:spcBef>
                          <a:spcPct val="20000"/>
                        </a:spcBef>
                        <a:buFont typeface="Wingdings" panose="05000000000000000000" pitchFamily="2" charset="2"/>
                        <a:defRPr kumimoji="1" b="1">
                          <a:solidFill>
                            <a:schemeClr val="tx1"/>
                          </a:solidFill>
                          <a:latin typeface="굴림" panose="020B0600000101010101" pitchFamily="50" charset="-127"/>
                          <a:ea typeface="굴림" panose="020B0600000101010101" pitchFamily="50" charset="-127"/>
                        </a:defRPr>
                      </a:lvl1pPr>
                      <a:lvl2pPr marL="742950" indent="-285750" algn="l" eaLnBrk="0" hangingPunct="0">
                        <a:spcBef>
                          <a:spcPct val="20000"/>
                        </a:spcBef>
                        <a:defRPr kumimoji="1" sz="2400" b="1">
                          <a:solidFill>
                            <a:schemeClr val="tx1"/>
                          </a:solidFill>
                          <a:latin typeface="굴림" panose="020B0600000101010101" pitchFamily="50" charset="-127"/>
                          <a:ea typeface="굴림" panose="020B0600000101010101" pitchFamily="50" charset="-127"/>
                        </a:defRPr>
                      </a:lvl2pPr>
                      <a:lvl3pPr marL="1143000" indent="-228600" algn="l" eaLnBrk="0" hangingPunct="0">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algn="l" eaLnBrk="0" hangingPunct="0">
                        <a:spcBef>
                          <a:spcPct val="20000"/>
                        </a:spcBef>
                        <a:defRPr kumimoji="1" sz="1400">
                          <a:solidFill>
                            <a:schemeClr val="tx1"/>
                          </a:solidFill>
                          <a:latin typeface="굴림" panose="020B0600000101010101" pitchFamily="50" charset="-127"/>
                          <a:ea typeface="굴림" panose="020B0600000101010101" pitchFamily="50" charset="-127"/>
                        </a:defRPr>
                      </a:lvl4pPr>
                      <a:lvl5pPr marL="2057400" indent="-228600" algn="l" eaLnBrk="0" hangingPunct="0">
                        <a:spcBef>
                          <a:spcPct val="20000"/>
                        </a:spcBef>
                        <a:defRPr kumimoji="1" sz="1400">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9pPr>
                    </a:lstStyle>
                    <a:p>
                      <a:pPr marL="0" marR="0" lvl="0" indent="0" algn="l" defTabSz="914400" rtl="0" eaLnBrk="1" fontAlgn="base" latinLnBrk="1" hangingPunct="1">
                        <a:lnSpc>
                          <a:spcPct val="100000"/>
                        </a:lnSpc>
                        <a:spcBef>
                          <a:spcPct val="20000"/>
                        </a:spcBef>
                        <a:spcAft>
                          <a:spcPct val="0"/>
                        </a:spcAft>
                        <a:buClrTx/>
                        <a:buSzTx/>
                        <a:buFont typeface="Wingdings" panose="05000000000000000000" pitchFamily="2" charset="2"/>
                        <a:buNone/>
                        <a:tabLst/>
                      </a:pPr>
                      <a:endParaRPr kumimoji="1" lang="ko-KR" altLang="ko-KR" sz="1100" b="0" i="0" u="none" strike="noStrike" cap="none" normalizeH="0" baseline="0" smtClean="0">
                        <a:ln>
                          <a:noFill/>
                        </a:ln>
                        <a:solidFill>
                          <a:schemeClr val="tx1"/>
                        </a:solidFill>
                        <a:effectLst/>
                        <a:latin typeface="Arial" panose="020B0604020202020204" pitchFamily="34" charset="0"/>
                        <a:ea typeface="Malgun Gothic" panose="020B0503020000020004" pitchFamily="50" charset="-127"/>
                      </a:endParaRPr>
                    </a:p>
                  </a:txBody>
                  <a:tcPr marL="54000" marR="54000" marT="18000" marB="18000"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Font typeface="Wingdings" panose="05000000000000000000" pitchFamily="2" charset="2"/>
                        <a:defRPr kumimoji="1" b="1">
                          <a:solidFill>
                            <a:schemeClr val="tx1"/>
                          </a:solidFill>
                          <a:latin typeface="굴림" panose="020B0600000101010101" pitchFamily="50" charset="-127"/>
                          <a:ea typeface="굴림" panose="020B0600000101010101" pitchFamily="50" charset="-127"/>
                        </a:defRPr>
                      </a:lvl1pPr>
                      <a:lvl2pPr marL="742950" indent="-285750" algn="l" eaLnBrk="0" hangingPunct="0">
                        <a:spcBef>
                          <a:spcPct val="20000"/>
                        </a:spcBef>
                        <a:defRPr kumimoji="1" sz="2400" b="1">
                          <a:solidFill>
                            <a:schemeClr val="tx1"/>
                          </a:solidFill>
                          <a:latin typeface="굴림" panose="020B0600000101010101" pitchFamily="50" charset="-127"/>
                          <a:ea typeface="굴림" panose="020B0600000101010101" pitchFamily="50" charset="-127"/>
                        </a:defRPr>
                      </a:lvl2pPr>
                      <a:lvl3pPr marL="1143000" indent="-228600" algn="l" eaLnBrk="0" hangingPunct="0">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algn="l" eaLnBrk="0" hangingPunct="0">
                        <a:spcBef>
                          <a:spcPct val="20000"/>
                        </a:spcBef>
                        <a:defRPr kumimoji="1" sz="1400">
                          <a:solidFill>
                            <a:schemeClr val="tx1"/>
                          </a:solidFill>
                          <a:latin typeface="굴림" panose="020B0600000101010101" pitchFamily="50" charset="-127"/>
                          <a:ea typeface="굴림" panose="020B0600000101010101" pitchFamily="50" charset="-127"/>
                        </a:defRPr>
                      </a:lvl4pPr>
                      <a:lvl5pPr marL="2057400" indent="-228600" algn="l" eaLnBrk="0" hangingPunct="0">
                        <a:spcBef>
                          <a:spcPct val="20000"/>
                        </a:spcBef>
                        <a:defRPr kumimoji="1" sz="1400">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9pPr>
                    </a:lstStyle>
                    <a:p>
                      <a:pPr marL="0" marR="0" lvl="0" indent="0" algn="l" defTabSz="914400" rtl="0" eaLnBrk="1" fontAlgn="base" latinLnBrk="1" hangingPunct="1">
                        <a:lnSpc>
                          <a:spcPct val="100000"/>
                        </a:lnSpc>
                        <a:spcBef>
                          <a:spcPct val="20000"/>
                        </a:spcBef>
                        <a:spcAft>
                          <a:spcPct val="0"/>
                        </a:spcAft>
                        <a:buClrTx/>
                        <a:buSzTx/>
                        <a:buFont typeface="Wingdings" panose="05000000000000000000" pitchFamily="2" charset="2"/>
                        <a:buNone/>
                        <a:tabLst/>
                      </a:pPr>
                      <a:endParaRPr kumimoji="1" lang="ko-KR" altLang="ko-KR" sz="1100" b="0" i="0" u="none" strike="noStrike" cap="none" normalizeH="0" baseline="0" smtClean="0">
                        <a:ln>
                          <a:noFill/>
                        </a:ln>
                        <a:solidFill>
                          <a:schemeClr val="tx1"/>
                        </a:solidFill>
                        <a:effectLst/>
                        <a:latin typeface="Arial" panose="020B0604020202020204" pitchFamily="34" charset="0"/>
                        <a:ea typeface="Malgun Gothic" panose="020B0503020000020004" pitchFamily="50" charset="-127"/>
                      </a:endParaRPr>
                    </a:p>
                  </a:txBody>
                  <a:tcPr marL="54000" marR="54000" marT="18000" marB="18000"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Font typeface="Wingdings" panose="05000000000000000000" pitchFamily="2" charset="2"/>
                        <a:defRPr kumimoji="1" b="1">
                          <a:solidFill>
                            <a:schemeClr val="tx1"/>
                          </a:solidFill>
                          <a:latin typeface="굴림" panose="020B0600000101010101" pitchFamily="50" charset="-127"/>
                          <a:ea typeface="굴림" panose="020B0600000101010101" pitchFamily="50" charset="-127"/>
                        </a:defRPr>
                      </a:lvl1pPr>
                      <a:lvl2pPr marL="742950" indent="-285750" algn="l" eaLnBrk="0" hangingPunct="0">
                        <a:spcBef>
                          <a:spcPct val="20000"/>
                        </a:spcBef>
                        <a:defRPr kumimoji="1" sz="2400" b="1">
                          <a:solidFill>
                            <a:schemeClr val="tx1"/>
                          </a:solidFill>
                          <a:latin typeface="굴림" panose="020B0600000101010101" pitchFamily="50" charset="-127"/>
                          <a:ea typeface="굴림" panose="020B0600000101010101" pitchFamily="50" charset="-127"/>
                        </a:defRPr>
                      </a:lvl2pPr>
                      <a:lvl3pPr marL="1143000" indent="-228600" algn="l" eaLnBrk="0" hangingPunct="0">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algn="l" eaLnBrk="0" hangingPunct="0">
                        <a:spcBef>
                          <a:spcPct val="20000"/>
                        </a:spcBef>
                        <a:defRPr kumimoji="1" sz="1400">
                          <a:solidFill>
                            <a:schemeClr val="tx1"/>
                          </a:solidFill>
                          <a:latin typeface="굴림" panose="020B0600000101010101" pitchFamily="50" charset="-127"/>
                          <a:ea typeface="굴림" panose="020B0600000101010101" pitchFamily="50" charset="-127"/>
                        </a:defRPr>
                      </a:lvl4pPr>
                      <a:lvl5pPr marL="2057400" indent="-228600" algn="l" eaLnBrk="0" hangingPunct="0">
                        <a:spcBef>
                          <a:spcPct val="20000"/>
                        </a:spcBef>
                        <a:defRPr kumimoji="1" sz="1400">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9pPr>
                    </a:lstStyle>
                    <a:p>
                      <a:pPr marL="0" marR="0" lvl="0" indent="0" algn="l" defTabSz="914400" rtl="0" eaLnBrk="1" fontAlgn="base" latinLnBrk="1" hangingPunct="1">
                        <a:lnSpc>
                          <a:spcPct val="100000"/>
                        </a:lnSpc>
                        <a:spcBef>
                          <a:spcPct val="20000"/>
                        </a:spcBef>
                        <a:spcAft>
                          <a:spcPct val="0"/>
                        </a:spcAft>
                        <a:buClrTx/>
                        <a:buSzTx/>
                        <a:buFont typeface="Wingdings" panose="05000000000000000000" pitchFamily="2" charset="2"/>
                        <a:buNone/>
                        <a:tabLst/>
                      </a:pPr>
                      <a:r>
                        <a:rPr kumimoji="1" lang="en-US" altLang="ko-KR" sz="1100" b="0" i="0" u="none" strike="noStrike" cap="none" normalizeH="0" baseline="0" smtClean="0">
                          <a:ln>
                            <a:noFill/>
                          </a:ln>
                          <a:solidFill>
                            <a:schemeClr val="tx1"/>
                          </a:solidFill>
                          <a:effectLst/>
                          <a:latin typeface="Arial" panose="020B0604020202020204" pitchFamily="34" charset="0"/>
                          <a:ea typeface="Malgun Gothic" panose="020B0503020000020004" pitchFamily="50" charset="-127"/>
                        </a:rPr>
                        <a:t>Proxy</a:t>
                      </a:r>
                    </a:p>
                  </a:txBody>
                  <a:tcPr marL="54000" marR="54000" marT="18000" marB="18000"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Font typeface="Wingdings" panose="05000000000000000000" pitchFamily="2" charset="2"/>
                        <a:defRPr kumimoji="1" b="1">
                          <a:solidFill>
                            <a:schemeClr val="tx1"/>
                          </a:solidFill>
                          <a:latin typeface="굴림" panose="020B0600000101010101" pitchFamily="50" charset="-127"/>
                          <a:ea typeface="굴림" panose="020B0600000101010101" pitchFamily="50" charset="-127"/>
                        </a:defRPr>
                      </a:lvl1pPr>
                      <a:lvl2pPr marL="742950" indent="-285750" algn="l" eaLnBrk="0" hangingPunct="0">
                        <a:spcBef>
                          <a:spcPct val="20000"/>
                        </a:spcBef>
                        <a:defRPr kumimoji="1" sz="2400" b="1">
                          <a:solidFill>
                            <a:schemeClr val="tx1"/>
                          </a:solidFill>
                          <a:latin typeface="굴림" panose="020B0600000101010101" pitchFamily="50" charset="-127"/>
                          <a:ea typeface="굴림" panose="020B0600000101010101" pitchFamily="50" charset="-127"/>
                        </a:defRPr>
                      </a:lvl2pPr>
                      <a:lvl3pPr marL="1143000" indent="-228600" algn="l" eaLnBrk="0" hangingPunct="0">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algn="l" eaLnBrk="0" hangingPunct="0">
                        <a:spcBef>
                          <a:spcPct val="20000"/>
                        </a:spcBef>
                        <a:defRPr kumimoji="1" sz="1400">
                          <a:solidFill>
                            <a:schemeClr val="tx1"/>
                          </a:solidFill>
                          <a:latin typeface="굴림" panose="020B0600000101010101" pitchFamily="50" charset="-127"/>
                          <a:ea typeface="굴림" panose="020B0600000101010101" pitchFamily="50" charset="-127"/>
                        </a:defRPr>
                      </a:lvl4pPr>
                      <a:lvl5pPr marL="2057400" indent="-228600" algn="l" eaLnBrk="0" hangingPunct="0">
                        <a:spcBef>
                          <a:spcPct val="20000"/>
                        </a:spcBef>
                        <a:defRPr kumimoji="1" sz="1400">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9pPr>
                    </a:lstStyle>
                    <a:p>
                      <a:pPr marL="0" marR="0" lvl="0" indent="0" algn="l" defTabSz="914400" rtl="0" eaLnBrk="1" fontAlgn="base" latinLnBrk="1" hangingPunct="1">
                        <a:lnSpc>
                          <a:spcPct val="100000"/>
                        </a:lnSpc>
                        <a:spcBef>
                          <a:spcPct val="20000"/>
                        </a:spcBef>
                        <a:spcAft>
                          <a:spcPct val="0"/>
                        </a:spcAft>
                        <a:buClrTx/>
                        <a:buSzTx/>
                        <a:buFont typeface="Wingdings" panose="05000000000000000000" pitchFamily="2" charset="2"/>
                        <a:buNone/>
                        <a:tabLst/>
                      </a:pPr>
                      <a:r>
                        <a:rPr kumimoji="1" lang="en-US" altLang="ko-KR" sz="1100" b="0" i="0" u="none" strike="noStrike" cap="none" normalizeH="0" baseline="0" dirty="0" smtClean="0">
                          <a:ln>
                            <a:noFill/>
                          </a:ln>
                          <a:solidFill>
                            <a:schemeClr val="tx1"/>
                          </a:solidFill>
                          <a:effectLst/>
                          <a:latin typeface="Arial" panose="020B0604020202020204" pitchFamily="34" charset="0"/>
                          <a:ea typeface="Malgun Gothic" panose="020B0503020000020004" pitchFamily="50" charset="-127"/>
                        </a:rPr>
                        <a:t>object location and access method</a:t>
                      </a:r>
                      <a:endParaRPr kumimoji="1" lang="ko-KR" altLang="en-US" sz="1100" b="0" i="0" u="none" strike="noStrike" cap="none" normalizeH="0" baseline="0" dirty="0" smtClean="0">
                        <a:ln>
                          <a:noFill/>
                        </a:ln>
                        <a:solidFill>
                          <a:schemeClr val="tx1"/>
                        </a:solidFill>
                        <a:effectLst/>
                        <a:latin typeface="Arial" panose="020B0604020202020204" pitchFamily="34" charset="0"/>
                        <a:ea typeface="Malgun Gothic" panose="020B0503020000020004" pitchFamily="50" charset="-127"/>
                      </a:endParaRPr>
                    </a:p>
                  </a:txBody>
                  <a:tcPr marL="54000" marR="54000" marT="18000" marB="18000"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Font typeface="Wingdings" panose="05000000000000000000" pitchFamily="2" charset="2"/>
                        <a:defRPr kumimoji="1" b="1">
                          <a:solidFill>
                            <a:schemeClr val="tx1"/>
                          </a:solidFill>
                          <a:latin typeface="굴림" panose="020B0600000101010101" pitchFamily="50" charset="-127"/>
                          <a:ea typeface="굴림" panose="020B0600000101010101" pitchFamily="50" charset="-127"/>
                        </a:defRPr>
                      </a:lvl1pPr>
                      <a:lvl2pPr marL="742950" indent="-285750" algn="l" eaLnBrk="0" hangingPunct="0">
                        <a:spcBef>
                          <a:spcPct val="20000"/>
                        </a:spcBef>
                        <a:defRPr kumimoji="1" sz="2400" b="1">
                          <a:solidFill>
                            <a:schemeClr val="tx1"/>
                          </a:solidFill>
                          <a:latin typeface="굴림" panose="020B0600000101010101" pitchFamily="50" charset="-127"/>
                          <a:ea typeface="굴림" panose="020B0600000101010101" pitchFamily="50" charset="-127"/>
                        </a:defRPr>
                      </a:lvl2pPr>
                      <a:lvl3pPr marL="1143000" indent="-228600" algn="l" eaLnBrk="0" hangingPunct="0">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algn="l" eaLnBrk="0" hangingPunct="0">
                        <a:spcBef>
                          <a:spcPct val="20000"/>
                        </a:spcBef>
                        <a:defRPr kumimoji="1" sz="1400">
                          <a:solidFill>
                            <a:schemeClr val="tx1"/>
                          </a:solidFill>
                          <a:latin typeface="굴림" panose="020B0600000101010101" pitchFamily="50" charset="-127"/>
                          <a:ea typeface="굴림" panose="020B0600000101010101" pitchFamily="50" charset="-127"/>
                        </a:defRPr>
                      </a:lvl4pPr>
                      <a:lvl5pPr marL="2057400" indent="-228600" algn="l" eaLnBrk="0" hangingPunct="0">
                        <a:spcBef>
                          <a:spcPct val="20000"/>
                        </a:spcBef>
                        <a:defRPr kumimoji="1" sz="1400">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9pPr>
                    </a:lstStyle>
                    <a:p>
                      <a:pPr marL="0" marR="0" lvl="0" indent="0" algn="l" defTabSz="914400" rtl="0" eaLnBrk="1" fontAlgn="base" latinLnBrk="1" hangingPunct="1">
                        <a:lnSpc>
                          <a:spcPct val="100000"/>
                        </a:lnSpc>
                        <a:spcBef>
                          <a:spcPct val="20000"/>
                        </a:spcBef>
                        <a:spcAft>
                          <a:spcPct val="0"/>
                        </a:spcAft>
                        <a:buClrTx/>
                        <a:buSzTx/>
                        <a:buFont typeface="Wingdings" panose="05000000000000000000" pitchFamily="2" charset="2"/>
                        <a:buNone/>
                        <a:tabLst/>
                      </a:pPr>
                      <a:r>
                        <a:rPr kumimoji="1" lang="en-US" altLang="ko-KR" sz="1100" b="0" i="0" u="none" strike="noStrike" cap="none" normalizeH="0" baseline="0" smtClean="0">
                          <a:ln>
                            <a:noFill/>
                          </a:ln>
                          <a:solidFill>
                            <a:schemeClr val="tx1"/>
                          </a:solidFill>
                          <a:effectLst/>
                          <a:latin typeface="Arial" panose="020B0604020202020204" pitchFamily="34" charset="0"/>
                          <a:ea typeface="Malgun Gothic" panose="020B0503020000020004" pitchFamily="50" charset="-127"/>
                        </a:rPr>
                        <a:t>Memento</a:t>
                      </a:r>
                    </a:p>
                  </a:txBody>
                  <a:tcPr marL="54000" marR="54000" marT="18000" marB="18000" horzOverflow="overflow">
                    <a:lnL w="12700" cap="flat" cmpd="sng" algn="ctr">
                      <a:solidFill>
                        <a:srgbClr val="000000"/>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Font typeface="Wingdings" panose="05000000000000000000" pitchFamily="2" charset="2"/>
                        <a:defRPr kumimoji="1" b="1">
                          <a:solidFill>
                            <a:schemeClr val="tx1"/>
                          </a:solidFill>
                          <a:latin typeface="굴림" panose="020B0600000101010101" pitchFamily="50" charset="-127"/>
                          <a:ea typeface="굴림" panose="020B0600000101010101" pitchFamily="50" charset="-127"/>
                        </a:defRPr>
                      </a:lvl1pPr>
                      <a:lvl2pPr marL="742950" indent="-285750" algn="l" eaLnBrk="0" hangingPunct="0">
                        <a:spcBef>
                          <a:spcPct val="20000"/>
                        </a:spcBef>
                        <a:defRPr kumimoji="1" sz="2400" b="1">
                          <a:solidFill>
                            <a:schemeClr val="tx1"/>
                          </a:solidFill>
                          <a:latin typeface="굴림" panose="020B0600000101010101" pitchFamily="50" charset="-127"/>
                          <a:ea typeface="굴림" panose="020B0600000101010101" pitchFamily="50" charset="-127"/>
                        </a:defRPr>
                      </a:lvl2pPr>
                      <a:lvl3pPr marL="1143000" indent="-228600" algn="l" eaLnBrk="0" hangingPunct="0">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algn="l" eaLnBrk="0" hangingPunct="0">
                        <a:spcBef>
                          <a:spcPct val="20000"/>
                        </a:spcBef>
                        <a:defRPr kumimoji="1" sz="1400">
                          <a:solidFill>
                            <a:schemeClr val="tx1"/>
                          </a:solidFill>
                          <a:latin typeface="굴림" panose="020B0600000101010101" pitchFamily="50" charset="-127"/>
                          <a:ea typeface="굴림" panose="020B0600000101010101" pitchFamily="50" charset="-127"/>
                        </a:defRPr>
                      </a:lvl4pPr>
                      <a:lvl5pPr marL="2057400" indent="-228600" algn="l" eaLnBrk="0" hangingPunct="0">
                        <a:spcBef>
                          <a:spcPct val="20000"/>
                        </a:spcBef>
                        <a:defRPr kumimoji="1" sz="1400">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9pPr>
                    </a:lstStyle>
                    <a:p>
                      <a:pPr marL="0" marR="0" lvl="0" indent="0" algn="l" defTabSz="914400" rtl="0" eaLnBrk="1" fontAlgn="base" latinLnBrk="1" hangingPunct="1">
                        <a:lnSpc>
                          <a:spcPct val="100000"/>
                        </a:lnSpc>
                        <a:spcBef>
                          <a:spcPct val="20000"/>
                        </a:spcBef>
                        <a:spcAft>
                          <a:spcPct val="0"/>
                        </a:spcAft>
                        <a:buClrTx/>
                        <a:buSzTx/>
                        <a:buFont typeface="Wingdings" panose="05000000000000000000" pitchFamily="2" charset="2"/>
                        <a:buNone/>
                        <a:tabLst/>
                      </a:pPr>
                      <a:r>
                        <a:rPr kumimoji="1" lang="en-US" altLang="ko-KR" sz="1100" b="0" i="0" u="none" strike="noStrike" cap="none" normalizeH="0" baseline="0" dirty="0" smtClean="0">
                          <a:ln>
                            <a:noFill/>
                          </a:ln>
                          <a:solidFill>
                            <a:schemeClr val="tx1"/>
                          </a:solidFill>
                          <a:effectLst/>
                          <a:latin typeface="Arial" panose="020B0604020202020204" pitchFamily="34" charset="0"/>
                          <a:ea typeface="Malgun Gothic" panose="020B0503020000020004" pitchFamily="50" charset="-127"/>
                        </a:rPr>
                        <a:t>what private information is stored outside the object and when?</a:t>
                      </a:r>
                    </a:p>
                  </a:txBody>
                  <a:tcPr marL="54000" marR="54000" marT="18000" marB="18000" horzOverflow="overflow">
                    <a:lnL w="12700" cap="flat" cmpd="sng" algn="ctr">
                      <a:solidFill>
                        <a:schemeClr val="tx1"/>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34938">
                <a:tc vMerge="1">
                  <a:txBody>
                    <a:bodyPr/>
                    <a:lstStyle/>
                    <a:p>
                      <a:pPr latinLnBrk="1"/>
                      <a:endParaRPr lang="ko-KR" altLang="en-US"/>
                    </a:p>
                  </a:txBody>
                  <a:tcPr/>
                </a:tc>
                <a:tc>
                  <a:txBody>
                    <a:bodyPr/>
                    <a:lstStyle>
                      <a:lvl1pPr algn="l" eaLnBrk="0" hangingPunct="0">
                        <a:spcBef>
                          <a:spcPct val="20000"/>
                        </a:spcBef>
                        <a:buFont typeface="Wingdings" panose="05000000000000000000" pitchFamily="2" charset="2"/>
                        <a:defRPr kumimoji="1" b="1">
                          <a:solidFill>
                            <a:schemeClr val="tx1"/>
                          </a:solidFill>
                          <a:latin typeface="굴림" panose="020B0600000101010101" pitchFamily="50" charset="-127"/>
                          <a:ea typeface="굴림" panose="020B0600000101010101" pitchFamily="50" charset="-127"/>
                        </a:defRPr>
                      </a:lvl1pPr>
                      <a:lvl2pPr marL="742950" indent="-285750" algn="l" eaLnBrk="0" hangingPunct="0">
                        <a:spcBef>
                          <a:spcPct val="20000"/>
                        </a:spcBef>
                        <a:defRPr kumimoji="1" sz="2400" b="1">
                          <a:solidFill>
                            <a:schemeClr val="tx1"/>
                          </a:solidFill>
                          <a:latin typeface="굴림" panose="020B0600000101010101" pitchFamily="50" charset="-127"/>
                          <a:ea typeface="굴림" panose="020B0600000101010101" pitchFamily="50" charset="-127"/>
                        </a:defRPr>
                      </a:lvl2pPr>
                      <a:lvl3pPr marL="1143000" indent="-228600" algn="l" eaLnBrk="0" hangingPunct="0">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algn="l" eaLnBrk="0" hangingPunct="0">
                        <a:spcBef>
                          <a:spcPct val="20000"/>
                        </a:spcBef>
                        <a:defRPr kumimoji="1" sz="1400">
                          <a:solidFill>
                            <a:schemeClr val="tx1"/>
                          </a:solidFill>
                          <a:latin typeface="굴림" panose="020B0600000101010101" pitchFamily="50" charset="-127"/>
                          <a:ea typeface="굴림" panose="020B0600000101010101" pitchFamily="50" charset="-127"/>
                        </a:defRPr>
                      </a:lvl4pPr>
                      <a:lvl5pPr marL="2057400" indent="-228600" algn="l" eaLnBrk="0" hangingPunct="0">
                        <a:spcBef>
                          <a:spcPct val="20000"/>
                        </a:spcBef>
                        <a:defRPr kumimoji="1" sz="1400">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9pPr>
                    </a:lstStyle>
                    <a:p>
                      <a:pPr marL="0" marR="0" lvl="0" indent="0" algn="l" defTabSz="914400" rtl="0" eaLnBrk="1" fontAlgn="base" latinLnBrk="1" hangingPunct="1">
                        <a:lnSpc>
                          <a:spcPct val="100000"/>
                        </a:lnSpc>
                        <a:spcBef>
                          <a:spcPct val="20000"/>
                        </a:spcBef>
                        <a:spcAft>
                          <a:spcPct val="0"/>
                        </a:spcAft>
                        <a:buClrTx/>
                        <a:buSzTx/>
                        <a:buFont typeface="Wingdings" panose="05000000000000000000" pitchFamily="2" charset="2"/>
                        <a:buNone/>
                        <a:tabLst/>
                      </a:pPr>
                      <a:endParaRPr kumimoji="1" lang="ko-KR" altLang="ko-KR" sz="1100" b="0" i="0" u="none" strike="noStrike" cap="none" normalizeH="0" baseline="0" smtClean="0">
                        <a:ln>
                          <a:noFill/>
                        </a:ln>
                        <a:solidFill>
                          <a:schemeClr val="tx1"/>
                        </a:solidFill>
                        <a:effectLst/>
                        <a:latin typeface="Arial" panose="020B0604020202020204" pitchFamily="34" charset="0"/>
                        <a:ea typeface="Malgun Gothic" panose="020B0503020000020004" pitchFamily="50" charset="-127"/>
                      </a:endParaRPr>
                    </a:p>
                  </a:txBody>
                  <a:tcPr marL="54000" marR="54000" marT="18000" marB="18000"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Font typeface="Wingdings" panose="05000000000000000000" pitchFamily="2" charset="2"/>
                        <a:defRPr kumimoji="1" b="1">
                          <a:solidFill>
                            <a:schemeClr val="tx1"/>
                          </a:solidFill>
                          <a:latin typeface="굴림" panose="020B0600000101010101" pitchFamily="50" charset="-127"/>
                          <a:ea typeface="굴림" panose="020B0600000101010101" pitchFamily="50" charset="-127"/>
                        </a:defRPr>
                      </a:lvl1pPr>
                      <a:lvl2pPr marL="742950" indent="-285750" algn="l" eaLnBrk="0" hangingPunct="0">
                        <a:spcBef>
                          <a:spcPct val="20000"/>
                        </a:spcBef>
                        <a:defRPr kumimoji="1" sz="2400" b="1">
                          <a:solidFill>
                            <a:schemeClr val="tx1"/>
                          </a:solidFill>
                          <a:latin typeface="굴림" panose="020B0600000101010101" pitchFamily="50" charset="-127"/>
                          <a:ea typeface="굴림" panose="020B0600000101010101" pitchFamily="50" charset="-127"/>
                        </a:defRPr>
                      </a:lvl2pPr>
                      <a:lvl3pPr marL="1143000" indent="-228600" algn="l" eaLnBrk="0" hangingPunct="0">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algn="l" eaLnBrk="0" hangingPunct="0">
                        <a:spcBef>
                          <a:spcPct val="20000"/>
                        </a:spcBef>
                        <a:defRPr kumimoji="1" sz="1400">
                          <a:solidFill>
                            <a:schemeClr val="tx1"/>
                          </a:solidFill>
                          <a:latin typeface="굴림" panose="020B0600000101010101" pitchFamily="50" charset="-127"/>
                          <a:ea typeface="굴림" panose="020B0600000101010101" pitchFamily="50" charset="-127"/>
                        </a:defRPr>
                      </a:lvl4pPr>
                      <a:lvl5pPr marL="2057400" indent="-228600" algn="l" eaLnBrk="0" hangingPunct="0">
                        <a:spcBef>
                          <a:spcPct val="20000"/>
                        </a:spcBef>
                        <a:defRPr kumimoji="1" sz="1400">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9pPr>
                    </a:lstStyle>
                    <a:p>
                      <a:pPr marL="0" marR="0" lvl="0" indent="0" algn="l" defTabSz="914400" rtl="0" eaLnBrk="1" fontAlgn="base" latinLnBrk="1" hangingPunct="1">
                        <a:lnSpc>
                          <a:spcPct val="100000"/>
                        </a:lnSpc>
                        <a:spcBef>
                          <a:spcPct val="20000"/>
                        </a:spcBef>
                        <a:spcAft>
                          <a:spcPct val="0"/>
                        </a:spcAft>
                        <a:buClrTx/>
                        <a:buSzTx/>
                        <a:buFont typeface="Wingdings" panose="05000000000000000000" pitchFamily="2" charset="2"/>
                        <a:buNone/>
                        <a:tabLst/>
                      </a:pPr>
                      <a:endParaRPr kumimoji="1" lang="ko-KR" altLang="ko-KR" sz="1100" b="0" i="0" u="none" strike="noStrike" cap="none" normalizeH="0" baseline="0" smtClean="0">
                        <a:ln>
                          <a:noFill/>
                        </a:ln>
                        <a:solidFill>
                          <a:schemeClr val="tx1"/>
                        </a:solidFill>
                        <a:effectLst/>
                        <a:latin typeface="Arial" panose="020B0604020202020204" pitchFamily="34" charset="0"/>
                        <a:ea typeface="Malgun Gothic" panose="020B0503020000020004" pitchFamily="50" charset="-127"/>
                      </a:endParaRPr>
                    </a:p>
                  </a:txBody>
                  <a:tcPr marL="54000" marR="54000" marT="18000" marB="18000"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Font typeface="Wingdings" panose="05000000000000000000" pitchFamily="2" charset="2"/>
                        <a:defRPr kumimoji="1" b="1">
                          <a:solidFill>
                            <a:schemeClr val="tx1"/>
                          </a:solidFill>
                          <a:latin typeface="굴림" panose="020B0600000101010101" pitchFamily="50" charset="-127"/>
                          <a:ea typeface="굴림" panose="020B0600000101010101" pitchFamily="50" charset="-127"/>
                        </a:defRPr>
                      </a:lvl1pPr>
                      <a:lvl2pPr marL="742950" indent="-285750" algn="l" eaLnBrk="0" hangingPunct="0">
                        <a:spcBef>
                          <a:spcPct val="20000"/>
                        </a:spcBef>
                        <a:defRPr kumimoji="1" sz="2400" b="1">
                          <a:solidFill>
                            <a:schemeClr val="tx1"/>
                          </a:solidFill>
                          <a:latin typeface="굴림" panose="020B0600000101010101" pitchFamily="50" charset="-127"/>
                          <a:ea typeface="굴림" panose="020B0600000101010101" pitchFamily="50" charset="-127"/>
                        </a:defRPr>
                      </a:lvl2pPr>
                      <a:lvl3pPr marL="1143000" indent="-228600" algn="l" eaLnBrk="0" hangingPunct="0">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algn="l" eaLnBrk="0" hangingPunct="0">
                        <a:spcBef>
                          <a:spcPct val="20000"/>
                        </a:spcBef>
                        <a:defRPr kumimoji="1" sz="1400">
                          <a:solidFill>
                            <a:schemeClr val="tx1"/>
                          </a:solidFill>
                          <a:latin typeface="굴림" panose="020B0600000101010101" pitchFamily="50" charset="-127"/>
                          <a:ea typeface="굴림" panose="020B0600000101010101" pitchFamily="50" charset="-127"/>
                        </a:defRPr>
                      </a:lvl4pPr>
                      <a:lvl5pPr marL="2057400" indent="-228600" algn="l" eaLnBrk="0" hangingPunct="0">
                        <a:spcBef>
                          <a:spcPct val="20000"/>
                        </a:spcBef>
                        <a:defRPr kumimoji="1" sz="1400">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9pPr>
                    </a:lstStyle>
                    <a:p>
                      <a:pPr marL="0" marR="0" lvl="0" indent="0" algn="l" defTabSz="914400" rtl="0" eaLnBrk="1" fontAlgn="base" latinLnBrk="1" hangingPunct="1">
                        <a:lnSpc>
                          <a:spcPct val="100000"/>
                        </a:lnSpc>
                        <a:spcBef>
                          <a:spcPct val="20000"/>
                        </a:spcBef>
                        <a:spcAft>
                          <a:spcPct val="0"/>
                        </a:spcAft>
                        <a:buClrTx/>
                        <a:buSzTx/>
                        <a:buFont typeface="Wingdings" panose="05000000000000000000" pitchFamily="2" charset="2"/>
                        <a:buNone/>
                        <a:tabLst/>
                      </a:pPr>
                      <a:r>
                        <a:rPr kumimoji="1" lang="en-US" altLang="ko-KR" sz="1100" b="0" i="0" u="none" strike="noStrike" cap="none" normalizeH="0" baseline="0" smtClean="0">
                          <a:ln>
                            <a:noFill/>
                          </a:ln>
                          <a:solidFill>
                            <a:schemeClr val="tx1"/>
                          </a:solidFill>
                          <a:effectLst/>
                          <a:latin typeface="Arial" panose="020B0604020202020204" pitchFamily="34" charset="0"/>
                          <a:ea typeface="Malgun Gothic" panose="020B0503020000020004" pitchFamily="50" charset="-127"/>
                        </a:rPr>
                        <a:t>Flyweight</a:t>
                      </a:r>
                    </a:p>
                  </a:txBody>
                  <a:tcPr marL="54000" marR="54000" marT="18000" marB="18000"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Font typeface="Wingdings" panose="05000000000000000000" pitchFamily="2" charset="2"/>
                        <a:defRPr kumimoji="1" b="1">
                          <a:solidFill>
                            <a:schemeClr val="tx1"/>
                          </a:solidFill>
                          <a:latin typeface="굴림" panose="020B0600000101010101" pitchFamily="50" charset="-127"/>
                          <a:ea typeface="굴림" panose="020B0600000101010101" pitchFamily="50" charset="-127"/>
                        </a:defRPr>
                      </a:lvl1pPr>
                      <a:lvl2pPr marL="742950" indent="-285750" algn="l" eaLnBrk="0" hangingPunct="0">
                        <a:spcBef>
                          <a:spcPct val="20000"/>
                        </a:spcBef>
                        <a:defRPr kumimoji="1" sz="2400" b="1">
                          <a:solidFill>
                            <a:schemeClr val="tx1"/>
                          </a:solidFill>
                          <a:latin typeface="굴림" panose="020B0600000101010101" pitchFamily="50" charset="-127"/>
                          <a:ea typeface="굴림" panose="020B0600000101010101" pitchFamily="50" charset="-127"/>
                        </a:defRPr>
                      </a:lvl2pPr>
                      <a:lvl3pPr marL="1143000" indent="-228600" algn="l" eaLnBrk="0" hangingPunct="0">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algn="l" eaLnBrk="0" hangingPunct="0">
                        <a:spcBef>
                          <a:spcPct val="20000"/>
                        </a:spcBef>
                        <a:defRPr kumimoji="1" sz="1400">
                          <a:solidFill>
                            <a:schemeClr val="tx1"/>
                          </a:solidFill>
                          <a:latin typeface="굴림" panose="020B0600000101010101" pitchFamily="50" charset="-127"/>
                          <a:ea typeface="굴림" panose="020B0600000101010101" pitchFamily="50" charset="-127"/>
                        </a:defRPr>
                      </a:lvl4pPr>
                      <a:lvl5pPr marL="2057400" indent="-228600" algn="l" eaLnBrk="0" hangingPunct="0">
                        <a:spcBef>
                          <a:spcPct val="20000"/>
                        </a:spcBef>
                        <a:defRPr kumimoji="1" sz="1400">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9pPr>
                    </a:lstStyle>
                    <a:p>
                      <a:pPr marL="0" marR="0" lvl="0" indent="0" algn="l" defTabSz="914400" rtl="0" eaLnBrk="1" fontAlgn="base" latinLnBrk="1" hangingPunct="1">
                        <a:lnSpc>
                          <a:spcPct val="100000"/>
                        </a:lnSpc>
                        <a:spcBef>
                          <a:spcPct val="20000"/>
                        </a:spcBef>
                        <a:spcAft>
                          <a:spcPct val="0"/>
                        </a:spcAft>
                        <a:buClrTx/>
                        <a:buSzTx/>
                        <a:buFont typeface="Wingdings" panose="05000000000000000000" pitchFamily="2" charset="2"/>
                        <a:buNone/>
                        <a:tabLst/>
                      </a:pPr>
                      <a:r>
                        <a:rPr kumimoji="1" lang="en-US" altLang="ko-KR" sz="1100" b="0" i="0" u="none" strike="noStrike" cap="none" normalizeH="0" baseline="0" dirty="0" smtClean="0">
                          <a:ln>
                            <a:noFill/>
                          </a:ln>
                          <a:solidFill>
                            <a:schemeClr val="tx1"/>
                          </a:solidFill>
                          <a:effectLst/>
                          <a:latin typeface="Arial" panose="020B0604020202020204" pitchFamily="34" charset="0"/>
                          <a:ea typeface="Malgun Gothic" panose="020B0503020000020004" pitchFamily="50" charset="-127"/>
                        </a:rPr>
                        <a:t>object storage cost</a:t>
                      </a:r>
                      <a:endParaRPr kumimoji="1" lang="ko-KR" altLang="en-US" sz="1100" b="0" i="0" u="none" strike="noStrike" cap="none" normalizeH="0" baseline="0" dirty="0" smtClean="0">
                        <a:ln>
                          <a:noFill/>
                        </a:ln>
                        <a:solidFill>
                          <a:schemeClr val="tx1"/>
                        </a:solidFill>
                        <a:effectLst/>
                        <a:latin typeface="Arial" panose="020B0604020202020204" pitchFamily="34" charset="0"/>
                        <a:ea typeface="Malgun Gothic" panose="020B0503020000020004" pitchFamily="50" charset="-127"/>
                      </a:endParaRPr>
                    </a:p>
                  </a:txBody>
                  <a:tcPr marL="54000" marR="54000" marT="18000" marB="18000"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Font typeface="Wingdings" panose="05000000000000000000" pitchFamily="2" charset="2"/>
                        <a:defRPr kumimoji="1" b="1">
                          <a:solidFill>
                            <a:schemeClr val="tx1"/>
                          </a:solidFill>
                          <a:latin typeface="굴림" panose="020B0600000101010101" pitchFamily="50" charset="-127"/>
                          <a:ea typeface="굴림" panose="020B0600000101010101" pitchFamily="50" charset="-127"/>
                        </a:defRPr>
                      </a:lvl1pPr>
                      <a:lvl2pPr marL="742950" indent="-285750" algn="l" eaLnBrk="0" hangingPunct="0">
                        <a:spcBef>
                          <a:spcPct val="20000"/>
                        </a:spcBef>
                        <a:defRPr kumimoji="1" sz="2400" b="1">
                          <a:solidFill>
                            <a:schemeClr val="tx1"/>
                          </a:solidFill>
                          <a:latin typeface="굴림" panose="020B0600000101010101" pitchFamily="50" charset="-127"/>
                          <a:ea typeface="굴림" panose="020B0600000101010101" pitchFamily="50" charset="-127"/>
                        </a:defRPr>
                      </a:lvl2pPr>
                      <a:lvl3pPr marL="1143000" indent="-228600" algn="l" eaLnBrk="0" hangingPunct="0">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algn="l" eaLnBrk="0" hangingPunct="0">
                        <a:spcBef>
                          <a:spcPct val="20000"/>
                        </a:spcBef>
                        <a:defRPr kumimoji="1" sz="1400">
                          <a:solidFill>
                            <a:schemeClr val="tx1"/>
                          </a:solidFill>
                          <a:latin typeface="굴림" panose="020B0600000101010101" pitchFamily="50" charset="-127"/>
                          <a:ea typeface="굴림" panose="020B0600000101010101" pitchFamily="50" charset="-127"/>
                        </a:defRPr>
                      </a:lvl4pPr>
                      <a:lvl5pPr marL="2057400" indent="-228600" algn="l" eaLnBrk="0" hangingPunct="0">
                        <a:spcBef>
                          <a:spcPct val="20000"/>
                        </a:spcBef>
                        <a:defRPr kumimoji="1" sz="1400">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9pPr>
                    </a:lstStyle>
                    <a:p>
                      <a:pPr marL="0" marR="0" lvl="0" indent="0" algn="l" defTabSz="914400" rtl="0" eaLnBrk="1" fontAlgn="base" latinLnBrk="1" hangingPunct="1">
                        <a:lnSpc>
                          <a:spcPct val="100000"/>
                        </a:lnSpc>
                        <a:spcBef>
                          <a:spcPct val="20000"/>
                        </a:spcBef>
                        <a:spcAft>
                          <a:spcPct val="0"/>
                        </a:spcAft>
                        <a:buClrTx/>
                        <a:buSzTx/>
                        <a:buFont typeface="Wingdings" panose="05000000000000000000" pitchFamily="2" charset="2"/>
                        <a:buNone/>
                        <a:tabLst/>
                      </a:pPr>
                      <a:r>
                        <a:rPr kumimoji="1" lang="en-US" altLang="ko-KR" sz="1100" b="0" i="0" u="none" strike="noStrike" cap="none" normalizeH="0" baseline="0" smtClean="0">
                          <a:ln>
                            <a:noFill/>
                          </a:ln>
                          <a:solidFill>
                            <a:schemeClr val="tx1"/>
                          </a:solidFill>
                          <a:effectLst/>
                          <a:latin typeface="Arial" panose="020B0604020202020204" pitchFamily="34" charset="0"/>
                          <a:ea typeface="Malgun Gothic" panose="020B0503020000020004" pitchFamily="50" charset="-127"/>
                        </a:rPr>
                        <a:t>Observer</a:t>
                      </a:r>
                    </a:p>
                  </a:txBody>
                  <a:tcPr marL="54000" marR="54000" marT="18000" marB="18000" horzOverflow="overflow">
                    <a:lnL w="12700" cap="flat" cmpd="sng" algn="ctr">
                      <a:solidFill>
                        <a:srgbClr val="000000"/>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Font typeface="Wingdings" panose="05000000000000000000" pitchFamily="2" charset="2"/>
                        <a:defRPr kumimoji="1" b="1">
                          <a:solidFill>
                            <a:schemeClr val="tx1"/>
                          </a:solidFill>
                          <a:latin typeface="굴림" panose="020B0600000101010101" pitchFamily="50" charset="-127"/>
                          <a:ea typeface="굴림" panose="020B0600000101010101" pitchFamily="50" charset="-127"/>
                        </a:defRPr>
                      </a:lvl1pPr>
                      <a:lvl2pPr marL="742950" indent="-285750" algn="l" eaLnBrk="0" hangingPunct="0">
                        <a:spcBef>
                          <a:spcPct val="20000"/>
                        </a:spcBef>
                        <a:defRPr kumimoji="1" sz="2400" b="1">
                          <a:solidFill>
                            <a:schemeClr val="tx1"/>
                          </a:solidFill>
                          <a:latin typeface="굴림" panose="020B0600000101010101" pitchFamily="50" charset="-127"/>
                          <a:ea typeface="굴림" panose="020B0600000101010101" pitchFamily="50" charset="-127"/>
                        </a:defRPr>
                      </a:lvl2pPr>
                      <a:lvl3pPr marL="1143000" indent="-228600" algn="l" eaLnBrk="0" hangingPunct="0">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algn="l" eaLnBrk="0" hangingPunct="0">
                        <a:spcBef>
                          <a:spcPct val="20000"/>
                        </a:spcBef>
                        <a:defRPr kumimoji="1" sz="1400">
                          <a:solidFill>
                            <a:schemeClr val="tx1"/>
                          </a:solidFill>
                          <a:latin typeface="굴림" panose="020B0600000101010101" pitchFamily="50" charset="-127"/>
                          <a:ea typeface="굴림" panose="020B0600000101010101" pitchFamily="50" charset="-127"/>
                        </a:defRPr>
                      </a:lvl4pPr>
                      <a:lvl5pPr marL="2057400" indent="-228600" algn="l" eaLnBrk="0" hangingPunct="0">
                        <a:spcBef>
                          <a:spcPct val="20000"/>
                        </a:spcBef>
                        <a:defRPr kumimoji="1" sz="1400">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9pPr>
                    </a:lstStyle>
                    <a:p>
                      <a:pPr marL="0" marR="0" lvl="0" indent="0" algn="l" defTabSz="914400" rtl="0" eaLnBrk="1" fontAlgn="base" latinLnBrk="1" hangingPunct="1">
                        <a:lnSpc>
                          <a:spcPct val="100000"/>
                        </a:lnSpc>
                        <a:spcBef>
                          <a:spcPct val="20000"/>
                        </a:spcBef>
                        <a:spcAft>
                          <a:spcPct val="0"/>
                        </a:spcAft>
                        <a:buClrTx/>
                        <a:buSzTx/>
                        <a:buFont typeface="Wingdings" panose="05000000000000000000" pitchFamily="2" charset="2"/>
                        <a:buNone/>
                        <a:tabLst/>
                      </a:pPr>
                      <a:r>
                        <a:rPr kumimoji="1" lang="en-US" altLang="ko-KR" sz="1100" b="0" i="0" u="none" strike="noStrike" cap="none" normalizeH="0" baseline="0" dirty="0" smtClean="0">
                          <a:ln>
                            <a:noFill/>
                          </a:ln>
                          <a:solidFill>
                            <a:schemeClr val="tx1"/>
                          </a:solidFill>
                          <a:effectLst/>
                          <a:latin typeface="Arial" panose="020B0604020202020204" pitchFamily="34" charset="0"/>
                          <a:ea typeface="Malgun Gothic" panose="020B0503020000020004" pitchFamily="50" charset="-127"/>
                        </a:rPr>
                        <a:t>how to update dependent object</a:t>
                      </a:r>
                      <a:endParaRPr kumimoji="1" lang="ko-KR" altLang="en-US" sz="1100" b="0" i="0" u="none" strike="noStrike" cap="none" normalizeH="0" baseline="0" smtClean="0">
                        <a:ln>
                          <a:noFill/>
                        </a:ln>
                        <a:solidFill>
                          <a:schemeClr val="tx1"/>
                        </a:solidFill>
                        <a:effectLst/>
                        <a:latin typeface="Arial" panose="020B0604020202020204" pitchFamily="34" charset="0"/>
                        <a:ea typeface="Malgun Gothic" panose="020B0503020000020004" pitchFamily="50" charset="-127"/>
                      </a:endParaRPr>
                    </a:p>
                  </a:txBody>
                  <a:tcPr marL="54000" marR="54000" marT="18000" marB="18000" horzOverflow="overflow">
                    <a:lnL w="12700" cap="flat" cmpd="sng" algn="ctr">
                      <a:solidFill>
                        <a:schemeClr val="tx1"/>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34938">
                <a:tc vMerge="1">
                  <a:txBody>
                    <a:bodyPr/>
                    <a:lstStyle/>
                    <a:p>
                      <a:pPr latinLnBrk="1"/>
                      <a:endParaRPr lang="ko-KR" altLang="en-US"/>
                    </a:p>
                  </a:txBody>
                  <a:tcPr/>
                </a:tc>
                <a:tc>
                  <a:txBody>
                    <a:bodyPr/>
                    <a:lstStyle>
                      <a:lvl1pPr algn="l" eaLnBrk="0" hangingPunct="0">
                        <a:spcBef>
                          <a:spcPct val="20000"/>
                        </a:spcBef>
                        <a:buFont typeface="Wingdings" panose="05000000000000000000" pitchFamily="2" charset="2"/>
                        <a:defRPr kumimoji="1" b="1">
                          <a:solidFill>
                            <a:schemeClr val="tx1"/>
                          </a:solidFill>
                          <a:latin typeface="굴림" panose="020B0600000101010101" pitchFamily="50" charset="-127"/>
                          <a:ea typeface="굴림" panose="020B0600000101010101" pitchFamily="50" charset="-127"/>
                        </a:defRPr>
                      </a:lvl1pPr>
                      <a:lvl2pPr marL="742950" indent="-285750" algn="l" eaLnBrk="0" hangingPunct="0">
                        <a:spcBef>
                          <a:spcPct val="20000"/>
                        </a:spcBef>
                        <a:defRPr kumimoji="1" sz="2400" b="1">
                          <a:solidFill>
                            <a:schemeClr val="tx1"/>
                          </a:solidFill>
                          <a:latin typeface="굴림" panose="020B0600000101010101" pitchFamily="50" charset="-127"/>
                          <a:ea typeface="굴림" panose="020B0600000101010101" pitchFamily="50" charset="-127"/>
                        </a:defRPr>
                      </a:lvl2pPr>
                      <a:lvl3pPr marL="1143000" indent="-228600" algn="l" eaLnBrk="0" hangingPunct="0">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algn="l" eaLnBrk="0" hangingPunct="0">
                        <a:spcBef>
                          <a:spcPct val="20000"/>
                        </a:spcBef>
                        <a:defRPr kumimoji="1" sz="1400">
                          <a:solidFill>
                            <a:schemeClr val="tx1"/>
                          </a:solidFill>
                          <a:latin typeface="굴림" panose="020B0600000101010101" pitchFamily="50" charset="-127"/>
                          <a:ea typeface="굴림" panose="020B0600000101010101" pitchFamily="50" charset="-127"/>
                        </a:defRPr>
                      </a:lvl4pPr>
                      <a:lvl5pPr marL="2057400" indent="-228600" algn="l" eaLnBrk="0" hangingPunct="0">
                        <a:spcBef>
                          <a:spcPct val="20000"/>
                        </a:spcBef>
                        <a:defRPr kumimoji="1" sz="1400">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9pPr>
                    </a:lstStyle>
                    <a:p>
                      <a:pPr marL="0" marR="0" lvl="0" indent="0" algn="l" defTabSz="914400" rtl="0" eaLnBrk="1" fontAlgn="base" latinLnBrk="1" hangingPunct="1">
                        <a:lnSpc>
                          <a:spcPct val="100000"/>
                        </a:lnSpc>
                        <a:spcBef>
                          <a:spcPct val="20000"/>
                        </a:spcBef>
                        <a:spcAft>
                          <a:spcPct val="0"/>
                        </a:spcAft>
                        <a:buClrTx/>
                        <a:buSzTx/>
                        <a:buFont typeface="Wingdings" panose="05000000000000000000" pitchFamily="2" charset="2"/>
                        <a:buNone/>
                        <a:tabLst/>
                      </a:pPr>
                      <a:endParaRPr kumimoji="1" lang="ko-KR" altLang="ko-KR" sz="1100" b="0" i="0" u="none" strike="noStrike" cap="none" normalizeH="0" baseline="0" smtClean="0">
                        <a:ln>
                          <a:noFill/>
                        </a:ln>
                        <a:solidFill>
                          <a:schemeClr val="tx1"/>
                        </a:solidFill>
                        <a:effectLst/>
                        <a:latin typeface="Arial" panose="020B0604020202020204" pitchFamily="34" charset="0"/>
                        <a:ea typeface="Malgun Gothic" panose="020B0503020000020004" pitchFamily="50" charset="-127"/>
                      </a:endParaRPr>
                    </a:p>
                  </a:txBody>
                  <a:tcPr marL="54000" marR="54000" marT="18000" marB="18000"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Font typeface="Wingdings" panose="05000000000000000000" pitchFamily="2" charset="2"/>
                        <a:defRPr kumimoji="1" b="1">
                          <a:solidFill>
                            <a:schemeClr val="tx1"/>
                          </a:solidFill>
                          <a:latin typeface="굴림" panose="020B0600000101010101" pitchFamily="50" charset="-127"/>
                          <a:ea typeface="굴림" panose="020B0600000101010101" pitchFamily="50" charset="-127"/>
                        </a:defRPr>
                      </a:lvl1pPr>
                      <a:lvl2pPr marL="742950" indent="-285750" algn="l" eaLnBrk="0" hangingPunct="0">
                        <a:spcBef>
                          <a:spcPct val="20000"/>
                        </a:spcBef>
                        <a:defRPr kumimoji="1" sz="2400" b="1">
                          <a:solidFill>
                            <a:schemeClr val="tx1"/>
                          </a:solidFill>
                          <a:latin typeface="굴림" panose="020B0600000101010101" pitchFamily="50" charset="-127"/>
                          <a:ea typeface="굴림" panose="020B0600000101010101" pitchFamily="50" charset="-127"/>
                        </a:defRPr>
                      </a:lvl2pPr>
                      <a:lvl3pPr marL="1143000" indent="-228600" algn="l" eaLnBrk="0" hangingPunct="0">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algn="l" eaLnBrk="0" hangingPunct="0">
                        <a:spcBef>
                          <a:spcPct val="20000"/>
                        </a:spcBef>
                        <a:defRPr kumimoji="1" sz="1400">
                          <a:solidFill>
                            <a:schemeClr val="tx1"/>
                          </a:solidFill>
                          <a:latin typeface="굴림" panose="020B0600000101010101" pitchFamily="50" charset="-127"/>
                          <a:ea typeface="굴림" panose="020B0600000101010101" pitchFamily="50" charset="-127"/>
                        </a:defRPr>
                      </a:lvl4pPr>
                      <a:lvl5pPr marL="2057400" indent="-228600" algn="l" eaLnBrk="0" hangingPunct="0">
                        <a:spcBef>
                          <a:spcPct val="20000"/>
                        </a:spcBef>
                        <a:defRPr kumimoji="1" sz="1400">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9pPr>
                    </a:lstStyle>
                    <a:p>
                      <a:pPr marL="0" marR="0" lvl="0" indent="0" algn="l" defTabSz="914400" rtl="0" eaLnBrk="1" fontAlgn="base" latinLnBrk="1" hangingPunct="1">
                        <a:lnSpc>
                          <a:spcPct val="100000"/>
                        </a:lnSpc>
                        <a:spcBef>
                          <a:spcPct val="20000"/>
                        </a:spcBef>
                        <a:spcAft>
                          <a:spcPct val="0"/>
                        </a:spcAft>
                        <a:buClrTx/>
                        <a:buSzTx/>
                        <a:buFont typeface="Wingdings" panose="05000000000000000000" pitchFamily="2" charset="2"/>
                        <a:buNone/>
                        <a:tabLst/>
                      </a:pPr>
                      <a:endParaRPr kumimoji="1" lang="ko-KR" altLang="ko-KR" sz="1100" b="0" i="0" u="none" strike="noStrike" cap="none" normalizeH="0" baseline="0" smtClean="0">
                        <a:ln>
                          <a:noFill/>
                        </a:ln>
                        <a:solidFill>
                          <a:schemeClr val="tx1"/>
                        </a:solidFill>
                        <a:effectLst/>
                        <a:latin typeface="Arial" panose="020B0604020202020204" pitchFamily="34" charset="0"/>
                        <a:ea typeface="Malgun Gothic" panose="020B0503020000020004" pitchFamily="50" charset="-127"/>
                      </a:endParaRPr>
                    </a:p>
                  </a:txBody>
                  <a:tcPr marL="54000" marR="54000" marT="18000" marB="18000"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Font typeface="Wingdings" panose="05000000000000000000" pitchFamily="2" charset="2"/>
                        <a:defRPr kumimoji="1" b="1">
                          <a:solidFill>
                            <a:schemeClr val="tx1"/>
                          </a:solidFill>
                          <a:latin typeface="굴림" panose="020B0600000101010101" pitchFamily="50" charset="-127"/>
                          <a:ea typeface="굴림" panose="020B0600000101010101" pitchFamily="50" charset="-127"/>
                        </a:defRPr>
                      </a:lvl1pPr>
                      <a:lvl2pPr marL="742950" indent="-285750" algn="l" eaLnBrk="0" hangingPunct="0">
                        <a:spcBef>
                          <a:spcPct val="20000"/>
                        </a:spcBef>
                        <a:defRPr kumimoji="1" sz="2400" b="1">
                          <a:solidFill>
                            <a:schemeClr val="tx1"/>
                          </a:solidFill>
                          <a:latin typeface="굴림" panose="020B0600000101010101" pitchFamily="50" charset="-127"/>
                          <a:ea typeface="굴림" panose="020B0600000101010101" pitchFamily="50" charset="-127"/>
                        </a:defRPr>
                      </a:lvl2pPr>
                      <a:lvl3pPr marL="1143000" indent="-228600" algn="l" eaLnBrk="0" hangingPunct="0">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algn="l" eaLnBrk="0" hangingPunct="0">
                        <a:spcBef>
                          <a:spcPct val="20000"/>
                        </a:spcBef>
                        <a:defRPr kumimoji="1" sz="1400">
                          <a:solidFill>
                            <a:schemeClr val="tx1"/>
                          </a:solidFill>
                          <a:latin typeface="굴림" panose="020B0600000101010101" pitchFamily="50" charset="-127"/>
                          <a:ea typeface="굴림" panose="020B0600000101010101" pitchFamily="50" charset="-127"/>
                        </a:defRPr>
                      </a:lvl4pPr>
                      <a:lvl5pPr marL="2057400" indent="-228600" algn="l" eaLnBrk="0" hangingPunct="0">
                        <a:spcBef>
                          <a:spcPct val="20000"/>
                        </a:spcBef>
                        <a:defRPr kumimoji="1" sz="1400">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9pPr>
                    </a:lstStyle>
                    <a:p>
                      <a:pPr marL="0" marR="0" lvl="0" indent="0" algn="l" defTabSz="914400" rtl="0" eaLnBrk="1" fontAlgn="base" latinLnBrk="1" hangingPunct="1">
                        <a:lnSpc>
                          <a:spcPct val="100000"/>
                        </a:lnSpc>
                        <a:spcBef>
                          <a:spcPct val="20000"/>
                        </a:spcBef>
                        <a:spcAft>
                          <a:spcPct val="0"/>
                        </a:spcAft>
                        <a:buClrTx/>
                        <a:buSzTx/>
                        <a:buFont typeface="Wingdings" panose="05000000000000000000" pitchFamily="2" charset="2"/>
                        <a:buNone/>
                        <a:tabLst/>
                      </a:pPr>
                      <a:r>
                        <a:rPr kumimoji="1" lang="en-US" altLang="ko-KR" sz="1100" b="0" i="0" u="none" strike="noStrike" cap="none" normalizeH="0" baseline="0" smtClean="0">
                          <a:ln>
                            <a:noFill/>
                          </a:ln>
                          <a:solidFill>
                            <a:schemeClr val="tx1"/>
                          </a:solidFill>
                          <a:effectLst/>
                          <a:latin typeface="Arial" panose="020B0604020202020204" pitchFamily="34" charset="0"/>
                          <a:ea typeface="Malgun Gothic" panose="020B0503020000020004" pitchFamily="50" charset="-127"/>
                        </a:rPr>
                        <a:t>Facade</a:t>
                      </a:r>
                    </a:p>
                  </a:txBody>
                  <a:tcPr marL="54000" marR="54000" marT="18000" marB="18000"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Font typeface="Wingdings" panose="05000000000000000000" pitchFamily="2" charset="2"/>
                        <a:defRPr kumimoji="1" b="1">
                          <a:solidFill>
                            <a:schemeClr val="tx1"/>
                          </a:solidFill>
                          <a:latin typeface="굴림" panose="020B0600000101010101" pitchFamily="50" charset="-127"/>
                          <a:ea typeface="굴림" panose="020B0600000101010101" pitchFamily="50" charset="-127"/>
                        </a:defRPr>
                      </a:lvl1pPr>
                      <a:lvl2pPr marL="742950" indent="-285750" algn="l" eaLnBrk="0" hangingPunct="0">
                        <a:spcBef>
                          <a:spcPct val="20000"/>
                        </a:spcBef>
                        <a:defRPr kumimoji="1" sz="2400" b="1">
                          <a:solidFill>
                            <a:schemeClr val="tx1"/>
                          </a:solidFill>
                          <a:latin typeface="굴림" panose="020B0600000101010101" pitchFamily="50" charset="-127"/>
                          <a:ea typeface="굴림" panose="020B0600000101010101" pitchFamily="50" charset="-127"/>
                        </a:defRPr>
                      </a:lvl2pPr>
                      <a:lvl3pPr marL="1143000" indent="-228600" algn="l" eaLnBrk="0" hangingPunct="0">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algn="l" eaLnBrk="0" hangingPunct="0">
                        <a:spcBef>
                          <a:spcPct val="20000"/>
                        </a:spcBef>
                        <a:defRPr kumimoji="1" sz="1400">
                          <a:solidFill>
                            <a:schemeClr val="tx1"/>
                          </a:solidFill>
                          <a:latin typeface="굴림" panose="020B0600000101010101" pitchFamily="50" charset="-127"/>
                          <a:ea typeface="굴림" panose="020B0600000101010101" pitchFamily="50" charset="-127"/>
                        </a:defRPr>
                      </a:lvl4pPr>
                      <a:lvl5pPr marL="2057400" indent="-228600" algn="l" eaLnBrk="0" hangingPunct="0">
                        <a:spcBef>
                          <a:spcPct val="20000"/>
                        </a:spcBef>
                        <a:defRPr kumimoji="1" sz="1400">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9pPr>
                    </a:lstStyle>
                    <a:p>
                      <a:pPr marL="0" marR="0" lvl="0" indent="0" algn="l" defTabSz="914400" rtl="0" eaLnBrk="1" fontAlgn="base" latinLnBrk="1" hangingPunct="1">
                        <a:lnSpc>
                          <a:spcPct val="100000"/>
                        </a:lnSpc>
                        <a:spcBef>
                          <a:spcPct val="20000"/>
                        </a:spcBef>
                        <a:spcAft>
                          <a:spcPct val="0"/>
                        </a:spcAft>
                        <a:buClrTx/>
                        <a:buSzTx/>
                        <a:buFont typeface="Wingdings" panose="05000000000000000000" pitchFamily="2" charset="2"/>
                        <a:buNone/>
                        <a:tabLst/>
                      </a:pPr>
                      <a:r>
                        <a:rPr kumimoji="1" lang="en-US" altLang="ko-KR" sz="1100" b="0" i="0" u="none" strike="noStrike" cap="none" normalizeH="0" baseline="0" dirty="0" smtClean="0">
                          <a:ln>
                            <a:noFill/>
                          </a:ln>
                          <a:solidFill>
                            <a:schemeClr val="tx1"/>
                          </a:solidFill>
                          <a:effectLst/>
                          <a:latin typeface="Arial" panose="020B0604020202020204" pitchFamily="34" charset="0"/>
                          <a:ea typeface="Malgun Gothic" panose="020B0503020000020004" pitchFamily="50" charset="-127"/>
                        </a:rPr>
                        <a:t>sub system’s interface</a:t>
                      </a:r>
                    </a:p>
                  </a:txBody>
                  <a:tcPr marL="54000" marR="54000" marT="18000" marB="18000"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Font typeface="Wingdings" panose="05000000000000000000" pitchFamily="2" charset="2"/>
                        <a:defRPr kumimoji="1" b="1">
                          <a:solidFill>
                            <a:schemeClr val="tx1"/>
                          </a:solidFill>
                          <a:latin typeface="굴림" panose="020B0600000101010101" pitchFamily="50" charset="-127"/>
                          <a:ea typeface="굴림" panose="020B0600000101010101" pitchFamily="50" charset="-127"/>
                        </a:defRPr>
                      </a:lvl1pPr>
                      <a:lvl2pPr marL="742950" indent="-285750" algn="l" eaLnBrk="0" hangingPunct="0">
                        <a:spcBef>
                          <a:spcPct val="20000"/>
                        </a:spcBef>
                        <a:defRPr kumimoji="1" sz="2400" b="1">
                          <a:solidFill>
                            <a:schemeClr val="tx1"/>
                          </a:solidFill>
                          <a:latin typeface="굴림" panose="020B0600000101010101" pitchFamily="50" charset="-127"/>
                          <a:ea typeface="굴림" panose="020B0600000101010101" pitchFamily="50" charset="-127"/>
                        </a:defRPr>
                      </a:lvl2pPr>
                      <a:lvl3pPr marL="1143000" indent="-228600" algn="l" eaLnBrk="0" hangingPunct="0">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algn="l" eaLnBrk="0" hangingPunct="0">
                        <a:spcBef>
                          <a:spcPct val="20000"/>
                        </a:spcBef>
                        <a:defRPr kumimoji="1" sz="1400">
                          <a:solidFill>
                            <a:schemeClr val="tx1"/>
                          </a:solidFill>
                          <a:latin typeface="굴림" panose="020B0600000101010101" pitchFamily="50" charset="-127"/>
                          <a:ea typeface="굴림" panose="020B0600000101010101" pitchFamily="50" charset="-127"/>
                        </a:defRPr>
                      </a:lvl4pPr>
                      <a:lvl5pPr marL="2057400" indent="-228600" algn="l" eaLnBrk="0" hangingPunct="0">
                        <a:spcBef>
                          <a:spcPct val="20000"/>
                        </a:spcBef>
                        <a:defRPr kumimoji="1" sz="1400">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9pPr>
                    </a:lstStyle>
                    <a:p>
                      <a:pPr marL="0" marR="0" lvl="0" indent="0" algn="l" defTabSz="914400" rtl="0" eaLnBrk="1" fontAlgn="base" latinLnBrk="1" hangingPunct="1">
                        <a:lnSpc>
                          <a:spcPct val="100000"/>
                        </a:lnSpc>
                        <a:spcBef>
                          <a:spcPct val="20000"/>
                        </a:spcBef>
                        <a:spcAft>
                          <a:spcPct val="0"/>
                        </a:spcAft>
                        <a:buClrTx/>
                        <a:buSzTx/>
                        <a:buFont typeface="Wingdings" panose="05000000000000000000" pitchFamily="2" charset="2"/>
                        <a:buNone/>
                        <a:tabLst/>
                      </a:pPr>
                      <a:r>
                        <a:rPr kumimoji="1" lang="en-US" altLang="ko-KR" sz="1100" b="0" i="0" u="none" strike="noStrike" cap="none" normalizeH="0" baseline="0" smtClean="0">
                          <a:ln>
                            <a:noFill/>
                          </a:ln>
                          <a:solidFill>
                            <a:schemeClr val="tx1"/>
                          </a:solidFill>
                          <a:effectLst/>
                          <a:latin typeface="Arial" panose="020B0604020202020204" pitchFamily="34" charset="0"/>
                          <a:ea typeface="Malgun Gothic" panose="020B0503020000020004" pitchFamily="50" charset="-127"/>
                        </a:rPr>
                        <a:t>State</a:t>
                      </a:r>
                    </a:p>
                  </a:txBody>
                  <a:tcPr marL="54000" marR="54000" marT="18000" marB="18000" horzOverflow="overflow">
                    <a:lnL w="12700" cap="flat" cmpd="sng" algn="ctr">
                      <a:solidFill>
                        <a:srgbClr val="000000"/>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Font typeface="Wingdings" panose="05000000000000000000" pitchFamily="2" charset="2"/>
                        <a:defRPr kumimoji="1" b="1">
                          <a:solidFill>
                            <a:schemeClr val="tx1"/>
                          </a:solidFill>
                          <a:latin typeface="굴림" panose="020B0600000101010101" pitchFamily="50" charset="-127"/>
                          <a:ea typeface="굴림" panose="020B0600000101010101" pitchFamily="50" charset="-127"/>
                        </a:defRPr>
                      </a:lvl1pPr>
                      <a:lvl2pPr marL="742950" indent="-285750" algn="l" eaLnBrk="0" hangingPunct="0">
                        <a:spcBef>
                          <a:spcPct val="20000"/>
                        </a:spcBef>
                        <a:defRPr kumimoji="1" sz="2400" b="1">
                          <a:solidFill>
                            <a:schemeClr val="tx1"/>
                          </a:solidFill>
                          <a:latin typeface="굴림" panose="020B0600000101010101" pitchFamily="50" charset="-127"/>
                          <a:ea typeface="굴림" panose="020B0600000101010101" pitchFamily="50" charset="-127"/>
                        </a:defRPr>
                      </a:lvl2pPr>
                      <a:lvl3pPr marL="1143000" indent="-228600" algn="l" eaLnBrk="0" hangingPunct="0">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algn="l" eaLnBrk="0" hangingPunct="0">
                        <a:spcBef>
                          <a:spcPct val="20000"/>
                        </a:spcBef>
                        <a:defRPr kumimoji="1" sz="1400">
                          <a:solidFill>
                            <a:schemeClr val="tx1"/>
                          </a:solidFill>
                          <a:latin typeface="굴림" panose="020B0600000101010101" pitchFamily="50" charset="-127"/>
                          <a:ea typeface="굴림" panose="020B0600000101010101" pitchFamily="50" charset="-127"/>
                        </a:defRPr>
                      </a:lvl4pPr>
                      <a:lvl5pPr marL="2057400" indent="-228600" algn="l" eaLnBrk="0" hangingPunct="0">
                        <a:spcBef>
                          <a:spcPct val="20000"/>
                        </a:spcBef>
                        <a:defRPr kumimoji="1" sz="1400">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9pPr>
                    </a:lstStyle>
                    <a:p>
                      <a:pPr marL="0" marR="0" lvl="0" indent="0" algn="l" defTabSz="914400" rtl="0" eaLnBrk="1" fontAlgn="base" latinLnBrk="1" hangingPunct="1">
                        <a:lnSpc>
                          <a:spcPct val="100000"/>
                        </a:lnSpc>
                        <a:spcBef>
                          <a:spcPct val="20000"/>
                        </a:spcBef>
                        <a:spcAft>
                          <a:spcPct val="0"/>
                        </a:spcAft>
                        <a:buClrTx/>
                        <a:buSzTx/>
                        <a:buFont typeface="Wingdings" panose="05000000000000000000" pitchFamily="2" charset="2"/>
                        <a:buNone/>
                        <a:tabLst/>
                      </a:pPr>
                      <a:r>
                        <a:rPr kumimoji="1" lang="en-US" altLang="ko-KR" sz="1100" b="0" i="0" u="none" strike="noStrike" cap="none" normalizeH="0" baseline="0" dirty="0" smtClean="0">
                          <a:ln>
                            <a:noFill/>
                          </a:ln>
                          <a:solidFill>
                            <a:schemeClr val="tx1"/>
                          </a:solidFill>
                          <a:effectLst/>
                          <a:latin typeface="Arial" panose="020B0604020202020204" pitchFamily="34" charset="0"/>
                          <a:ea typeface="Malgun Gothic" panose="020B0503020000020004" pitchFamily="50" charset="-127"/>
                        </a:rPr>
                        <a:t>object state</a:t>
                      </a:r>
                      <a:endParaRPr kumimoji="1" lang="ko-KR" altLang="en-US" sz="1100" b="0" i="0" u="none" strike="noStrike" cap="none" normalizeH="0" baseline="0" dirty="0" smtClean="0">
                        <a:ln>
                          <a:noFill/>
                        </a:ln>
                        <a:solidFill>
                          <a:schemeClr val="tx1"/>
                        </a:solidFill>
                        <a:effectLst/>
                        <a:latin typeface="Arial" panose="020B0604020202020204" pitchFamily="34" charset="0"/>
                        <a:ea typeface="Malgun Gothic" panose="020B0503020000020004" pitchFamily="50" charset="-127"/>
                      </a:endParaRPr>
                    </a:p>
                  </a:txBody>
                  <a:tcPr marL="54000" marR="54000" marT="18000" marB="18000" horzOverflow="overflow">
                    <a:lnL w="12700" cap="flat" cmpd="sng" algn="ctr">
                      <a:solidFill>
                        <a:schemeClr val="tx1"/>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34938">
                <a:tc vMerge="1">
                  <a:txBody>
                    <a:bodyPr/>
                    <a:lstStyle/>
                    <a:p>
                      <a:pPr latinLnBrk="1"/>
                      <a:endParaRPr lang="ko-KR" altLang="en-US"/>
                    </a:p>
                  </a:txBody>
                  <a:tcPr/>
                </a:tc>
                <a:tc>
                  <a:txBody>
                    <a:bodyPr/>
                    <a:lstStyle>
                      <a:lvl1pPr algn="l" eaLnBrk="0" hangingPunct="0">
                        <a:spcBef>
                          <a:spcPct val="20000"/>
                        </a:spcBef>
                        <a:buFont typeface="Wingdings" panose="05000000000000000000" pitchFamily="2" charset="2"/>
                        <a:defRPr kumimoji="1" b="1">
                          <a:solidFill>
                            <a:schemeClr val="tx1"/>
                          </a:solidFill>
                          <a:latin typeface="굴림" panose="020B0600000101010101" pitchFamily="50" charset="-127"/>
                          <a:ea typeface="굴림" panose="020B0600000101010101" pitchFamily="50" charset="-127"/>
                        </a:defRPr>
                      </a:lvl1pPr>
                      <a:lvl2pPr marL="742950" indent="-285750" algn="l" eaLnBrk="0" hangingPunct="0">
                        <a:spcBef>
                          <a:spcPct val="20000"/>
                        </a:spcBef>
                        <a:defRPr kumimoji="1" sz="2400" b="1">
                          <a:solidFill>
                            <a:schemeClr val="tx1"/>
                          </a:solidFill>
                          <a:latin typeface="굴림" panose="020B0600000101010101" pitchFamily="50" charset="-127"/>
                          <a:ea typeface="굴림" panose="020B0600000101010101" pitchFamily="50" charset="-127"/>
                        </a:defRPr>
                      </a:lvl2pPr>
                      <a:lvl3pPr marL="1143000" indent="-228600" algn="l" eaLnBrk="0" hangingPunct="0">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algn="l" eaLnBrk="0" hangingPunct="0">
                        <a:spcBef>
                          <a:spcPct val="20000"/>
                        </a:spcBef>
                        <a:defRPr kumimoji="1" sz="1400">
                          <a:solidFill>
                            <a:schemeClr val="tx1"/>
                          </a:solidFill>
                          <a:latin typeface="굴림" panose="020B0600000101010101" pitchFamily="50" charset="-127"/>
                          <a:ea typeface="굴림" panose="020B0600000101010101" pitchFamily="50" charset="-127"/>
                        </a:defRPr>
                      </a:lvl4pPr>
                      <a:lvl5pPr marL="2057400" indent="-228600" algn="l" eaLnBrk="0" hangingPunct="0">
                        <a:spcBef>
                          <a:spcPct val="20000"/>
                        </a:spcBef>
                        <a:defRPr kumimoji="1" sz="1400">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9pPr>
                    </a:lstStyle>
                    <a:p>
                      <a:pPr marL="0" marR="0" lvl="0" indent="0" algn="l" defTabSz="914400" rtl="0" eaLnBrk="1" fontAlgn="base" latinLnBrk="1" hangingPunct="1">
                        <a:lnSpc>
                          <a:spcPct val="100000"/>
                        </a:lnSpc>
                        <a:spcBef>
                          <a:spcPct val="20000"/>
                        </a:spcBef>
                        <a:spcAft>
                          <a:spcPct val="0"/>
                        </a:spcAft>
                        <a:buClrTx/>
                        <a:buSzTx/>
                        <a:buFont typeface="Wingdings" panose="05000000000000000000" pitchFamily="2" charset="2"/>
                        <a:buNone/>
                        <a:tabLst/>
                      </a:pPr>
                      <a:endParaRPr kumimoji="1" lang="ko-KR" altLang="ko-KR" sz="1100" b="0" i="0" u="none" strike="noStrike" cap="none" normalizeH="0" baseline="0" smtClean="0">
                        <a:ln>
                          <a:noFill/>
                        </a:ln>
                        <a:solidFill>
                          <a:schemeClr val="tx1"/>
                        </a:solidFill>
                        <a:effectLst/>
                        <a:latin typeface="Arial" panose="020B0604020202020204" pitchFamily="34" charset="0"/>
                        <a:ea typeface="Malgun Gothic" panose="020B0503020000020004" pitchFamily="50" charset="-127"/>
                      </a:endParaRPr>
                    </a:p>
                  </a:txBody>
                  <a:tcPr marL="54000" marR="54000" marT="18000" marB="18000"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Font typeface="Wingdings" panose="05000000000000000000" pitchFamily="2" charset="2"/>
                        <a:defRPr kumimoji="1" b="1">
                          <a:solidFill>
                            <a:schemeClr val="tx1"/>
                          </a:solidFill>
                          <a:latin typeface="굴림" panose="020B0600000101010101" pitchFamily="50" charset="-127"/>
                          <a:ea typeface="굴림" panose="020B0600000101010101" pitchFamily="50" charset="-127"/>
                        </a:defRPr>
                      </a:lvl1pPr>
                      <a:lvl2pPr marL="742950" indent="-285750" algn="l" eaLnBrk="0" hangingPunct="0">
                        <a:spcBef>
                          <a:spcPct val="20000"/>
                        </a:spcBef>
                        <a:defRPr kumimoji="1" sz="2400" b="1">
                          <a:solidFill>
                            <a:schemeClr val="tx1"/>
                          </a:solidFill>
                          <a:latin typeface="굴림" panose="020B0600000101010101" pitchFamily="50" charset="-127"/>
                          <a:ea typeface="굴림" panose="020B0600000101010101" pitchFamily="50" charset="-127"/>
                        </a:defRPr>
                      </a:lvl2pPr>
                      <a:lvl3pPr marL="1143000" indent="-228600" algn="l" eaLnBrk="0" hangingPunct="0">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algn="l" eaLnBrk="0" hangingPunct="0">
                        <a:spcBef>
                          <a:spcPct val="20000"/>
                        </a:spcBef>
                        <a:defRPr kumimoji="1" sz="1400">
                          <a:solidFill>
                            <a:schemeClr val="tx1"/>
                          </a:solidFill>
                          <a:latin typeface="굴림" panose="020B0600000101010101" pitchFamily="50" charset="-127"/>
                          <a:ea typeface="굴림" panose="020B0600000101010101" pitchFamily="50" charset="-127"/>
                        </a:defRPr>
                      </a:lvl4pPr>
                      <a:lvl5pPr marL="2057400" indent="-228600" algn="l" eaLnBrk="0" hangingPunct="0">
                        <a:spcBef>
                          <a:spcPct val="20000"/>
                        </a:spcBef>
                        <a:defRPr kumimoji="1" sz="1400">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9pPr>
                    </a:lstStyle>
                    <a:p>
                      <a:pPr marL="0" marR="0" lvl="0" indent="0" algn="l" defTabSz="914400" rtl="0" eaLnBrk="1" fontAlgn="base" latinLnBrk="1" hangingPunct="1">
                        <a:lnSpc>
                          <a:spcPct val="100000"/>
                        </a:lnSpc>
                        <a:spcBef>
                          <a:spcPct val="20000"/>
                        </a:spcBef>
                        <a:spcAft>
                          <a:spcPct val="0"/>
                        </a:spcAft>
                        <a:buClrTx/>
                        <a:buSzTx/>
                        <a:buFont typeface="Wingdings" panose="05000000000000000000" pitchFamily="2" charset="2"/>
                        <a:buNone/>
                        <a:tabLst/>
                      </a:pPr>
                      <a:endParaRPr kumimoji="1" lang="ko-KR" altLang="ko-KR" sz="1100" b="0" i="0" u="none" strike="noStrike" cap="none" normalizeH="0" baseline="0" smtClean="0">
                        <a:ln>
                          <a:noFill/>
                        </a:ln>
                        <a:solidFill>
                          <a:schemeClr val="tx1"/>
                        </a:solidFill>
                        <a:effectLst/>
                        <a:latin typeface="Arial" panose="020B0604020202020204" pitchFamily="34" charset="0"/>
                        <a:ea typeface="Malgun Gothic" panose="020B0503020000020004" pitchFamily="50" charset="-127"/>
                      </a:endParaRPr>
                    </a:p>
                  </a:txBody>
                  <a:tcPr marL="54000" marR="54000" marT="18000" marB="18000"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Font typeface="Wingdings" panose="05000000000000000000" pitchFamily="2" charset="2"/>
                        <a:defRPr kumimoji="1" b="1">
                          <a:solidFill>
                            <a:schemeClr val="tx1"/>
                          </a:solidFill>
                          <a:latin typeface="굴림" panose="020B0600000101010101" pitchFamily="50" charset="-127"/>
                          <a:ea typeface="굴림" panose="020B0600000101010101" pitchFamily="50" charset="-127"/>
                        </a:defRPr>
                      </a:lvl1pPr>
                      <a:lvl2pPr marL="742950" indent="-285750" algn="l" eaLnBrk="0" hangingPunct="0">
                        <a:spcBef>
                          <a:spcPct val="20000"/>
                        </a:spcBef>
                        <a:defRPr kumimoji="1" sz="2400" b="1">
                          <a:solidFill>
                            <a:schemeClr val="tx1"/>
                          </a:solidFill>
                          <a:latin typeface="굴림" panose="020B0600000101010101" pitchFamily="50" charset="-127"/>
                          <a:ea typeface="굴림" panose="020B0600000101010101" pitchFamily="50" charset="-127"/>
                        </a:defRPr>
                      </a:lvl2pPr>
                      <a:lvl3pPr marL="1143000" indent="-228600" algn="l" eaLnBrk="0" hangingPunct="0">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algn="l" eaLnBrk="0" hangingPunct="0">
                        <a:spcBef>
                          <a:spcPct val="20000"/>
                        </a:spcBef>
                        <a:defRPr kumimoji="1" sz="1400">
                          <a:solidFill>
                            <a:schemeClr val="tx1"/>
                          </a:solidFill>
                          <a:latin typeface="굴림" panose="020B0600000101010101" pitchFamily="50" charset="-127"/>
                          <a:ea typeface="굴림" panose="020B0600000101010101" pitchFamily="50" charset="-127"/>
                        </a:defRPr>
                      </a:lvl4pPr>
                      <a:lvl5pPr marL="2057400" indent="-228600" algn="l" eaLnBrk="0" hangingPunct="0">
                        <a:spcBef>
                          <a:spcPct val="20000"/>
                        </a:spcBef>
                        <a:defRPr kumimoji="1" sz="1400">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9pPr>
                    </a:lstStyle>
                    <a:p>
                      <a:pPr marL="0" marR="0" lvl="0" indent="0" algn="l" defTabSz="914400" rtl="0" eaLnBrk="1" fontAlgn="base" latinLnBrk="1" hangingPunct="1">
                        <a:lnSpc>
                          <a:spcPct val="100000"/>
                        </a:lnSpc>
                        <a:spcBef>
                          <a:spcPct val="20000"/>
                        </a:spcBef>
                        <a:spcAft>
                          <a:spcPct val="0"/>
                        </a:spcAft>
                        <a:buClrTx/>
                        <a:buSzTx/>
                        <a:buFont typeface="Wingdings" panose="05000000000000000000" pitchFamily="2" charset="2"/>
                        <a:buNone/>
                        <a:tabLst/>
                      </a:pPr>
                      <a:endParaRPr kumimoji="1" lang="ko-KR" altLang="ko-KR" sz="1100" b="0" i="0" u="none" strike="noStrike" cap="none" normalizeH="0" baseline="0" smtClean="0">
                        <a:ln>
                          <a:noFill/>
                        </a:ln>
                        <a:solidFill>
                          <a:schemeClr val="tx1"/>
                        </a:solidFill>
                        <a:effectLst/>
                        <a:latin typeface="Arial" panose="020B0604020202020204" pitchFamily="34" charset="0"/>
                        <a:ea typeface="Malgun Gothic" panose="020B0503020000020004" pitchFamily="50" charset="-127"/>
                      </a:endParaRPr>
                    </a:p>
                  </a:txBody>
                  <a:tcPr marL="54000" marR="54000" marT="18000" marB="18000"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Font typeface="Wingdings" panose="05000000000000000000" pitchFamily="2" charset="2"/>
                        <a:defRPr kumimoji="1" b="1">
                          <a:solidFill>
                            <a:schemeClr val="tx1"/>
                          </a:solidFill>
                          <a:latin typeface="굴림" panose="020B0600000101010101" pitchFamily="50" charset="-127"/>
                          <a:ea typeface="굴림" panose="020B0600000101010101" pitchFamily="50" charset="-127"/>
                        </a:defRPr>
                      </a:lvl1pPr>
                      <a:lvl2pPr marL="742950" indent="-285750" algn="l" eaLnBrk="0" hangingPunct="0">
                        <a:spcBef>
                          <a:spcPct val="20000"/>
                        </a:spcBef>
                        <a:defRPr kumimoji="1" sz="2400" b="1">
                          <a:solidFill>
                            <a:schemeClr val="tx1"/>
                          </a:solidFill>
                          <a:latin typeface="굴림" panose="020B0600000101010101" pitchFamily="50" charset="-127"/>
                          <a:ea typeface="굴림" panose="020B0600000101010101" pitchFamily="50" charset="-127"/>
                        </a:defRPr>
                      </a:lvl2pPr>
                      <a:lvl3pPr marL="1143000" indent="-228600" algn="l" eaLnBrk="0" hangingPunct="0">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algn="l" eaLnBrk="0" hangingPunct="0">
                        <a:spcBef>
                          <a:spcPct val="20000"/>
                        </a:spcBef>
                        <a:defRPr kumimoji="1" sz="1400">
                          <a:solidFill>
                            <a:schemeClr val="tx1"/>
                          </a:solidFill>
                          <a:latin typeface="굴림" panose="020B0600000101010101" pitchFamily="50" charset="-127"/>
                          <a:ea typeface="굴림" panose="020B0600000101010101" pitchFamily="50" charset="-127"/>
                        </a:defRPr>
                      </a:lvl4pPr>
                      <a:lvl5pPr marL="2057400" indent="-228600" algn="l" eaLnBrk="0" hangingPunct="0">
                        <a:spcBef>
                          <a:spcPct val="20000"/>
                        </a:spcBef>
                        <a:defRPr kumimoji="1" sz="1400">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9pPr>
                    </a:lstStyle>
                    <a:p>
                      <a:pPr marL="0" marR="0" lvl="0" indent="0" algn="l" defTabSz="914400" rtl="0" eaLnBrk="1" fontAlgn="base" latinLnBrk="1" hangingPunct="1">
                        <a:lnSpc>
                          <a:spcPct val="100000"/>
                        </a:lnSpc>
                        <a:spcBef>
                          <a:spcPct val="20000"/>
                        </a:spcBef>
                        <a:spcAft>
                          <a:spcPct val="0"/>
                        </a:spcAft>
                        <a:buClrTx/>
                        <a:buSzTx/>
                        <a:buFont typeface="Wingdings" panose="05000000000000000000" pitchFamily="2" charset="2"/>
                        <a:buNone/>
                        <a:tabLst/>
                      </a:pPr>
                      <a:endParaRPr kumimoji="1" lang="ko-KR" altLang="ko-KR" sz="1100" b="0" i="0" u="none" strike="noStrike" cap="none" normalizeH="0" baseline="0" smtClean="0">
                        <a:ln>
                          <a:noFill/>
                        </a:ln>
                        <a:solidFill>
                          <a:schemeClr val="tx1"/>
                        </a:solidFill>
                        <a:effectLst/>
                        <a:latin typeface="Arial" panose="020B0604020202020204" pitchFamily="34" charset="0"/>
                        <a:ea typeface="Malgun Gothic" panose="020B0503020000020004" pitchFamily="50" charset="-127"/>
                      </a:endParaRPr>
                    </a:p>
                  </a:txBody>
                  <a:tcPr marL="54000" marR="54000" marT="18000" marB="18000"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Font typeface="Wingdings" panose="05000000000000000000" pitchFamily="2" charset="2"/>
                        <a:defRPr kumimoji="1" b="1">
                          <a:solidFill>
                            <a:schemeClr val="tx1"/>
                          </a:solidFill>
                          <a:latin typeface="굴림" panose="020B0600000101010101" pitchFamily="50" charset="-127"/>
                          <a:ea typeface="굴림" panose="020B0600000101010101" pitchFamily="50" charset="-127"/>
                        </a:defRPr>
                      </a:lvl1pPr>
                      <a:lvl2pPr marL="742950" indent="-285750" algn="l" eaLnBrk="0" hangingPunct="0">
                        <a:spcBef>
                          <a:spcPct val="20000"/>
                        </a:spcBef>
                        <a:defRPr kumimoji="1" sz="2400" b="1">
                          <a:solidFill>
                            <a:schemeClr val="tx1"/>
                          </a:solidFill>
                          <a:latin typeface="굴림" panose="020B0600000101010101" pitchFamily="50" charset="-127"/>
                          <a:ea typeface="굴림" panose="020B0600000101010101" pitchFamily="50" charset="-127"/>
                        </a:defRPr>
                      </a:lvl2pPr>
                      <a:lvl3pPr marL="1143000" indent="-228600" algn="l" eaLnBrk="0" hangingPunct="0">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algn="l" eaLnBrk="0" hangingPunct="0">
                        <a:spcBef>
                          <a:spcPct val="20000"/>
                        </a:spcBef>
                        <a:defRPr kumimoji="1" sz="1400">
                          <a:solidFill>
                            <a:schemeClr val="tx1"/>
                          </a:solidFill>
                          <a:latin typeface="굴림" panose="020B0600000101010101" pitchFamily="50" charset="-127"/>
                          <a:ea typeface="굴림" panose="020B0600000101010101" pitchFamily="50" charset="-127"/>
                        </a:defRPr>
                      </a:lvl4pPr>
                      <a:lvl5pPr marL="2057400" indent="-228600" algn="l" eaLnBrk="0" hangingPunct="0">
                        <a:spcBef>
                          <a:spcPct val="20000"/>
                        </a:spcBef>
                        <a:defRPr kumimoji="1" sz="1400">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9pPr>
                    </a:lstStyle>
                    <a:p>
                      <a:pPr marL="0" marR="0" lvl="0" indent="0" algn="l" defTabSz="914400" rtl="0" eaLnBrk="1" fontAlgn="base" latinLnBrk="1" hangingPunct="1">
                        <a:lnSpc>
                          <a:spcPct val="100000"/>
                        </a:lnSpc>
                        <a:spcBef>
                          <a:spcPct val="20000"/>
                        </a:spcBef>
                        <a:spcAft>
                          <a:spcPct val="0"/>
                        </a:spcAft>
                        <a:buClrTx/>
                        <a:buSzTx/>
                        <a:buFont typeface="Wingdings" panose="05000000000000000000" pitchFamily="2" charset="2"/>
                        <a:buNone/>
                        <a:tabLst/>
                      </a:pPr>
                      <a:r>
                        <a:rPr kumimoji="1" lang="en-US" altLang="ko-KR" sz="1100" b="0" i="0" u="none" strike="noStrike" cap="none" normalizeH="0" baseline="0" smtClean="0">
                          <a:ln>
                            <a:noFill/>
                          </a:ln>
                          <a:solidFill>
                            <a:schemeClr val="tx1"/>
                          </a:solidFill>
                          <a:effectLst/>
                          <a:latin typeface="Arial" panose="020B0604020202020204" pitchFamily="34" charset="0"/>
                          <a:ea typeface="Malgun Gothic" panose="020B0503020000020004" pitchFamily="50" charset="-127"/>
                        </a:rPr>
                        <a:t>Strategy</a:t>
                      </a:r>
                    </a:p>
                  </a:txBody>
                  <a:tcPr marL="54000" marR="54000" marT="18000" marB="18000" horzOverflow="overflow">
                    <a:lnL w="12700" cap="flat" cmpd="sng" algn="ctr">
                      <a:solidFill>
                        <a:srgbClr val="000000"/>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Font typeface="Wingdings" panose="05000000000000000000" pitchFamily="2" charset="2"/>
                        <a:defRPr kumimoji="1" b="1">
                          <a:solidFill>
                            <a:schemeClr val="tx1"/>
                          </a:solidFill>
                          <a:latin typeface="굴림" panose="020B0600000101010101" pitchFamily="50" charset="-127"/>
                          <a:ea typeface="굴림" panose="020B0600000101010101" pitchFamily="50" charset="-127"/>
                        </a:defRPr>
                      </a:lvl1pPr>
                      <a:lvl2pPr marL="742950" indent="-285750" algn="l" eaLnBrk="0" hangingPunct="0">
                        <a:spcBef>
                          <a:spcPct val="20000"/>
                        </a:spcBef>
                        <a:defRPr kumimoji="1" sz="2400" b="1">
                          <a:solidFill>
                            <a:schemeClr val="tx1"/>
                          </a:solidFill>
                          <a:latin typeface="굴림" panose="020B0600000101010101" pitchFamily="50" charset="-127"/>
                          <a:ea typeface="굴림" panose="020B0600000101010101" pitchFamily="50" charset="-127"/>
                        </a:defRPr>
                      </a:lvl2pPr>
                      <a:lvl3pPr marL="1143000" indent="-228600" algn="l" eaLnBrk="0" hangingPunct="0">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algn="l" eaLnBrk="0" hangingPunct="0">
                        <a:spcBef>
                          <a:spcPct val="20000"/>
                        </a:spcBef>
                        <a:defRPr kumimoji="1" sz="1400">
                          <a:solidFill>
                            <a:schemeClr val="tx1"/>
                          </a:solidFill>
                          <a:latin typeface="굴림" panose="020B0600000101010101" pitchFamily="50" charset="-127"/>
                          <a:ea typeface="굴림" panose="020B0600000101010101" pitchFamily="50" charset="-127"/>
                        </a:defRPr>
                      </a:lvl4pPr>
                      <a:lvl5pPr marL="2057400" indent="-228600" algn="l" eaLnBrk="0" hangingPunct="0">
                        <a:spcBef>
                          <a:spcPct val="20000"/>
                        </a:spcBef>
                        <a:defRPr kumimoji="1" sz="1400">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9pPr>
                    </a:lstStyle>
                    <a:p>
                      <a:pPr marL="0" marR="0" lvl="0" indent="0" algn="l" defTabSz="914400" rtl="0" eaLnBrk="1" fontAlgn="base" latinLnBrk="1" hangingPunct="1">
                        <a:lnSpc>
                          <a:spcPct val="100000"/>
                        </a:lnSpc>
                        <a:spcBef>
                          <a:spcPct val="20000"/>
                        </a:spcBef>
                        <a:spcAft>
                          <a:spcPct val="0"/>
                        </a:spcAft>
                        <a:buClrTx/>
                        <a:buSzTx/>
                        <a:buFont typeface="Wingdings" panose="05000000000000000000" pitchFamily="2" charset="2"/>
                        <a:buNone/>
                        <a:tabLst/>
                      </a:pPr>
                      <a:r>
                        <a:rPr kumimoji="1" lang="en-US" altLang="ko-KR" sz="1100" b="0" i="0" u="none" strike="noStrike" cap="none" normalizeH="0" baseline="0" dirty="0" smtClean="0">
                          <a:ln>
                            <a:noFill/>
                          </a:ln>
                          <a:solidFill>
                            <a:schemeClr val="tx1"/>
                          </a:solidFill>
                          <a:effectLst/>
                          <a:latin typeface="Arial" panose="020B0604020202020204" pitchFamily="34" charset="0"/>
                          <a:ea typeface="Malgun Gothic" panose="020B0503020000020004" pitchFamily="50" charset="-127"/>
                        </a:rPr>
                        <a:t>algorithm selection</a:t>
                      </a:r>
                      <a:endParaRPr kumimoji="1" lang="ko-KR" altLang="en-US" sz="1100" b="0" i="0" u="none" strike="noStrike" cap="none" normalizeH="0" baseline="0" dirty="0" smtClean="0">
                        <a:ln>
                          <a:noFill/>
                        </a:ln>
                        <a:solidFill>
                          <a:schemeClr val="tx1"/>
                        </a:solidFill>
                        <a:effectLst/>
                        <a:latin typeface="Arial" panose="020B0604020202020204" pitchFamily="34" charset="0"/>
                        <a:ea typeface="Malgun Gothic" panose="020B0503020000020004" pitchFamily="50" charset="-127"/>
                      </a:endParaRPr>
                    </a:p>
                  </a:txBody>
                  <a:tcPr marL="54000" marR="54000" marT="18000" marB="18000" horzOverflow="overflow">
                    <a:lnL w="12700" cap="flat" cmpd="sng" algn="ctr">
                      <a:solidFill>
                        <a:schemeClr val="tx1"/>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82550">
                <a:tc vMerge="1">
                  <a:txBody>
                    <a:bodyPr/>
                    <a:lstStyle/>
                    <a:p>
                      <a:pPr latinLnBrk="1"/>
                      <a:endParaRPr lang="ko-KR" altLang="en-US"/>
                    </a:p>
                  </a:txBody>
                  <a:tcPr/>
                </a:tc>
                <a:tc>
                  <a:txBody>
                    <a:bodyPr/>
                    <a:lstStyle>
                      <a:lvl1pPr algn="l" eaLnBrk="0" hangingPunct="0">
                        <a:spcBef>
                          <a:spcPct val="20000"/>
                        </a:spcBef>
                        <a:buFont typeface="Wingdings" panose="05000000000000000000" pitchFamily="2" charset="2"/>
                        <a:defRPr kumimoji="1" b="1">
                          <a:solidFill>
                            <a:schemeClr val="tx1"/>
                          </a:solidFill>
                          <a:latin typeface="굴림" panose="020B0600000101010101" pitchFamily="50" charset="-127"/>
                          <a:ea typeface="굴림" panose="020B0600000101010101" pitchFamily="50" charset="-127"/>
                        </a:defRPr>
                      </a:lvl1pPr>
                      <a:lvl2pPr marL="742950" indent="-285750" algn="l" eaLnBrk="0" hangingPunct="0">
                        <a:spcBef>
                          <a:spcPct val="20000"/>
                        </a:spcBef>
                        <a:defRPr kumimoji="1" sz="2400" b="1">
                          <a:solidFill>
                            <a:schemeClr val="tx1"/>
                          </a:solidFill>
                          <a:latin typeface="굴림" panose="020B0600000101010101" pitchFamily="50" charset="-127"/>
                          <a:ea typeface="굴림" panose="020B0600000101010101" pitchFamily="50" charset="-127"/>
                        </a:defRPr>
                      </a:lvl2pPr>
                      <a:lvl3pPr marL="1143000" indent="-228600" algn="l" eaLnBrk="0" hangingPunct="0">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algn="l" eaLnBrk="0" hangingPunct="0">
                        <a:spcBef>
                          <a:spcPct val="20000"/>
                        </a:spcBef>
                        <a:defRPr kumimoji="1" sz="1400">
                          <a:solidFill>
                            <a:schemeClr val="tx1"/>
                          </a:solidFill>
                          <a:latin typeface="굴림" panose="020B0600000101010101" pitchFamily="50" charset="-127"/>
                          <a:ea typeface="굴림" panose="020B0600000101010101" pitchFamily="50" charset="-127"/>
                        </a:defRPr>
                      </a:lvl4pPr>
                      <a:lvl5pPr marL="2057400" indent="-228600" algn="l" eaLnBrk="0" hangingPunct="0">
                        <a:spcBef>
                          <a:spcPct val="20000"/>
                        </a:spcBef>
                        <a:defRPr kumimoji="1" sz="1400">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9p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1100" b="0" i="0" u="none" strike="noStrike" cap="none" normalizeH="0" baseline="0" smtClean="0">
                        <a:ln>
                          <a:noFill/>
                        </a:ln>
                        <a:solidFill>
                          <a:schemeClr val="tx1"/>
                        </a:solidFill>
                        <a:effectLst/>
                        <a:latin typeface="Arial" panose="020B0604020202020204" pitchFamily="34" charset="0"/>
                        <a:ea typeface="Malgun Gothic" panose="020B0503020000020004" pitchFamily="50" charset="-127"/>
                      </a:endParaRPr>
                    </a:p>
                  </a:txBody>
                  <a:tcPr marL="54000" marR="54000" marT="18000" marB="18000"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Font typeface="Wingdings" panose="05000000000000000000" pitchFamily="2" charset="2"/>
                        <a:defRPr kumimoji="1" b="1">
                          <a:solidFill>
                            <a:schemeClr val="tx1"/>
                          </a:solidFill>
                          <a:latin typeface="굴림" panose="020B0600000101010101" pitchFamily="50" charset="-127"/>
                          <a:ea typeface="굴림" panose="020B0600000101010101" pitchFamily="50" charset="-127"/>
                        </a:defRPr>
                      </a:lvl1pPr>
                      <a:lvl2pPr marL="742950" indent="-285750" algn="l" eaLnBrk="0" hangingPunct="0">
                        <a:spcBef>
                          <a:spcPct val="20000"/>
                        </a:spcBef>
                        <a:defRPr kumimoji="1" sz="2400" b="1">
                          <a:solidFill>
                            <a:schemeClr val="tx1"/>
                          </a:solidFill>
                          <a:latin typeface="굴림" panose="020B0600000101010101" pitchFamily="50" charset="-127"/>
                          <a:ea typeface="굴림" panose="020B0600000101010101" pitchFamily="50" charset="-127"/>
                        </a:defRPr>
                      </a:lvl2pPr>
                      <a:lvl3pPr marL="1143000" indent="-228600" algn="l" eaLnBrk="0" hangingPunct="0">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algn="l" eaLnBrk="0" hangingPunct="0">
                        <a:spcBef>
                          <a:spcPct val="20000"/>
                        </a:spcBef>
                        <a:defRPr kumimoji="1" sz="1400">
                          <a:solidFill>
                            <a:schemeClr val="tx1"/>
                          </a:solidFill>
                          <a:latin typeface="굴림" panose="020B0600000101010101" pitchFamily="50" charset="-127"/>
                          <a:ea typeface="굴림" panose="020B0600000101010101" pitchFamily="50" charset="-127"/>
                        </a:defRPr>
                      </a:lvl4pPr>
                      <a:lvl5pPr marL="2057400" indent="-228600" algn="l" eaLnBrk="0" hangingPunct="0">
                        <a:spcBef>
                          <a:spcPct val="20000"/>
                        </a:spcBef>
                        <a:defRPr kumimoji="1" sz="1400">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9p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1100" b="0" i="0" u="none" strike="noStrike" cap="none" normalizeH="0" baseline="0" smtClean="0">
                        <a:ln>
                          <a:noFill/>
                        </a:ln>
                        <a:solidFill>
                          <a:schemeClr val="tx1"/>
                        </a:solidFill>
                        <a:effectLst/>
                        <a:latin typeface="Arial" panose="020B0604020202020204" pitchFamily="34" charset="0"/>
                        <a:ea typeface="Malgun Gothic" panose="020B0503020000020004" pitchFamily="50" charset="-127"/>
                      </a:endParaRPr>
                    </a:p>
                  </a:txBody>
                  <a:tcPr marL="54000" marR="54000" marT="18000" marB="18000"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Font typeface="Wingdings" panose="05000000000000000000" pitchFamily="2" charset="2"/>
                        <a:defRPr kumimoji="1" b="1">
                          <a:solidFill>
                            <a:schemeClr val="tx1"/>
                          </a:solidFill>
                          <a:latin typeface="굴림" panose="020B0600000101010101" pitchFamily="50" charset="-127"/>
                          <a:ea typeface="굴림" panose="020B0600000101010101" pitchFamily="50" charset="-127"/>
                        </a:defRPr>
                      </a:lvl1pPr>
                      <a:lvl2pPr marL="742950" indent="-285750" algn="l" eaLnBrk="0" hangingPunct="0">
                        <a:spcBef>
                          <a:spcPct val="20000"/>
                        </a:spcBef>
                        <a:defRPr kumimoji="1" sz="2400" b="1">
                          <a:solidFill>
                            <a:schemeClr val="tx1"/>
                          </a:solidFill>
                          <a:latin typeface="굴림" panose="020B0600000101010101" pitchFamily="50" charset="-127"/>
                          <a:ea typeface="굴림" panose="020B0600000101010101" pitchFamily="50" charset="-127"/>
                        </a:defRPr>
                      </a:lvl2pPr>
                      <a:lvl3pPr marL="1143000" indent="-228600" algn="l" eaLnBrk="0" hangingPunct="0">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algn="l" eaLnBrk="0" hangingPunct="0">
                        <a:spcBef>
                          <a:spcPct val="20000"/>
                        </a:spcBef>
                        <a:defRPr kumimoji="1" sz="1400">
                          <a:solidFill>
                            <a:schemeClr val="tx1"/>
                          </a:solidFill>
                          <a:latin typeface="굴림" panose="020B0600000101010101" pitchFamily="50" charset="-127"/>
                          <a:ea typeface="굴림" panose="020B0600000101010101" pitchFamily="50" charset="-127"/>
                        </a:defRPr>
                      </a:lvl4pPr>
                      <a:lvl5pPr marL="2057400" indent="-228600" algn="l" eaLnBrk="0" hangingPunct="0">
                        <a:spcBef>
                          <a:spcPct val="20000"/>
                        </a:spcBef>
                        <a:defRPr kumimoji="1" sz="1400">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9pPr>
                    </a:lstStyle>
                    <a:p>
                      <a:pPr marL="0" marR="0" lvl="0" indent="0" algn="l" defTabSz="914400" rtl="0" eaLnBrk="1" fontAlgn="base" latinLnBrk="1" hangingPunct="1">
                        <a:lnSpc>
                          <a:spcPct val="100000"/>
                        </a:lnSpc>
                        <a:spcBef>
                          <a:spcPct val="20000"/>
                        </a:spcBef>
                        <a:spcAft>
                          <a:spcPct val="0"/>
                        </a:spcAft>
                        <a:buClrTx/>
                        <a:buSzTx/>
                        <a:buFont typeface="Wingdings" panose="05000000000000000000" pitchFamily="2" charset="2"/>
                        <a:buNone/>
                        <a:tabLst/>
                      </a:pPr>
                      <a:endParaRPr kumimoji="1" lang="ko-KR" altLang="ko-KR" sz="1100" b="0" i="0" u="none" strike="noStrike" cap="none" normalizeH="0" baseline="0" smtClean="0">
                        <a:ln>
                          <a:noFill/>
                        </a:ln>
                        <a:solidFill>
                          <a:schemeClr val="tx1"/>
                        </a:solidFill>
                        <a:effectLst/>
                        <a:latin typeface="Arial" panose="020B0604020202020204" pitchFamily="34" charset="0"/>
                        <a:ea typeface="Malgun Gothic" panose="020B0503020000020004" pitchFamily="50" charset="-127"/>
                      </a:endParaRPr>
                    </a:p>
                  </a:txBody>
                  <a:tcPr marL="54000" marR="54000" marT="18000" marB="18000"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Font typeface="Wingdings" panose="05000000000000000000" pitchFamily="2" charset="2"/>
                        <a:defRPr kumimoji="1" b="1">
                          <a:solidFill>
                            <a:schemeClr val="tx1"/>
                          </a:solidFill>
                          <a:latin typeface="굴림" panose="020B0600000101010101" pitchFamily="50" charset="-127"/>
                          <a:ea typeface="굴림" panose="020B0600000101010101" pitchFamily="50" charset="-127"/>
                        </a:defRPr>
                      </a:lvl1pPr>
                      <a:lvl2pPr marL="742950" indent="-285750" algn="l" eaLnBrk="0" hangingPunct="0">
                        <a:spcBef>
                          <a:spcPct val="20000"/>
                        </a:spcBef>
                        <a:defRPr kumimoji="1" sz="2400" b="1">
                          <a:solidFill>
                            <a:schemeClr val="tx1"/>
                          </a:solidFill>
                          <a:latin typeface="굴림" panose="020B0600000101010101" pitchFamily="50" charset="-127"/>
                          <a:ea typeface="굴림" panose="020B0600000101010101" pitchFamily="50" charset="-127"/>
                        </a:defRPr>
                      </a:lvl2pPr>
                      <a:lvl3pPr marL="1143000" indent="-228600" algn="l" eaLnBrk="0" hangingPunct="0">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algn="l" eaLnBrk="0" hangingPunct="0">
                        <a:spcBef>
                          <a:spcPct val="20000"/>
                        </a:spcBef>
                        <a:defRPr kumimoji="1" sz="1400">
                          <a:solidFill>
                            <a:schemeClr val="tx1"/>
                          </a:solidFill>
                          <a:latin typeface="굴림" panose="020B0600000101010101" pitchFamily="50" charset="-127"/>
                          <a:ea typeface="굴림" panose="020B0600000101010101" pitchFamily="50" charset="-127"/>
                        </a:defRPr>
                      </a:lvl4pPr>
                      <a:lvl5pPr marL="2057400" indent="-228600" algn="l" eaLnBrk="0" hangingPunct="0">
                        <a:spcBef>
                          <a:spcPct val="20000"/>
                        </a:spcBef>
                        <a:defRPr kumimoji="1" sz="1400">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9pPr>
                    </a:lstStyle>
                    <a:p>
                      <a:pPr marL="0" marR="0" lvl="0" indent="0" algn="l" defTabSz="914400" rtl="0" eaLnBrk="1" fontAlgn="base" latinLnBrk="1" hangingPunct="1">
                        <a:lnSpc>
                          <a:spcPct val="100000"/>
                        </a:lnSpc>
                        <a:spcBef>
                          <a:spcPct val="20000"/>
                        </a:spcBef>
                        <a:spcAft>
                          <a:spcPct val="0"/>
                        </a:spcAft>
                        <a:buClrTx/>
                        <a:buSzTx/>
                        <a:buFont typeface="Wingdings" panose="05000000000000000000" pitchFamily="2" charset="2"/>
                        <a:buNone/>
                        <a:tabLst/>
                      </a:pPr>
                      <a:endParaRPr kumimoji="1" lang="ko-KR" altLang="ko-KR" sz="1100" b="0" i="0" u="none" strike="noStrike" cap="none" normalizeH="0" baseline="0" smtClean="0">
                        <a:ln>
                          <a:noFill/>
                        </a:ln>
                        <a:solidFill>
                          <a:schemeClr val="tx1"/>
                        </a:solidFill>
                        <a:effectLst/>
                        <a:latin typeface="Arial" panose="020B0604020202020204" pitchFamily="34" charset="0"/>
                        <a:ea typeface="Malgun Gothic" panose="020B0503020000020004" pitchFamily="50" charset="-127"/>
                      </a:endParaRPr>
                    </a:p>
                  </a:txBody>
                  <a:tcPr marL="54000" marR="54000" marT="18000" marB="18000"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Font typeface="Wingdings" panose="05000000000000000000" pitchFamily="2" charset="2"/>
                        <a:defRPr kumimoji="1" b="1">
                          <a:solidFill>
                            <a:schemeClr val="tx1"/>
                          </a:solidFill>
                          <a:latin typeface="굴림" panose="020B0600000101010101" pitchFamily="50" charset="-127"/>
                          <a:ea typeface="굴림" panose="020B0600000101010101" pitchFamily="50" charset="-127"/>
                        </a:defRPr>
                      </a:lvl1pPr>
                      <a:lvl2pPr marL="742950" indent="-285750" algn="l" eaLnBrk="0" hangingPunct="0">
                        <a:spcBef>
                          <a:spcPct val="20000"/>
                        </a:spcBef>
                        <a:defRPr kumimoji="1" sz="2400" b="1">
                          <a:solidFill>
                            <a:schemeClr val="tx1"/>
                          </a:solidFill>
                          <a:latin typeface="굴림" panose="020B0600000101010101" pitchFamily="50" charset="-127"/>
                          <a:ea typeface="굴림" panose="020B0600000101010101" pitchFamily="50" charset="-127"/>
                        </a:defRPr>
                      </a:lvl2pPr>
                      <a:lvl3pPr marL="1143000" indent="-228600" algn="l" eaLnBrk="0" hangingPunct="0">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algn="l" eaLnBrk="0" hangingPunct="0">
                        <a:spcBef>
                          <a:spcPct val="20000"/>
                        </a:spcBef>
                        <a:defRPr kumimoji="1" sz="1400">
                          <a:solidFill>
                            <a:schemeClr val="tx1"/>
                          </a:solidFill>
                          <a:latin typeface="굴림" panose="020B0600000101010101" pitchFamily="50" charset="-127"/>
                          <a:ea typeface="굴림" panose="020B0600000101010101" pitchFamily="50" charset="-127"/>
                        </a:defRPr>
                      </a:lvl4pPr>
                      <a:lvl5pPr marL="2057400" indent="-228600" algn="l" eaLnBrk="0" hangingPunct="0">
                        <a:spcBef>
                          <a:spcPct val="20000"/>
                        </a:spcBef>
                        <a:defRPr kumimoji="1" sz="1400">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9pPr>
                    </a:lstStyle>
                    <a:p>
                      <a:pPr marL="0" marR="0" lvl="0" indent="0" algn="l" defTabSz="914400" rtl="0" eaLnBrk="1" fontAlgn="base" latinLnBrk="1" hangingPunct="1">
                        <a:lnSpc>
                          <a:spcPct val="100000"/>
                        </a:lnSpc>
                        <a:spcBef>
                          <a:spcPct val="20000"/>
                        </a:spcBef>
                        <a:spcAft>
                          <a:spcPct val="0"/>
                        </a:spcAft>
                        <a:buClrTx/>
                        <a:buSzTx/>
                        <a:buFont typeface="Wingdings" panose="05000000000000000000" pitchFamily="2" charset="2"/>
                        <a:buNone/>
                        <a:tabLst/>
                      </a:pPr>
                      <a:r>
                        <a:rPr kumimoji="1" lang="en-US" altLang="ko-KR" sz="1100" b="0" i="0" u="none" strike="noStrike" cap="none" normalizeH="0" baseline="0" smtClean="0">
                          <a:ln>
                            <a:noFill/>
                          </a:ln>
                          <a:solidFill>
                            <a:schemeClr val="tx1"/>
                          </a:solidFill>
                          <a:effectLst/>
                          <a:latin typeface="Arial" panose="020B0604020202020204" pitchFamily="34" charset="0"/>
                          <a:ea typeface="Malgun Gothic" panose="020B0503020000020004" pitchFamily="50" charset="-127"/>
                        </a:rPr>
                        <a:t>Visitor</a:t>
                      </a:r>
                    </a:p>
                  </a:txBody>
                  <a:tcPr marL="54000" marR="54000" marT="18000" marB="18000" anchor="ctr" horzOverflow="overflow">
                    <a:lnL w="12700" cap="flat" cmpd="sng" algn="ctr">
                      <a:solidFill>
                        <a:srgbClr val="000000"/>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Font typeface="Wingdings" panose="05000000000000000000" pitchFamily="2" charset="2"/>
                        <a:defRPr kumimoji="1" b="1">
                          <a:solidFill>
                            <a:schemeClr val="tx1"/>
                          </a:solidFill>
                          <a:latin typeface="굴림" panose="020B0600000101010101" pitchFamily="50" charset="-127"/>
                          <a:ea typeface="굴림" panose="020B0600000101010101" pitchFamily="50" charset="-127"/>
                        </a:defRPr>
                      </a:lvl1pPr>
                      <a:lvl2pPr marL="742950" indent="-285750" algn="l" eaLnBrk="0" hangingPunct="0">
                        <a:spcBef>
                          <a:spcPct val="20000"/>
                        </a:spcBef>
                        <a:defRPr kumimoji="1" sz="2400" b="1">
                          <a:solidFill>
                            <a:schemeClr val="tx1"/>
                          </a:solidFill>
                          <a:latin typeface="굴림" panose="020B0600000101010101" pitchFamily="50" charset="-127"/>
                          <a:ea typeface="굴림" panose="020B0600000101010101" pitchFamily="50" charset="-127"/>
                        </a:defRPr>
                      </a:lvl2pPr>
                      <a:lvl3pPr marL="1143000" indent="-228600" algn="l" eaLnBrk="0" hangingPunct="0">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algn="l" eaLnBrk="0" hangingPunct="0">
                        <a:spcBef>
                          <a:spcPct val="20000"/>
                        </a:spcBef>
                        <a:defRPr kumimoji="1" sz="1400">
                          <a:solidFill>
                            <a:schemeClr val="tx1"/>
                          </a:solidFill>
                          <a:latin typeface="굴림" panose="020B0600000101010101" pitchFamily="50" charset="-127"/>
                          <a:ea typeface="굴림" panose="020B0600000101010101" pitchFamily="50" charset="-127"/>
                        </a:defRPr>
                      </a:lvl4pPr>
                      <a:lvl5pPr marL="2057400" indent="-228600" algn="l" eaLnBrk="0" hangingPunct="0">
                        <a:spcBef>
                          <a:spcPct val="20000"/>
                        </a:spcBef>
                        <a:defRPr kumimoji="1" sz="1400">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sz="1400">
                          <a:solidFill>
                            <a:schemeClr val="tx1"/>
                          </a:solidFill>
                          <a:latin typeface="굴림" panose="020B0600000101010101" pitchFamily="50" charset="-127"/>
                          <a:ea typeface="굴림" panose="020B0600000101010101" pitchFamily="50" charset="-127"/>
                        </a:defRPr>
                      </a:lvl9pPr>
                    </a:lstStyle>
                    <a:p>
                      <a:pPr marL="0" marR="0" lvl="0" indent="0" algn="l" defTabSz="914400" rtl="0" eaLnBrk="1" fontAlgn="base" latinLnBrk="1" hangingPunct="1">
                        <a:lnSpc>
                          <a:spcPct val="100000"/>
                        </a:lnSpc>
                        <a:spcBef>
                          <a:spcPct val="20000"/>
                        </a:spcBef>
                        <a:spcAft>
                          <a:spcPct val="0"/>
                        </a:spcAft>
                        <a:buClrTx/>
                        <a:buSzTx/>
                        <a:buFont typeface="Wingdings" panose="05000000000000000000" pitchFamily="2" charset="2"/>
                        <a:buNone/>
                        <a:tabLst/>
                      </a:pPr>
                      <a:r>
                        <a:rPr kumimoji="1" lang="en-US" altLang="ko-KR" sz="1100" b="0" i="0" u="none" strike="noStrike" cap="none" normalizeH="0" baseline="0" dirty="0" smtClean="0">
                          <a:ln>
                            <a:noFill/>
                          </a:ln>
                          <a:solidFill>
                            <a:schemeClr val="tx1"/>
                          </a:solidFill>
                          <a:effectLst/>
                          <a:latin typeface="Arial" panose="020B0604020202020204" pitchFamily="34" charset="0"/>
                          <a:ea typeface="Malgun Gothic" panose="020B0503020000020004" pitchFamily="50" charset="-127"/>
                        </a:rPr>
                        <a:t>adding operation</a:t>
                      </a:r>
                      <a:endParaRPr kumimoji="1" lang="ko-KR" altLang="en-US" sz="1100" b="0" i="0" u="none" strike="noStrike" cap="none" normalizeH="0" baseline="0" smtClean="0">
                        <a:ln>
                          <a:noFill/>
                        </a:ln>
                        <a:solidFill>
                          <a:schemeClr val="tx1"/>
                        </a:solidFill>
                        <a:effectLst/>
                        <a:latin typeface="Arial" panose="020B0604020202020204" pitchFamily="34" charset="0"/>
                        <a:ea typeface="Malgun Gothic" panose="020B0503020000020004" pitchFamily="50" charset="-127"/>
                      </a:endParaRPr>
                    </a:p>
                  </a:txBody>
                  <a:tcPr marL="54000" marR="54000" marT="18000" marB="18000" anchor="ctr" horzOverflow="overflow">
                    <a:lnL w="12700" cap="flat" cmpd="sng" algn="ctr">
                      <a:solidFill>
                        <a:schemeClr val="tx1"/>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11" name="Text Box 400"/>
          <p:cNvSpPr txBox="1">
            <a:spLocks noChangeArrowheads="1"/>
          </p:cNvSpPr>
          <p:nvPr/>
        </p:nvSpPr>
        <p:spPr bwMode="auto">
          <a:xfrm>
            <a:off x="4170363" y="1979507"/>
            <a:ext cx="2482042" cy="309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90000" tIns="46800" rIns="36000" bIns="46800">
            <a:spAutoFit/>
          </a:bodyPr>
          <a:lstStyle>
            <a:lvl1pPr eaLnBrk="0" hangingPunct="0">
              <a:defRPr kumimoji="1">
                <a:solidFill>
                  <a:schemeClr val="tx1"/>
                </a:solidFill>
                <a:latin typeface="굴림" panose="020B0600000101010101" pitchFamily="50" charset="-127"/>
                <a:ea typeface="굴림" panose="020B0600000101010101" pitchFamily="50" charset="-127"/>
              </a:defRPr>
            </a:lvl1pPr>
            <a:lvl2pPr marL="742950" indent="-285750" eaLnBrk="0" hangingPunct="0">
              <a:defRPr kumimoji="1">
                <a:solidFill>
                  <a:schemeClr val="tx1"/>
                </a:solidFill>
                <a:latin typeface="굴림" panose="020B0600000101010101" pitchFamily="50" charset="-127"/>
                <a:ea typeface="굴림" panose="020B0600000101010101" pitchFamily="50" charset="-127"/>
              </a:defRPr>
            </a:lvl2pPr>
            <a:lvl3pPr marL="1143000" indent="-228600" eaLnBrk="0" hangingPunct="0">
              <a:defRPr kumimoji="1">
                <a:solidFill>
                  <a:schemeClr val="tx1"/>
                </a:solidFill>
                <a:latin typeface="굴림" panose="020B0600000101010101" pitchFamily="50" charset="-127"/>
                <a:ea typeface="굴림" panose="020B0600000101010101" pitchFamily="50" charset="-127"/>
              </a:defRPr>
            </a:lvl3pPr>
            <a:lvl4pPr marL="1600200" indent="-228600" eaLnBrk="0" hangingPunct="0">
              <a:defRPr kumimoji="1">
                <a:solidFill>
                  <a:schemeClr val="tx1"/>
                </a:solidFill>
                <a:latin typeface="굴림" panose="020B0600000101010101" pitchFamily="50" charset="-127"/>
                <a:ea typeface="굴림" panose="020B0600000101010101" pitchFamily="50" charset="-127"/>
              </a:defRPr>
            </a:lvl4pPr>
            <a:lvl5pPr marL="2057400" indent="-228600" eaLnBrk="0" hangingPunct="0">
              <a:defRPr kumimoji="1">
                <a:solidFill>
                  <a:schemeClr val="tx1"/>
                </a:solidFill>
                <a:latin typeface="굴림" panose="020B0600000101010101" pitchFamily="50" charset="-127"/>
                <a:ea typeface="굴림" panose="020B0600000101010101" pitchFamily="50" charset="-127"/>
              </a:defRPr>
            </a:lvl5pPr>
            <a:lvl6pPr marL="2514600" indent="-228600" algn="ctr"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algn="ctr"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algn="ctr"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algn="ctr"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eaLnBrk="1" hangingPunct="1"/>
            <a:r>
              <a:rPr lang="en-US" altLang="ko-KR" sz="1400" b="1" u="sng" dirty="0" smtClean="0"/>
              <a:t>Design pattern classification</a:t>
            </a:r>
            <a:endParaRPr lang="ko-KR" altLang="en-US" sz="1400" b="1" u="sng" dirty="0"/>
          </a:p>
        </p:txBody>
      </p:sp>
    </p:spTree>
    <p:extLst>
      <p:ext uri="{BB962C8B-B14F-4D97-AF65-F5344CB8AC3E}">
        <p14:creationId xmlns:p14="http://schemas.microsoft.com/office/powerpoint/2010/main" val="20362352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제목 1"/>
          <p:cNvSpPr>
            <a:spLocks noGrp="1"/>
          </p:cNvSpPr>
          <p:nvPr>
            <p:ph type="title"/>
          </p:nvPr>
        </p:nvSpPr>
        <p:spPr bwMode="auto">
          <a:xfrm>
            <a:off x="323850" y="71438"/>
            <a:ext cx="8915400" cy="4397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ko-KR" dirty="0" smtClean="0">
                <a:latin typeface="Malgun Gothic" panose="020B0503020000020004" pitchFamily="50" charset="-127"/>
                <a:ea typeface="Malgun Gothic" panose="020B0503020000020004" pitchFamily="50" charset="-127"/>
              </a:rPr>
              <a:t>5. SW Detailed Design</a:t>
            </a:r>
            <a:r>
              <a:rPr lang="ko-KR" altLang="en-US" smtClean="0">
                <a:latin typeface="Malgun Gothic" panose="020B0503020000020004" pitchFamily="50" charset="-127"/>
                <a:ea typeface="Malgun Gothic" panose="020B0503020000020004" pitchFamily="50" charset="-127"/>
              </a:rPr>
              <a:t> </a:t>
            </a:r>
            <a:r>
              <a:rPr lang="en-US" altLang="ko-KR" dirty="0" smtClean="0">
                <a:latin typeface="Malgun Gothic" panose="020B0503020000020004" pitchFamily="50" charset="-127"/>
                <a:ea typeface="Malgun Gothic" panose="020B0503020000020004" pitchFamily="50" charset="-127"/>
              </a:rPr>
              <a:t>– Static Design</a:t>
            </a:r>
            <a:endParaRPr lang="ko-KR" altLang="en-US" smtClean="0">
              <a:latin typeface="Malgun Gothic" panose="020B0503020000020004" pitchFamily="50" charset="-127"/>
              <a:ea typeface="Malgun Gothic" panose="020B0503020000020004" pitchFamily="50" charset="-127"/>
            </a:endParaRPr>
          </a:p>
        </p:txBody>
      </p:sp>
      <p:sp>
        <p:nvSpPr>
          <p:cNvPr id="13315" name="텍스트 개체 틀 2"/>
          <p:cNvSpPr>
            <a:spLocks noGrp="1"/>
          </p:cNvSpPr>
          <p:nvPr>
            <p:ph type="body" sz="quarter" idx="10"/>
          </p:nvPr>
        </p:nvSpPr>
        <p:spPr bwMode="auto">
          <a:xfrm>
            <a:off x="344488" y="714375"/>
            <a:ext cx="8894762"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ko-KR" sz="1200" b="1" u="sng" dirty="0" smtClean="0">
                <a:latin typeface="Malgun Gothic" panose="020B0503020000020004" pitchFamily="50" charset="-127"/>
                <a:ea typeface="Malgun Gothic" panose="020B0503020000020004" pitchFamily="50" charset="-127"/>
              </a:rPr>
              <a:t>Static Design</a:t>
            </a:r>
          </a:p>
          <a:p>
            <a:r>
              <a:rPr lang="en-US" altLang="ko-KR" sz="1200" i="1" dirty="0" smtClean="0">
                <a:latin typeface="Malgun Gothic" panose="020B0503020000020004" pitchFamily="50" charset="-127"/>
                <a:ea typeface="Malgun Gothic" panose="020B0503020000020004" pitchFamily="50" charset="-127"/>
              </a:rPr>
              <a:t>※ For AUTOSAR-based development:   </a:t>
            </a:r>
            <a:endParaRPr lang="en-US" altLang="ko-KR" sz="1200" dirty="0" smtClean="0">
              <a:latin typeface="Malgun Gothic" panose="020B0503020000020004" pitchFamily="50" charset="-127"/>
              <a:ea typeface="Malgun Gothic" panose="020B0503020000020004" pitchFamily="50" charset="-127"/>
            </a:endParaRPr>
          </a:p>
          <a:p>
            <a:r>
              <a:rPr lang="en-US" altLang="ko-KR" sz="1200" dirty="0" smtClean="0">
                <a:latin typeface="Malgun Gothic" panose="020B0503020000020004" pitchFamily="50" charset="-127"/>
                <a:ea typeface="Malgun Gothic" panose="020B0503020000020004" pitchFamily="50" charset="-127"/>
              </a:rPr>
              <a:t>      Based </a:t>
            </a:r>
            <a:r>
              <a:rPr lang="en-US" altLang="ko-KR" sz="1200" dirty="0">
                <a:latin typeface="Malgun Gothic" panose="020B0503020000020004" pitchFamily="50" charset="-127"/>
                <a:ea typeface="Malgun Gothic" panose="020B0503020000020004" pitchFamily="50" charset="-127"/>
              </a:rPr>
              <a:t>on the static architecture design (Application SWC design) designed in </a:t>
            </a:r>
            <a:r>
              <a:rPr lang="en-US" altLang="ko-KR" sz="1200" dirty="0" err="1">
                <a:latin typeface="Malgun Gothic" panose="020B0503020000020004" pitchFamily="50" charset="-127"/>
                <a:ea typeface="Malgun Gothic" panose="020B0503020000020004" pitchFamily="50" charset="-127"/>
              </a:rPr>
              <a:t>Davinci</a:t>
            </a:r>
            <a:r>
              <a:rPr lang="en-US" altLang="ko-KR" sz="1200" dirty="0">
                <a:latin typeface="Malgun Gothic" panose="020B0503020000020004" pitchFamily="50" charset="-127"/>
                <a:ea typeface="Malgun Gothic" panose="020B0503020000020004" pitchFamily="50" charset="-127"/>
              </a:rPr>
              <a:t> </a:t>
            </a:r>
            <a:r>
              <a:rPr lang="en-US" altLang="ko-KR" sz="1200" dirty="0" smtClean="0">
                <a:latin typeface="Malgun Gothic" panose="020B0503020000020004" pitchFamily="50" charset="-127"/>
                <a:ea typeface="Malgun Gothic" panose="020B0503020000020004" pitchFamily="50" charset="-127"/>
              </a:rPr>
              <a:t>Tool</a:t>
            </a:r>
            <a:r>
              <a:rPr lang="en-US" altLang="ko-KR" sz="1200" dirty="0">
                <a:latin typeface="Malgun Gothic" panose="020B0503020000020004" pitchFamily="50" charset="-127"/>
                <a:ea typeface="Malgun Gothic" panose="020B0503020000020004" pitchFamily="50" charset="-127"/>
              </a:rPr>
              <a:t>, which is an AUTOSAR development tool, the component to be targeted for Detailed Design is defined.</a:t>
            </a:r>
            <a:endParaRPr lang="ko-KR" altLang="en-US" sz="1200" smtClean="0">
              <a:latin typeface="Malgun Gothic" panose="020B0503020000020004" pitchFamily="50" charset="-127"/>
              <a:ea typeface="Malgun Gothic" panose="020B0503020000020004" pitchFamily="50" charset="-127"/>
            </a:endParaRPr>
          </a:p>
        </p:txBody>
      </p:sp>
      <p:pic>
        <p:nvPicPr>
          <p:cNvPr id="1331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57613" y="2636838"/>
            <a:ext cx="2390775" cy="244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7" name="TextBox 2"/>
          <p:cNvSpPr txBox="1">
            <a:spLocks noChangeArrowheads="1"/>
          </p:cNvSpPr>
          <p:nvPr/>
        </p:nvSpPr>
        <p:spPr bwMode="auto">
          <a:xfrm>
            <a:off x="3757613" y="5116513"/>
            <a:ext cx="27749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a:solidFill>
                  <a:schemeClr val="tx1"/>
                </a:solidFill>
                <a:latin typeface="굴림" panose="020B0600000101010101" pitchFamily="50" charset="-127"/>
                <a:ea typeface="굴림" panose="020B0600000101010101" pitchFamily="50" charset="-127"/>
              </a:defRPr>
            </a:lvl1pPr>
            <a:lvl2pPr marL="742950" indent="-285750">
              <a:defRPr kumimoji="1">
                <a:solidFill>
                  <a:schemeClr val="tx1"/>
                </a:solidFill>
                <a:latin typeface="굴림" panose="020B0600000101010101" pitchFamily="50" charset="-127"/>
                <a:ea typeface="굴림" panose="020B0600000101010101" pitchFamily="50" charset="-127"/>
              </a:defRPr>
            </a:lvl2pPr>
            <a:lvl3pPr marL="1143000" indent="-228600">
              <a:defRPr kumimoji="1">
                <a:solidFill>
                  <a:schemeClr val="tx1"/>
                </a:solidFill>
                <a:latin typeface="굴림" panose="020B0600000101010101" pitchFamily="50" charset="-127"/>
                <a:ea typeface="굴림" panose="020B0600000101010101" pitchFamily="50" charset="-127"/>
              </a:defRPr>
            </a:lvl3pPr>
            <a:lvl4pPr marL="1600200" indent="-228600">
              <a:defRPr kumimoji="1">
                <a:solidFill>
                  <a:schemeClr val="tx1"/>
                </a:solidFill>
                <a:latin typeface="굴림" panose="020B0600000101010101" pitchFamily="50" charset="-127"/>
                <a:ea typeface="굴림" panose="020B0600000101010101" pitchFamily="50" charset="-127"/>
              </a:defRPr>
            </a:lvl4pPr>
            <a:lvl5pPr marL="2057400" indent="-22860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r>
              <a:rPr lang="en-US" altLang="ko-KR" sz="1400" b="1" dirty="0" smtClean="0">
                <a:latin typeface="Malgun Gothic" panose="020B0503020000020004" pitchFamily="50" charset="-127"/>
                <a:ea typeface="Malgun Gothic" panose="020B0503020000020004" pitchFamily="50" charset="-127"/>
              </a:rPr>
              <a:t>[Design Target </a:t>
            </a:r>
            <a:r>
              <a:rPr lang="en-US" altLang="ko-KR" sz="1400" b="1" dirty="0">
                <a:latin typeface="Malgun Gothic" panose="020B0503020000020004" pitchFamily="50" charset="-127"/>
                <a:ea typeface="Malgun Gothic" panose="020B0503020000020004" pitchFamily="50" charset="-127"/>
              </a:rPr>
              <a:t>C</a:t>
            </a:r>
            <a:r>
              <a:rPr lang="en-US" altLang="ko-KR" sz="1400" b="1" dirty="0" smtClean="0">
                <a:latin typeface="Malgun Gothic" panose="020B0503020000020004" pitchFamily="50" charset="-127"/>
                <a:ea typeface="Malgun Gothic" panose="020B0503020000020004" pitchFamily="50" charset="-127"/>
              </a:rPr>
              <a:t>omponent]</a:t>
            </a:r>
            <a:endParaRPr lang="ko-KR" altLang="en-US" sz="1400" b="1">
              <a:latin typeface="Malgun Gothic" panose="020B0503020000020004" pitchFamily="50" charset="-127"/>
              <a:ea typeface="Malgun Gothic" panose="020B0503020000020004" pitchFamily="50" charset="-127"/>
            </a:endParaRPr>
          </a:p>
        </p:txBody>
      </p:sp>
      <p:sp>
        <p:nvSpPr>
          <p:cNvPr id="2" name="슬라이드 번호 개체 틀 1"/>
          <p:cNvSpPr>
            <a:spLocks noGrp="1"/>
          </p:cNvSpPr>
          <p:nvPr>
            <p:ph type="sldNum" sz="quarter" idx="4"/>
          </p:nvPr>
        </p:nvSpPr>
        <p:spPr/>
        <p:txBody>
          <a:bodyPr/>
          <a:lstStyle/>
          <a:p>
            <a:pPr algn="ctr"/>
            <a:fld id="{3F4E1447-05C2-403B-A777-8A71143BED29}" type="slidenum">
              <a:rPr lang="ko-KR" altLang="en-US" smtClean="0"/>
              <a:pPr algn="ctr"/>
              <a:t>10</a:t>
            </a:fld>
            <a:endParaRPr lang="ko-KR" alt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제목 1"/>
          <p:cNvSpPr>
            <a:spLocks noGrp="1"/>
          </p:cNvSpPr>
          <p:nvPr>
            <p:ph type="title"/>
          </p:nvPr>
        </p:nvSpPr>
        <p:spPr bwMode="auto">
          <a:xfrm>
            <a:off x="323850" y="71438"/>
            <a:ext cx="8915400" cy="4397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ko-KR" dirty="0" smtClean="0">
                <a:latin typeface="Malgun Gothic" panose="020B0503020000020004" pitchFamily="50" charset="-127"/>
                <a:ea typeface="Malgun Gothic" panose="020B0503020000020004" pitchFamily="50" charset="-127"/>
              </a:rPr>
              <a:t>5. SW Detailed Design</a:t>
            </a:r>
            <a:r>
              <a:rPr lang="ko-KR" altLang="en-US" smtClean="0">
                <a:latin typeface="Malgun Gothic" panose="020B0503020000020004" pitchFamily="50" charset="-127"/>
                <a:ea typeface="Malgun Gothic" panose="020B0503020000020004" pitchFamily="50" charset="-127"/>
              </a:rPr>
              <a:t> </a:t>
            </a:r>
            <a:r>
              <a:rPr lang="en-US" altLang="ko-KR" dirty="0" smtClean="0">
                <a:latin typeface="Malgun Gothic" panose="020B0503020000020004" pitchFamily="50" charset="-127"/>
                <a:ea typeface="Malgun Gothic" panose="020B0503020000020004" pitchFamily="50" charset="-127"/>
              </a:rPr>
              <a:t>– Static Design</a:t>
            </a:r>
            <a:endParaRPr lang="ko-KR" altLang="en-US" smtClean="0">
              <a:latin typeface="Malgun Gothic" panose="020B0503020000020004" pitchFamily="50" charset="-127"/>
              <a:ea typeface="Malgun Gothic" panose="020B0503020000020004" pitchFamily="50" charset="-127"/>
            </a:endParaRPr>
          </a:p>
        </p:txBody>
      </p:sp>
      <p:sp>
        <p:nvSpPr>
          <p:cNvPr id="14339" name="텍스트 개체 틀 2"/>
          <p:cNvSpPr>
            <a:spLocks noGrp="1"/>
          </p:cNvSpPr>
          <p:nvPr>
            <p:ph type="body" sz="quarter" idx="10"/>
          </p:nvPr>
        </p:nvSpPr>
        <p:spPr bwMode="auto">
          <a:xfrm>
            <a:off x="344488" y="714375"/>
            <a:ext cx="8894762"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ko-KR" sz="1200" b="1" u="sng" dirty="0" smtClean="0">
                <a:latin typeface="Malgun Gothic" panose="020B0503020000020004" pitchFamily="50" charset="-127"/>
                <a:ea typeface="Malgun Gothic" panose="020B0503020000020004" pitchFamily="50" charset="-127"/>
              </a:rPr>
              <a:t>Static Design - Interface Port</a:t>
            </a:r>
          </a:p>
          <a:p>
            <a:r>
              <a:rPr lang="en-US" altLang="ko-KR" sz="1200" i="1" dirty="0" smtClean="0">
                <a:latin typeface="Malgun Gothic" panose="020B0503020000020004" pitchFamily="50" charset="-127"/>
                <a:ea typeface="Malgun Gothic" panose="020B0503020000020004" pitchFamily="50" charset="-127"/>
              </a:rPr>
              <a:t> ※ For AUTOSAR-based development:   </a:t>
            </a:r>
            <a:endParaRPr lang="en-US" altLang="ko-KR" sz="1200" dirty="0" smtClean="0">
              <a:latin typeface="Malgun Gothic" panose="020B0503020000020004" pitchFamily="50" charset="-127"/>
              <a:ea typeface="Malgun Gothic" panose="020B0503020000020004" pitchFamily="50" charset="-127"/>
            </a:endParaRPr>
          </a:p>
          <a:p>
            <a:r>
              <a:rPr lang="en-US" altLang="ko-KR" sz="1200" dirty="0" smtClean="0">
                <a:latin typeface="Malgun Gothic" panose="020B0503020000020004" pitchFamily="50" charset="-127"/>
                <a:ea typeface="Malgun Gothic" panose="020B0503020000020004" pitchFamily="50" charset="-127"/>
              </a:rPr>
              <a:t>      List </a:t>
            </a:r>
            <a:r>
              <a:rPr lang="en-US" altLang="ko-KR" sz="1200" dirty="0">
                <a:latin typeface="Malgun Gothic" panose="020B0503020000020004" pitchFamily="50" charset="-127"/>
                <a:ea typeface="Malgun Gothic" panose="020B0503020000020004" pitchFamily="50" charset="-127"/>
              </a:rPr>
              <a:t>the input/output interface ports of the component to be designed, and define the function (handling function) to process the data transmitted through it. Interface Port is an AUTOSAR standard interface, and the </a:t>
            </a:r>
            <a:r>
              <a:rPr lang="en-US" altLang="ko-KR" sz="1200" u="sng" dirty="0">
                <a:latin typeface="Malgun Gothic" panose="020B0503020000020004" pitchFamily="50" charset="-127"/>
                <a:ea typeface="Malgun Gothic" panose="020B0503020000020004" pitchFamily="50" charset="-127"/>
              </a:rPr>
              <a:t>port name and port type are determined when designing the SW architecture</a:t>
            </a:r>
            <a:r>
              <a:rPr lang="en-US" altLang="ko-KR" sz="1200" dirty="0">
                <a:latin typeface="Malgun Gothic" panose="020B0503020000020004" pitchFamily="50" charset="-127"/>
                <a:ea typeface="Malgun Gothic" panose="020B0503020000020004" pitchFamily="50" charset="-127"/>
              </a:rPr>
              <a:t>, and it is defined as an actual interface on the RTE code according to the port name and type at the time of frame SW generation. A processing function means a function that uses an actual interface.</a:t>
            </a:r>
            <a:endParaRPr lang="en-US" altLang="ko-KR" sz="1200" dirty="0" smtClean="0">
              <a:latin typeface="Malgun Gothic" panose="020B0503020000020004" pitchFamily="50" charset="-127"/>
              <a:ea typeface="Malgun Gothic" panose="020B0503020000020004" pitchFamily="50" charset="-127"/>
            </a:endParaRPr>
          </a:p>
          <a:p>
            <a:endParaRPr lang="en-US" altLang="ko-KR" sz="1200" dirty="0">
              <a:latin typeface="Malgun Gothic" panose="020B0503020000020004" pitchFamily="50" charset="-127"/>
              <a:ea typeface="Malgun Gothic" panose="020B0503020000020004" pitchFamily="50" charset="-127"/>
            </a:endParaRPr>
          </a:p>
        </p:txBody>
      </p:sp>
      <p:pic>
        <p:nvPicPr>
          <p:cNvPr id="1434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4850" y="2874963"/>
            <a:ext cx="2390775" cy="244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8" name="표 7"/>
          <p:cNvGraphicFramePr>
            <a:graphicFrameLocks noGrp="1"/>
          </p:cNvGraphicFramePr>
          <p:nvPr/>
        </p:nvGraphicFramePr>
        <p:xfrm>
          <a:off x="3657600" y="2946400"/>
          <a:ext cx="5711825" cy="2305056"/>
        </p:xfrm>
        <a:graphic>
          <a:graphicData uri="http://schemas.openxmlformats.org/drawingml/2006/table">
            <a:tbl>
              <a:tblPr firstRow="1" firstCol="1" bandRow="1"/>
              <a:tblGrid>
                <a:gridCol w="1826057"/>
                <a:gridCol w="629850"/>
                <a:gridCol w="1879391"/>
                <a:gridCol w="1376527"/>
              </a:tblGrid>
              <a:tr h="192088">
                <a:tc>
                  <a:txBody>
                    <a:bodyPr/>
                    <a:lstStyle/>
                    <a:p>
                      <a:pPr algn="ctr">
                        <a:spcBef>
                          <a:spcPts val="400"/>
                        </a:spcBef>
                        <a:spcAft>
                          <a:spcPts val="400"/>
                        </a:spcAft>
                      </a:pPr>
                      <a:r>
                        <a:rPr lang="en-US" sz="800" b="1" dirty="0">
                          <a:solidFill>
                            <a:srgbClr val="000000"/>
                          </a:solidFill>
                          <a:effectLst/>
                          <a:latin typeface="Trebuchet MS" panose="020B0603020202020204" pitchFamily="34" charset="0"/>
                          <a:ea typeface="굴림" panose="020B0600000101010101" pitchFamily="50" charset="-127"/>
                          <a:cs typeface="Courier New" panose="02070309020205020404" pitchFamily="49" charset="0"/>
                        </a:rPr>
                        <a:t>Interface Port</a:t>
                      </a:r>
                      <a:endParaRPr lang="ko-KR" sz="800" b="1">
                        <a:solidFill>
                          <a:srgbClr val="000000"/>
                        </a:solidFill>
                        <a:effectLst/>
                        <a:latin typeface="Trebuchet MS" panose="020B0603020202020204" pitchFamily="34" charset="0"/>
                        <a:ea typeface="굴림" panose="020B0600000101010101" pitchFamily="50" charset="-127"/>
                        <a:cs typeface="Courier New" panose="02070309020205020404" pitchFamily="49" charset="0"/>
                      </a:endParaRPr>
                    </a:p>
                  </a:txBody>
                  <a:tcPr marL="25397" marR="25397" marT="0" marB="0" anchor="ctr">
                    <a:lnL>
                      <a:noFill/>
                    </a:lnL>
                    <a:lnR w="12700" cap="flat" cmpd="sng" algn="ctr">
                      <a:solidFill>
                        <a:srgbClr val="333333"/>
                      </a:solidFill>
                      <a:prstDash val="solid"/>
                      <a:round/>
                      <a:headEnd type="none" w="med" len="med"/>
                      <a:tailEnd type="none" w="med" len="med"/>
                    </a:lnR>
                    <a:lnT w="12700" cap="flat" cmpd="sng" algn="ctr">
                      <a:solidFill>
                        <a:srgbClr val="333333"/>
                      </a:solidFill>
                      <a:prstDash val="solid"/>
                      <a:round/>
                      <a:headEnd type="none" w="med" len="med"/>
                      <a:tailEnd type="none" w="med" len="med"/>
                    </a:lnT>
                    <a:lnB w="12700" cap="flat" cmpd="sng" algn="ctr">
                      <a:solidFill>
                        <a:srgbClr val="333333"/>
                      </a:solidFill>
                      <a:prstDash val="solid"/>
                      <a:round/>
                      <a:headEnd type="none" w="med" len="med"/>
                      <a:tailEnd type="none" w="med" len="med"/>
                    </a:lnB>
                    <a:solidFill>
                      <a:srgbClr val="E6E6E6"/>
                    </a:solidFill>
                  </a:tcPr>
                </a:tc>
                <a:tc>
                  <a:txBody>
                    <a:bodyPr/>
                    <a:lstStyle/>
                    <a:p>
                      <a:pPr algn="ctr">
                        <a:spcBef>
                          <a:spcPts val="400"/>
                        </a:spcBef>
                        <a:spcAft>
                          <a:spcPts val="400"/>
                        </a:spcAft>
                      </a:pPr>
                      <a:r>
                        <a:rPr lang="en-US" sz="800" b="1">
                          <a:solidFill>
                            <a:srgbClr val="000000"/>
                          </a:solidFill>
                          <a:effectLst/>
                          <a:latin typeface="Trebuchet MS" panose="020B0603020202020204" pitchFamily="34" charset="0"/>
                          <a:ea typeface="굴림" panose="020B0600000101010101" pitchFamily="50" charset="-127"/>
                          <a:cs typeface="Courier New" panose="02070309020205020404" pitchFamily="49" charset="0"/>
                        </a:rPr>
                        <a:t>IN/OUT</a:t>
                      </a:r>
                      <a:endParaRPr lang="ko-KR" sz="800" b="1">
                        <a:solidFill>
                          <a:srgbClr val="000000"/>
                        </a:solidFill>
                        <a:effectLst/>
                        <a:latin typeface="Trebuchet MS" panose="020B0603020202020204" pitchFamily="34" charset="0"/>
                        <a:ea typeface="굴림" panose="020B0600000101010101" pitchFamily="50" charset="-127"/>
                        <a:cs typeface="Courier New" panose="02070309020205020404" pitchFamily="49" charset="0"/>
                      </a:endParaRPr>
                    </a:p>
                  </a:txBody>
                  <a:tcPr marL="25397" marR="25397" marT="0" marB="0" anchor="ctr">
                    <a:lnL w="12700" cap="flat" cmpd="sng" algn="ctr">
                      <a:solidFill>
                        <a:srgbClr val="333333"/>
                      </a:solidFill>
                      <a:prstDash val="solid"/>
                      <a:round/>
                      <a:headEnd type="none" w="med" len="med"/>
                      <a:tailEnd type="none" w="med" len="med"/>
                    </a:lnL>
                    <a:lnR w="12700" cap="flat" cmpd="sng" algn="ctr">
                      <a:solidFill>
                        <a:srgbClr val="333333"/>
                      </a:solidFill>
                      <a:prstDash val="solid"/>
                      <a:round/>
                      <a:headEnd type="none" w="med" len="med"/>
                      <a:tailEnd type="none" w="med" len="med"/>
                    </a:lnR>
                    <a:lnT w="12700" cap="flat" cmpd="sng" algn="ctr">
                      <a:solidFill>
                        <a:srgbClr val="333333"/>
                      </a:solidFill>
                      <a:prstDash val="solid"/>
                      <a:round/>
                      <a:headEnd type="none" w="med" len="med"/>
                      <a:tailEnd type="none" w="med" len="med"/>
                    </a:lnT>
                    <a:lnB w="12700" cap="flat" cmpd="sng" algn="ctr">
                      <a:solidFill>
                        <a:srgbClr val="333333"/>
                      </a:solidFill>
                      <a:prstDash val="solid"/>
                      <a:round/>
                      <a:headEnd type="none" w="med" len="med"/>
                      <a:tailEnd type="none" w="med" len="med"/>
                    </a:lnB>
                    <a:solidFill>
                      <a:srgbClr val="E6E6E6"/>
                    </a:solidFill>
                  </a:tcPr>
                </a:tc>
                <a:tc>
                  <a:txBody>
                    <a:bodyPr/>
                    <a:lstStyle/>
                    <a:p>
                      <a:pPr algn="ctr">
                        <a:spcBef>
                          <a:spcPts val="400"/>
                        </a:spcBef>
                        <a:spcAft>
                          <a:spcPts val="400"/>
                        </a:spcAft>
                      </a:pPr>
                      <a:r>
                        <a:rPr lang="en-US" sz="800" b="1">
                          <a:solidFill>
                            <a:srgbClr val="000000"/>
                          </a:solidFill>
                          <a:effectLst/>
                          <a:latin typeface="Trebuchet MS" panose="020B0603020202020204" pitchFamily="34" charset="0"/>
                          <a:ea typeface="굴림" panose="020B0600000101010101" pitchFamily="50" charset="-127"/>
                          <a:cs typeface="Courier New" panose="02070309020205020404" pitchFamily="49" charset="0"/>
                        </a:rPr>
                        <a:t>Handling Function</a:t>
                      </a:r>
                      <a:endParaRPr lang="ko-KR" sz="800" b="1">
                        <a:solidFill>
                          <a:srgbClr val="000000"/>
                        </a:solidFill>
                        <a:effectLst/>
                        <a:latin typeface="Trebuchet MS" panose="020B0603020202020204" pitchFamily="34" charset="0"/>
                        <a:ea typeface="굴림" panose="020B0600000101010101" pitchFamily="50" charset="-127"/>
                        <a:cs typeface="Courier New" panose="02070309020205020404" pitchFamily="49" charset="0"/>
                      </a:endParaRPr>
                    </a:p>
                  </a:txBody>
                  <a:tcPr marL="25397" marR="25397" marT="0" marB="0" anchor="ctr">
                    <a:lnL w="12700" cap="flat" cmpd="sng" algn="ctr">
                      <a:solidFill>
                        <a:srgbClr val="333333"/>
                      </a:solidFill>
                      <a:prstDash val="solid"/>
                      <a:round/>
                      <a:headEnd type="none" w="med" len="med"/>
                      <a:tailEnd type="none" w="med" len="med"/>
                    </a:lnL>
                    <a:lnR w="12700" cap="flat" cmpd="sng" algn="ctr">
                      <a:solidFill>
                        <a:srgbClr val="333333"/>
                      </a:solidFill>
                      <a:prstDash val="solid"/>
                      <a:round/>
                      <a:headEnd type="none" w="med" len="med"/>
                      <a:tailEnd type="none" w="med" len="med"/>
                    </a:lnR>
                    <a:lnT w="12700" cap="flat" cmpd="sng" algn="ctr">
                      <a:solidFill>
                        <a:srgbClr val="333333"/>
                      </a:solidFill>
                      <a:prstDash val="solid"/>
                      <a:round/>
                      <a:headEnd type="none" w="med" len="med"/>
                      <a:tailEnd type="none" w="med" len="med"/>
                    </a:lnT>
                    <a:lnB w="12700" cap="flat" cmpd="sng" algn="ctr">
                      <a:solidFill>
                        <a:srgbClr val="333333"/>
                      </a:solidFill>
                      <a:prstDash val="solid"/>
                      <a:round/>
                      <a:headEnd type="none" w="med" len="med"/>
                      <a:tailEnd type="none" w="med" len="med"/>
                    </a:lnB>
                    <a:solidFill>
                      <a:srgbClr val="E6E6E6"/>
                    </a:solidFill>
                  </a:tcPr>
                </a:tc>
                <a:tc>
                  <a:txBody>
                    <a:bodyPr/>
                    <a:lstStyle/>
                    <a:p>
                      <a:pPr algn="ctr">
                        <a:spcBef>
                          <a:spcPts val="400"/>
                        </a:spcBef>
                        <a:spcAft>
                          <a:spcPts val="400"/>
                        </a:spcAft>
                      </a:pPr>
                      <a:r>
                        <a:rPr lang="en-US" sz="800" b="1" dirty="0">
                          <a:solidFill>
                            <a:srgbClr val="000000"/>
                          </a:solidFill>
                          <a:effectLst/>
                          <a:latin typeface="Trebuchet MS" panose="020B0603020202020204" pitchFamily="34" charset="0"/>
                          <a:ea typeface="굴림" panose="020B0600000101010101" pitchFamily="50" charset="-127"/>
                          <a:cs typeface="Courier New" panose="02070309020205020404" pitchFamily="49" charset="0"/>
                        </a:rPr>
                        <a:t>Remark</a:t>
                      </a:r>
                      <a:endParaRPr lang="ko-KR" sz="800" b="1">
                        <a:solidFill>
                          <a:srgbClr val="000000"/>
                        </a:solidFill>
                        <a:effectLst/>
                        <a:latin typeface="Trebuchet MS" panose="020B0603020202020204" pitchFamily="34" charset="0"/>
                        <a:ea typeface="굴림" panose="020B0600000101010101" pitchFamily="50" charset="-127"/>
                        <a:cs typeface="Courier New" panose="02070309020205020404" pitchFamily="49" charset="0"/>
                      </a:endParaRPr>
                    </a:p>
                  </a:txBody>
                  <a:tcPr marL="25397" marR="25397" marT="0" marB="0" anchor="ctr">
                    <a:lnL w="12700" cap="flat" cmpd="sng" algn="ctr">
                      <a:solidFill>
                        <a:srgbClr val="333333"/>
                      </a:solidFill>
                      <a:prstDash val="solid"/>
                      <a:round/>
                      <a:headEnd type="none" w="med" len="med"/>
                      <a:tailEnd type="none" w="med" len="med"/>
                    </a:lnL>
                    <a:lnR>
                      <a:noFill/>
                    </a:lnR>
                    <a:lnT w="12700" cap="flat" cmpd="sng" algn="ctr">
                      <a:solidFill>
                        <a:srgbClr val="333333"/>
                      </a:solidFill>
                      <a:prstDash val="solid"/>
                      <a:round/>
                      <a:headEnd type="none" w="med" len="med"/>
                      <a:tailEnd type="none" w="med" len="med"/>
                    </a:lnT>
                    <a:lnB w="12700" cap="flat" cmpd="sng" algn="ctr">
                      <a:solidFill>
                        <a:srgbClr val="333333"/>
                      </a:solidFill>
                      <a:prstDash val="solid"/>
                      <a:round/>
                      <a:headEnd type="none" w="med" len="med"/>
                      <a:tailEnd type="none" w="med" len="med"/>
                    </a:lnB>
                    <a:solidFill>
                      <a:srgbClr val="E6E6E6"/>
                    </a:solidFill>
                  </a:tcPr>
                </a:tc>
              </a:tr>
              <a:tr h="192088">
                <a:tc>
                  <a:txBody>
                    <a:bodyPr/>
                    <a:lstStyle/>
                    <a:p>
                      <a:pPr>
                        <a:spcBef>
                          <a:spcPts val="200"/>
                        </a:spcBef>
                        <a:spcAft>
                          <a:spcPts val="200"/>
                        </a:spcAft>
                      </a:pPr>
                      <a:r>
                        <a:rPr lang="en-US" sz="800" b="0" dirty="0" err="1">
                          <a:solidFill>
                            <a:srgbClr val="000000"/>
                          </a:solidFill>
                          <a:effectLst/>
                          <a:latin typeface="Trebuchet MS" panose="020B0603020202020204" pitchFamily="34" charset="0"/>
                          <a:ea typeface="굴림" panose="020B0600000101010101" pitchFamily="50" charset="-127"/>
                          <a:cs typeface="Courier New" panose="02070309020205020404" pitchFamily="49" charset="0"/>
                        </a:rPr>
                        <a:t>SwcDemSc_LocVoltage</a:t>
                      </a:r>
                      <a:endParaRPr lang="ko-KR" sz="800" b="0">
                        <a:solidFill>
                          <a:srgbClr val="000000"/>
                        </a:solidFill>
                        <a:effectLst/>
                        <a:latin typeface="Trebuchet MS" panose="020B0603020202020204" pitchFamily="34" charset="0"/>
                        <a:ea typeface="굴림" panose="020B0600000101010101" pitchFamily="50" charset="-127"/>
                        <a:cs typeface="Courier New" panose="02070309020205020404" pitchFamily="49" charset="0"/>
                      </a:endParaRPr>
                    </a:p>
                  </a:txBody>
                  <a:tcPr marL="25397" marR="25397" marT="0" marB="0" anchor="ctr">
                    <a:lnL>
                      <a:noFill/>
                    </a:lnL>
                    <a:lnR w="12700" cap="flat" cmpd="sng" algn="ctr">
                      <a:solidFill>
                        <a:srgbClr val="000000"/>
                      </a:solidFill>
                      <a:prstDash val="solid"/>
                      <a:round/>
                      <a:headEnd type="none" w="med" len="med"/>
                      <a:tailEnd type="none" w="med" len="med"/>
                    </a:lnR>
                    <a:lnT w="12700" cap="flat" cmpd="sng" algn="ctr">
                      <a:solidFill>
                        <a:srgbClr val="333333"/>
                      </a:solidFill>
                      <a:prstDash val="solid"/>
                      <a:round/>
                      <a:headEnd type="none" w="med" len="med"/>
                      <a:tailEnd type="none" w="med" len="med"/>
                    </a:lnT>
                    <a:lnB w="12700" cap="flat" cmpd="sng" algn="ctr">
                      <a:solidFill>
                        <a:srgbClr val="000000"/>
                      </a:solidFill>
                      <a:prstDash val="dot"/>
                      <a:round/>
                      <a:headEnd type="none" w="med" len="med"/>
                      <a:tailEnd type="none" w="med" len="med"/>
                    </a:lnB>
                  </a:tcPr>
                </a:tc>
                <a:tc>
                  <a:txBody>
                    <a:bodyPr/>
                    <a:lstStyle/>
                    <a:p>
                      <a:pPr algn="ctr">
                        <a:spcBef>
                          <a:spcPts val="200"/>
                        </a:spcBef>
                        <a:spcAft>
                          <a:spcPts val="200"/>
                        </a:spcAft>
                      </a:pPr>
                      <a:r>
                        <a:rPr lang="en-US" sz="800" b="0" i="1" dirty="0">
                          <a:solidFill>
                            <a:srgbClr val="0000FF"/>
                          </a:solidFill>
                          <a:effectLst/>
                          <a:latin typeface="Trebuchet MS" panose="020B0603020202020204" pitchFamily="34" charset="0"/>
                          <a:ea typeface="굴림" panose="020B0600000101010101" pitchFamily="50" charset="-127"/>
                          <a:cs typeface="Courier New" panose="02070309020205020404" pitchFamily="49" charset="0"/>
                        </a:rPr>
                        <a:t>OUT</a:t>
                      </a:r>
                      <a:endParaRPr lang="ko-KR" sz="800" b="0" i="1">
                        <a:solidFill>
                          <a:srgbClr val="0000FF"/>
                        </a:solidFill>
                        <a:effectLst/>
                        <a:latin typeface="Trebuchet MS" panose="020B0603020202020204" pitchFamily="34" charset="0"/>
                        <a:ea typeface="굴림" panose="020B0600000101010101" pitchFamily="50" charset="-127"/>
                        <a:cs typeface="Courier New" panose="02070309020205020404" pitchFamily="49" charset="0"/>
                      </a:endParaRPr>
                    </a:p>
                  </a:txBody>
                  <a:tcPr marL="25397" marR="2539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333333"/>
                      </a:solidFill>
                      <a:prstDash val="solid"/>
                      <a:round/>
                      <a:headEnd type="none" w="med" len="med"/>
                      <a:tailEnd type="none" w="med" len="med"/>
                    </a:lnT>
                    <a:lnB w="12700" cap="flat" cmpd="sng" algn="ctr">
                      <a:solidFill>
                        <a:srgbClr val="000000"/>
                      </a:solidFill>
                      <a:prstDash val="dot"/>
                      <a:round/>
                      <a:headEnd type="none" w="med" len="med"/>
                      <a:tailEnd type="none" w="med" len="med"/>
                    </a:lnB>
                  </a:tcPr>
                </a:tc>
                <a:tc>
                  <a:txBody>
                    <a:bodyPr/>
                    <a:lstStyle/>
                    <a:p>
                      <a:pPr>
                        <a:spcBef>
                          <a:spcPts val="200"/>
                        </a:spcBef>
                        <a:spcAft>
                          <a:spcPts val="200"/>
                        </a:spcAft>
                      </a:pPr>
                      <a:r>
                        <a:rPr lang="en-US" sz="800" b="0" i="1" dirty="0">
                          <a:solidFill>
                            <a:srgbClr val="0000FF"/>
                          </a:solidFill>
                          <a:effectLst/>
                          <a:latin typeface="Trebuchet MS" panose="020B0603020202020204" pitchFamily="34" charset="0"/>
                          <a:ea typeface="굴림" panose="020B0600000101010101" pitchFamily="50" charset="-127"/>
                          <a:cs typeface="Courier New" panose="02070309020205020404" pitchFamily="49" charset="0"/>
                        </a:rPr>
                        <a:t>RCtSaPower_100ms</a:t>
                      </a:r>
                      <a:endParaRPr lang="ko-KR" sz="800" b="0" i="1">
                        <a:solidFill>
                          <a:srgbClr val="0000FF"/>
                        </a:solidFill>
                        <a:effectLst/>
                        <a:latin typeface="Trebuchet MS" panose="020B0603020202020204" pitchFamily="34" charset="0"/>
                        <a:ea typeface="굴림" panose="020B0600000101010101" pitchFamily="50" charset="-127"/>
                        <a:cs typeface="Courier New" panose="02070309020205020404" pitchFamily="49" charset="0"/>
                      </a:endParaRPr>
                    </a:p>
                  </a:txBody>
                  <a:tcPr marL="25397" marR="2539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333333"/>
                      </a:solidFill>
                      <a:prstDash val="solid"/>
                      <a:round/>
                      <a:headEnd type="none" w="med" len="med"/>
                      <a:tailEnd type="none" w="med" len="med"/>
                    </a:lnT>
                    <a:lnB w="12700" cap="flat" cmpd="sng" algn="ctr">
                      <a:solidFill>
                        <a:srgbClr val="000000"/>
                      </a:solidFill>
                      <a:prstDash val="dot"/>
                      <a:round/>
                      <a:headEnd type="none" w="med" len="med"/>
                      <a:tailEnd type="none" w="med" len="med"/>
                    </a:lnB>
                  </a:tcPr>
                </a:tc>
                <a:tc>
                  <a:txBody>
                    <a:bodyPr/>
                    <a:lstStyle/>
                    <a:p>
                      <a:pPr>
                        <a:spcBef>
                          <a:spcPts val="200"/>
                        </a:spcBef>
                        <a:spcAft>
                          <a:spcPts val="200"/>
                        </a:spcAft>
                      </a:pPr>
                      <a:r>
                        <a:rPr lang="en-US" sz="800" b="0">
                          <a:solidFill>
                            <a:srgbClr val="000000"/>
                          </a:solidFill>
                          <a:effectLst/>
                          <a:latin typeface="Trebuchet MS" panose="020B0603020202020204" pitchFamily="34" charset="0"/>
                          <a:ea typeface="굴림" panose="020B0600000101010101" pitchFamily="50" charset="-127"/>
                          <a:cs typeface="Courier New" panose="02070309020205020404" pitchFamily="49" charset="0"/>
                        </a:rPr>
                        <a:t> </a:t>
                      </a:r>
                      <a:endParaRPr lang="ko-KR" sz="800" b="0">
                        <a:solidFill>
                          <a:srgbClr val="000000"/>
                        </a:solidFill>
                        <a:effectLst/>
                        <a:latin typeface="Trebuchet MS" panose="020B0603020202020204" pitchFamily="34" charset="0"/>
                        <a:ea typeface="굴림" panose="020B0600000101010101" pitchFamily="50" charset="-127"/>
                        <a:cs typeface="Courier New" panose="02070309020205020404" pitchFamily="49" charset="0"/>
                      </a:endParaRPr>
                    </a:p>
                  </a:txBody>
                  <a:tcPr marL="25397" marR="25397" marT="0" marB="0" anchor="ctr">
                    <a:lnL w="12700" cap="flat" cmpd="sng" algn="ctr">
                      <a:solidFill>
                        <a:srgbClr val="000000"/>
                      </a:solidFill>
                      <a:prstDash val="solid"/>
                      <a:round/>
                      <a:headEnd type="none" w="med" len="med"/>
                      <a:tailEnd type="none" w="med" len="med"/>
                    </a:lnL>
                    <a:lnR>
                      <a:noFill/>
                    </a:lnR>
                    <a:lnT w="12700" cap="flat" cmpd="sng" algn="ctr">
                      <a:solidFill>
                        <a:srgbClr val="333333"/>
                      </a:solidFill>
                      <a:prstDash val="solid"/>
                      <a:round/>
                      <a:headEnd type="none" w="med" len="med"/>
                      <a:tailEnd type="none" w="med" len="med"/>
                    </a:lnT>
                    <a:lnB w="12700" cap="flat" cmpd="sng" algn="ctr">
                      <a:solidFill>
                        <a:srgbClr val="000000"/>
                      </a:solidFill>
                      <a:prstDash val="dot"/>
                      <a:round/>
                      <a:headEnd type="none" w="med" len="med"/>
                      <a:tailEnd type="none" w="med" len="med"/>
                    </a:lnB>
                  </a:tcPr>
                </a:tc>
              </a:tr>
              <a:tr h="192088">
                <a:tc>
                  <a:txBody>
                    <a:bodyPr/>
                    <a:lstStyle/>
                    <a:p>
                      <a:pPr>
                        <a:spcBef>
                          <a:spcPts val="200"/>
                        </a:spcBef>
                        <a:spcAft>
                          <a:spcPts val="200"/>
                        </a:spcAft>
                      </a:pPr>
                      <a:r>
                        <a:rPr lang="en-US" sz="800" b="0">
                          <a:solidFill>
                            <a:srgbClr val="000000"/>
                          </a:solidFill>
                          <a:effectLst/>
                          <a:latin typeface="Trebuchet MS" panose="020B0603020202020204" pitchFamily="34" charset="0"/>
                          <a:ea typeface="굴림" panose="020B0600000101010101" pitchFamily="50" charset="-127"/>
                          <a:cs typeface="Courier New" panose="02070309020205020404" pitchFamily="49" charset="0"/>
                        </a:rPr>
                        <a:t>SwcDemSc_LocIoDevice</a:t>
                      </a:r>
                      <a:endParaRPr lang="ko-KR" sz="800" b="0">
                        <a:solidFill>
                          <a:srgbClr val="000000"/>
                        </a:solidFill>
                        <a:effectLst/>
                        <a:latin typeface="Trebuchet MS" panose="020B0603020202020204" pitchFamily="34" charset="0"/>
                        <a:ea typeface="굴림" panose="020B0600000101010101" pitchFamily="50" charset="-127"/>
                        <a:cs typeface="Courier New" panose="02070309020205020404" pitchFamily="49" charset="0"/>
                      </a:endParaRPr>
                    </a:p>
                  </a:txBody>
                  <a:tcPr marL="25397" marR="25397"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tc>
                  <a:txBody>
                    <a:bodyPr/>
                    <a:lstStyle/>
                    <a:p>
                      <a:pPr algn="ctr">
                        <a:spcBef>
                          <a:spcPts val="200"/>
                        </a:spcBef>
                        <a:spcAft>
                          <a:spcPts val="200"/>
                        </a:spcAft>
                      </a:pPr>
                      <a:r>
                        <a:rPr lang="en-US" sz="800" b="0" i="1">
                          <a:solidFill>
                            <a:srgbClr val="0000FF"/>
                          </a:solidFill>
                          <a:effectLst/>
                          <a:latin typeface="Trebuchet MS" panose="020B0603020202020204" pitchFamily="34" charset="0"/>
                          <a:ea typeface="굴림" panose="020B0600000101010101" pitchFamily="50" charset="-127"/>
                          <a:cs typeface="Courier New" panose="02070309020205020404" pitchFamily="49" charset="0"/>
                        </a:rPr>
                        <a:t>OUT</a:t>
                      </a:r>
                      <a:endParaRPr lang="ko-KR" sz="800" b="0" i="1">
                        <a:solidFill>
                          <a:srgbClr val="0000FF"/>
                        </a:solidFill>
                        <a:effectLst/>
                        <a:latin typeface="Trebuchet MS" panose="020B0603020202020204" pitchFamily="34" charset="0"/>
                        <a:ea typeface="굴림" panose="020B0600000101010101" pitchFamily="50" charset="-127"/>
                        <a:cs typeface="Courier New" panose="02070309020205020404" pitchFamily="49" charset="0"/>
                      </a:endParaRPr>
                    </a:p>
                  </a:txBody>
                  <a:tcPr marL="25397" marR="2539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tc>
                  <a:txBody>
                    <a:bodyPr/>
                    <a:lstStyle/>
                    <a:p>
                      <a:pPr>
                        <a:spcBef>
                          <a:spcPts val="200"/>
                        </a:spcBef>
                        <a:spcAft>
                          <a:spcPts val="200"/>
                        </a:spcAft>
                      </a:pPr>
                      <a:r>
                        <a:rPr lang="en-US" sz="800" b="0" i="1" dirty="0">
                          <a:solidFill>
                            <a:srgbClr val="0000FF"/>
                          </a:solidFill>
                          <a:effectLst/>
                          <a:latin typeface="Trebuchet MS" panose="020B0603020202020204" pitchFamily="34" charset="0"/>
                          <a:ea typeface="굴림" panose="020B0600000101010101" pitchFamily="50" charset="-127"/>
                          <a:cs typeface="Courier New" panose="02070309020205020404" pitchFamily="49" charset="0"/>
                        </a:rPr>
                        <a:t>RCtSaPower_100ms</a:t>
                      </a:r>
                      <a:endParaRPr lang="ko-KR" sz="800" b="0" i="1">
                        <a:solidFill>
                          <a:srgbClr val="0000FF"/>
                        </a:solidFill>
                        <a:effectLst/>
                        <a:latin typeface="Trebuchet MS" panose="020B0603020202020204" pitchFamily="34" charset="0"/>
                        <a:ea typeface="굴림" panose="020B0600000101010101" pitchFamily="50" charset="-127"/>
                        <a:cs typeface="Courier New" panose="02070309020205020404" pitchFamily="49" charset="0"/>
                      </a:endParaRPr>
                    </a:p>
                  </a:txBody>
                  <a:tcPr marL="25397" marR="2539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tc>
                  <a:txBody>
                    <a:bodyPr/>
                    <a:lstStyle/>
                    <a:p>
                      <a:pPr>
                        <a:spcBef>
                          <a:spcPts val="200"/>
                        </a:spcBef>
                        <a:spcAft>
                          <a:spcPts val="200"/>
                        </a:spcAft>
                      </a:pPr>
                      <a:r>
                        <a:rPr lang="en-US" sz="800" b="0">
                          <a:solidFill>
                            <a:srgbClr val="000000"/>
                          </a:solidFill>
                          <a:effectLst/>
                          <a:latin typeface="Trebuchet MS" panose="020B0603020202020204" pitchFamily="34" charset="0"/>
                          <a:ea typeface="굴림" panose="020B0600000101010101" pitchFamily="50" charset="-127"/>
                          <a:cs typeface="Courier New" panose="02070309020205020404" pitchFamily="49" charset="0"/>
                        </a:rPr>
                        <a:t> </a:t>
                      </a:r>
                      <a:endParaRPr lang="ko-KR" sz="800" b="0">
                        <a:solidFill>
                          <a:srgbClr val="000000"/>
                        </a:solidFill>
                        <a:effectLst/>
                        <a:latin typeface="Trebuchet MS" panose="020B0603020202020204" pitchFamily="34" charset="0"/>
                        <a:ea typeface="굴림" panose="020B0600000101010101" pitchFamily="50" charset="-127"/>
                        <a:cs typeface="Courier New" panose="02070309020205020404" pitchFamily="49" charset="0"/>
                      </a:endParaRPr>
                    </a:p>
                  </a:txBody>
                  <a:tcPr marL="25397" marR="25397"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tr>
              <a:tr h="192088">
                <a:tc>
                  <a:txBody>
                    <a:bodyPr/>
                    <a:lstStyle/>
                    <a:p>
                      <a:pPr>
                        <a:spcBef>
                          <a:spcPts val="200"/>
                        </a:spcBef>
                        <a:spcAft>
                          <a:spcPts val="200"/>
                        </a:spcAft>
                      </a:pPr>
                      <a:r>
                        <a:rPr lang="en-US" sz="800" b="0">
                          <a:solidFill>
                            <a:srgbClr val="000000"/>
                          </a:solidFill>
                          <a:effectLst/>
                          <a:latin typeface="Trebuchet MS" panose="020B0603020202020204" pitchFamily="34" charset="0"/>
                          <a:ea typeface="굴림" panose="020B0600000101010101" pitchFamily="50" charset="-127"/>
                          <a:cs typeface="Courier New" panose="02070309020205020404" pitchFamily="49" charset="0"/>
                        </a:rPr>
                        <a:t>PpSig_DISP_IO_On_Stat</a:t>
                      </a:r>
                      <a:endParaRPr lang="ko-KR" sz="800" b="0">
                        <a:solidFill>
                          <a:srgbClr val="000000"/>
                        </a:solidFill>
                        <a:effectLst/>
                        <a:latin typeface="Trebuchet MS" panose="020B0603020202020204" pitchFamily="34" charset="0"/>
                        <a:ea typeface="굴림" panose="020B0600000101010101" pitchFamily="50" charset="-127"/>
                        <a:cs typeface="Courier New" panose="02070309020205020404" pitchFamily="49" charset="0"/>
                      </a:endParaRPr>
                    </a:p>
                  </a:txBody>
                  <a:tcPr marL="25397" marR="25397"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tc>
                  <a:txBody>
                    <a:bodyPr/>
                    <a:lstStyle/>
                    <a:p>
                      <a:pPr algn="ctr">
                        <a:spcBef>
                          <a:spcPts val="200"/>
                        </a:spcBef>
                        <a:spcAft>
                          <a:spcPts val="200"/>
                        </a:spcAft>
                      </a:pPr>
                      <a:r>
                        <a:rPr lang="en-US" sz="800" b="0" i="1" dirty="0">
                          <a:solidFill>
                            <a:srgbClr val="0000FF"/>
                          </a:solidFill>
                          <a:effectLst/>
                          <a:latin typeface="Trebuchet MS" panose="020B0603020202020204" pitchFamily="34" charset="0"/>
                          <a:ea typeface="굴림" panose="020B0600000101010101" pitchFamily="50" charset="-127"/>
                          <a:cs typeface="Courier New" panose="02070309020205020404" pitchFamily="49" charset="0"/>
                        </a:rPr>
                        <a:t>OUT</a:t>
                      </a:r>
                      <a:endParaRPr lang="ko-KR" sz="800" b="0" i="1">
                        <a:solidFill>
                          <a:srgbClr val="0000FF"/>
                        </a:solidFill>
                        <a:effectLst/>
                        <a:latin typeface="Trebuchet MS" panose="020B0603020202020204" pitchFamily="34" charset="0"/>
                        <a:ea typeface="굴림" panose="020B0600000101010101" pitchFamily="50" charset="-127"/>
                        <a:cs typeface="Courier New" panose="02070309020205020404" pitchFamily="49" charset="0"/>
                      </a:endParaRPr>
                    </a:p>
                  </a:txBody>
                  <a:tcPr marL="25397" marR="253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tc>
                  <a:txBody>
                    <a:bodyPr/>
                    <a:lstStyle/>
                    <a:p>
                      <a:pPr>
                        <a:spcBef>
                          <a:spcPts val="200"/>
                        </a:spcBef>
                        <a:spcAft>
                          <a:spcPts val="200"/>
                        </a:spcAft>
                      </a:pPr>
                      <a:r>
                        <a:rPr lang="en-US" sz="800" b="0" i="1" dirty="0" err="1">
                          <a:solidFill>
                            <a:srgbClr val="0000FF"/>
                          </a:solidFill>
                          <a:effectLst/>
                          <a:latin typeface="Trebuchet MS" panose="020B0603020202020204" pitchFamily="34" charset="0"/>
                          <a:ea typeface="굴림" panose="020B0600000101010101" pitchFamily="50" charset="-127"/>
                          <a:cs typeface="Courier New" panose="02070309020205020404" pitchFamily="49" charset="0"/>
                        </a:rPr>
                        <a:t>CtSaPower_Get_Power_Status</a:t>
                      </a:r>
                      <a:endParaRPr lang="ko-KR" sz="800" b="0" i="1">
                        <a:solidFill>
                          <a:srgbClr val="0000FF"/>
                        </a:solidFill>
                        <a:effectLst/>
                        <a:latin typeface="Trebuchet MS" panose="020B0603020202020204" pitchFamily="34" charset="0"/>
                        <a:ea typeface="굴림" panose="020B0600000101010101" pitchFamily="50" charset="-127"/>
                        <a:cs typeface="Courier New" panose="02070309020205020404" pitchFamily="49" charset="0"/>
                      </a:endParaRPr>
                    </a:p>
                  </a:txBody>
                  <a:tcPr marL="25397" marR="2539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tc>
                  <a:txBody>
                    <a:bodyPr/>
                    <a:lstStyle/>
                    <a:p>
                      <a:pPr>
                        <a:spcBef>
                          <a:spcPts val="200"/>
                        </a:spcBef>
                        <a:spcAft>
                          <a:spcPts val="200"/>
                        </a:spcAft>
                      </a:pPr>
                      <a:r>
                        <a:rPr lang="en-US" sz="800" b="0">
                          <a:solidFill>
                            <a:srgbClr val="000000"/>
                          </a:solidFill>
                          <a:effectLst/>
                          <a:latin typeface="Trebuchet MS" panose="020B0603020202020204" pitchFamily="34" charset="0"/>
                          <a:ea typeface="굴림" panose="020B0600000101010101" pitchFamily="50" charset="-127"/>
                          <a:cs typeface="Courier New" panose="02070309020205020404" pitchFamily="49" charset="0"/>
                        </a:rPr>
                        <a:t> </a:t>
                      </a:r>
                      <a:endParaRPr lang="ko-KR" sz="800" b="0">
                        <a:solidFill>
                          <a:srgbClr val="000000"/>
                        </a:solidFill>
                        <a:effectLst/>
                        <a:latin typeface="Trebuchet MS" panose="020B0603020202020204" pitchFamily="34" charset="0"/>
                        <a:ea typeface="굴림" panose="020B0600000101010101" pitchFamily="50" charset="-127"/>
                        <a:cs typeface="Courier New" panose="02070309020205020404" pitchFamily="49" charset="0"/>
                      </a:endParaRPr>
                    </a:p>
                  </a:txBody>
                  <a:tcPr marL="25397" marR="25397"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tr>
              <a:tr h="192088">
                <a:tc>
                  <a:txBody>
                    <a:bodyPr/>
                    <a:lstStyle/>
                    <a:p>
                      <a:pPr>
                        <a:spcBef>
                          <a:spcPts val="200"/>
                        </a:spcBef>
                        <a:spcAft>
                          <a:spcPts val="200"/>
                        </a:spcAft>
                      </a:pPr>
                      <a:r>
                        <a:rPr lang="en-US" sz="800" b="0" dirty="0" err="1">
                          <a:solidFill>
                            <a:srgbClr val="000000"/>
                          </a:solidFill>
                          <a:effectLst/>
                          <a:latin typeface="Trebuchet MS" panose="020B0603020202020204" pitchFamily="34" charset="0"/>
                          <a:ea typeface="굴림" panose="020B0600000101010101" pitchFamily="50" charset="-127"/>
                          <a:cs typeface="Courier New" panose="02070309020205020404" pitchFamily="49" charset="0"/>
                        </a:rPr>
                        <a:t>PpSig_DISP_C_On_Stat</a:t>
                      </a:r>
                      <a:endParaRPr lang="ko-KR" sz="800" b="0">
                        <a:solidFill>
                          <a:srgbClr val="000000"/>
                        </a:solidFill>
                        <a:effectLst/>
                        <a:latin typeface="Trebuchet MS" panose="020B0603020202020204" pitchFamily="34" charset="0"/>
                        <a:ea typeface="굴림" panose="020B0600000101010101" pitchFamily="50" charset="-127"/>
                        <a:cs typeface="Courier New" panose="02070309020205020404" pitchFamily="49" charset="0"/>
                      </a:endParaRPr>
                    </a:p>
                  </a:txBody>
                  <a:tcPr marL="25397" marR="25397"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tc>
                  <a:txBody>
                    <a:bodyPr/>
                    <a:lstStyle/>
                    <a:p>
                      <a:pPr algn="ctr">
                        <a:spcBef>
                          <a:spcPts val="200"/>
                        </a:spcBef>
                        <a:spcAft>
                          <a:spcPts val="200"/>
                        </a:spcAft>
                      </a:pPr>
                      <a:r>
                        <a:rPr lang="en-US" sz="800" b="0" i="1">
                          <a:solidFill>
                            <a:srgbClr val="0000FF"/>
                          </a:solidFill>
                          <a:effectLst/>
                          <a:latin typeface="Trebuchet MS" panose="020B0603020202020204" pitchFamily="34" charset="0"/>
                          <a:ea typeface="굴림" panose="020B0600000101010101" pitchFamily="50" charset="-127"/>
                          <a:cs typeface="Courier New" panose="02070309020205020404" pitchFamily="49" charset="0"/>
                        </a:rPr>
                        <a:t>OUT</a:t>
                      </a:r>
                      <a:endParaRPr lang="ko-KR" sz="800" b="0" i="1">
                        <a:solidFill>
                          <a:srgbClr val="0000FF"/>
                        </a:solidFill>
                        <a:effectLst/>
                        <a:latin typeface="Trebuchet MS" panose="020B0603020202020204" pitchFamily="34" charset="0"/>
                        <a:ea typeface="굴림" panose="020B0600000101010101" pitchFamily="50" charset="-127"/>
                        <a:cs typeface="Courier New" panose="02070309020205020404" pitchFamily="49" charset="0"/>
                      </a:endParaRPr>
                    </a:p>
                  </a:txBody>
                  <a:tcPr marL="25397" marR="2539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tc>
                  <a:txBody>
                    <a:bodyPr/>
                    <a:lstStyle/>
                    <a:p>
                      <a:pPr>
                        <a:spcBef>
                          <a:spcPts val="200"/>
                        </a:spcBef>
                        <a:spcAft>
                          <a:spcPts val="200"/>
                        </a:spcAft>
                      </a:pPr>
                      <a:r>
                        <a:rPr lang="en-US" sz="800" b="0" i="1" dirty="0" err="1">
                          <a:solidFill>
                            <a:srgbClr val="0000FF"/>
                          </a:solidFill>
                          <a:effectLst/>
                          <a:latin typeface="Trebuchet MS" panose="020B0603020202020204" pitchFamily="34" charset="0"/>
                          <a:ea typeface="굴림" panose="020B0600000101010101" pitchFamily="50" charset="-127"/>
                          <a:cs typeface="Courier New" panose="02070309020205020404" pitchFamily="49" charset="0"/>
                        </a:rPr>
                        <a:t>CtSaPower_Get_Power_Status</a:t>
                      </a:r>
                      <a:endParaRPr lang="ko-KR" sz="800" b="0" i="1">
                        <a:solidFill>
                          <a:srgbClr val="0000FF"/>
                        </a:solidFill>
                        <a:effectLst/>
                        <a:latin typeface="Trebuchet MS" panose="020B0603020202020204" pitchFamily="34" charset="0"/>
                        <a:ea typeface="굴림" panose="020B0600000101010101" pitchFamily="50" charset="-127"/>
                        <a:cs typeface="Courier New" panose="02070309020205020404" pitchFamily="49" charset="0"/>
                      </a:endParaRPr>
                    </a:p>
                  </a:txBody>
                  <a:tcPr marL="25397" marR="2539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tc>
                  <a:txBody>
                    <a:bodyPr/>
                    <a:lstStyle/>
                    <a:p>
                      <a:pPr>
                        <a:spcBef>
                          <a:spcPts val="200"/>
                        </a:spcBef>
                        <a:spcAft>
                          <a:spcPts val="200"/>
                        </a:spcAft>
                      </a:pPr>
                      <a:r>
                        <a:rPr lang="en-US" sz="800" b="0">
                          <a:solidFill>
                            <a:srgbClr val="000000"/>
                          </a:solidFill>
                          <a:effectLst/>
                          <a:latin typeface="Trebuchet MS" panose="020B0603020202020204" pitchFamily="34" charset="0"/>
                          <a:ea typeface="굴림" panose="020B0600000101010101" pitchFamily="50" charset="-127"/>
                          <a:cs typeface="Courier New" panose="02070309020205020404" pitchFamily="49" charset="0"/>
                        </a:rPr>
                        <a:t> </a:t>
                      </a:r>
                      <a:endParaRPr lang="ko-KR" sz="800" b="0">
                        <a:solidFill>
                          <a:srgbClr val="000000"/>
                        </a:solidFill>
                        <a:effectLst/>
                        <a:latin typeface="Trebuchet MS" panose="020B0603020202020204" pitchFamily="34" charset="0"/>
                        <a:ea typeface="굴림" panose="020B0600000101010101" pitchFamily="50" charset="-127"/>
                        <a:cs typeface="Courier New" panose="02070309020205020404" pitchFamily="49" charset="0"/>
                      </a:endParaRPr>
                    </a:p>
                  </a:txBody>
                  <a:tcPr marL="25397" marR="25397"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tr>
              <a:tr h="192088">
                <a:tc>
                  <a:txBody>
                    <a:bodyPr/>
                    <a:lstStyle/>
                    <a:p>
                      <a:pPr>
                        <a:spcBef>
                          <a:spcPts val="200"/>
                        </a:spcBef>
                        <a:spcAft>
                          <a:spcPts val="200"/>
                        </a:spcAft>
                      </a:pPr>
                      <a:r>
                        <a:rPr lang="en-US" sz="800" b="0" dirty="0">
                          <a:solidFill>
                            <a:srgbClr val="000000"/>
                          </a:solidFill>
                          <a:effectLst/>
                          <a:latin typeface="Trebuchet MS" panose="020B0603020202020204" pitchFamily="34" charset="0"/>
                          <a:ea typeface="굴림" panose="020B0600000101010101" pitchFamily="50" charset="-127"/>
                          <a:cs typeface="Courier New" panose="02070309020205020404" pitchFamily="49" charset="0"/>
                        </a:rPr>
                        <a:t>PpSig_DISP_IO_Rg_Pr2</a:t>
                      </a:r>
                      <a:endParaRPr lang="ko-KR" sz="800" b="0">
                        <a:solidFill>
                          <a:srgbClr val="000000"/>
                        </a:solidFill>
                        <a:effectLst/>
                        <a:latin typeface="Trebuchet MS" panose="020B0603020202020204" pitchFamily="34" charset="0"/>
                        <a:ea typeface="굴림" panose="020B0600000101010101" pitchFamily="50" charset="-127"/>
                        <a:cs typeface="Courier New" panose="02070309020205020404" pitchFamily="49" charset="0"/>
                      </a:endParaRPr>
                    </a:p>
                  </a:txBody>
                  <a:tcPr marL="25397" marR="25397"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tc>
                  <a:txBody>
                    <a:bodyPr/>
                    <a:lstStyle/>
                    <a:p>
                      <a:pPr algn="ctr">
                        <a:spcBef>
                          <a:spcPts val="200"/>
                        </a:spcBef>
                        <a:spcAft>
                          <a:spcPts val="200"/>
                        </a:spcAft>
                      </a:pPr>
                      <a:r>
                        <a:rPr lang="en-US" sz="800" b="0" i="1">
                          <a:solidFill>
                            <a:srgbClr val="0000FF"/>
                          </a:solidFill>
                          <a:effectLst/>
                          <a:latin typeface="Trebuchet MS" panose="020B0603020202020204" pitchFamily="34" charset="0"/>
                          <a:ea typeface="굴림" panose="020B0600000101010101" pitchFamily="50" charset="-127"/>
                          <a:cs typeface="Courier New" panose="02070309020205020404" pitchFamily="49" charset="0"/>
                        </a:rPr>
                        <a:t>IN</a:t>
                      </a:r>
                      <a:endParaRPr lang="ko-KR" sz="800" b="0" i="1">
                        <a:solidFill>
                          <a:srgbClr val="0000FF"/>
                        </a:solidFill>
                        <a:effectLst/>
                        <a:latin typeface="Trebuchet MS" panose="020B0603020202020204" pitchFamily="34" charset="0"/>
                        <a:ea typeface="굴림" panose="020B0600000101010101" pitchFamily="50" charset="-127"/>
                        <a:cs typeface="Courier New" panose="02070309020205020404" pitchFamily="49" charset="0"/>
                      </a:endParaRPr>
                    </a:p>
                  </a:txBody>
                  <a:tcPr marL="25397" marR="2539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tc>
                  <a:txBody>
                    <a:bodyPr/>
                    <a:lstStyle/>
                    <a:p>
                      <a:pPr>
                        <a:spcBef>
                          <a:spcPts val="200"/>
                        </a:spcBef>
                        <a:spcAft>
                          <a:spcPts val="200"/>
                        </a:spcAft>
                      </a:pPr>
                      <a:r>
                        <a:rPr lang="en-US" sz="800" b="0" i="1" dirty="0">
                          <a:solidFill>
                            <a:srgbClr val="0000FF"/>
                          </a:solidFill>
                          <a:effectLst/>
                          <a:latin typeface="Trebuchet MS" panose="020B0603020202020204" pitchFamily="34" charset="0"/>
                          <a:ea typeface="굴림" panose="020B0600000101010101" pitchFamily="50" charset="-127"/>
                          <a:cs typeface="Courier New" panose="02070309020205020404" pitchFamily="49" charset="0"/>
                        </a:rPr>
                        <a:t>RCtSaPower_100ms</a:t>
                      </a:r>
                      <a:endParaRPr lang="ko-KR" sz="800" b="0" i="1">
                        <a:solidFill>
                          <a:srgbClr val="0000FF"/>
                        </a:solidFill>
                        <a:effectLst/>
                        <a:latin typeface="Trebuchet MS" panose="020B0603020202020204" pitchFamily="34" charset="0"/>
                        <a:ea typeface="굴림" panose="020B0600000101010101" pitchFamily="50" charset="-127"/>
                        <a:cs typeface="Courier New" panose="02070309020205020404" pitchFamily="49" charset="0"/>
                      </a:endParaRPr>
                    </a:p>
                  </a:txBody>
                  <a:tcPr marL="25397" marR="2539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tc>
                  <a:txBody>
                    <a:bodyPr/>
                    <a:lstStyle/>
                    <a:p>
                      <a:pPr>
                        <a:spcBef>
                          <a:spcPts val="200"/>
                        </a:spcBef>
                        <a:spcAft>
                          <a:spcPts val="200"/>
                        </a:spcAft>
                      </a:pPr>
                      <a:r>
                        <a:rPr lang="en-US" sz="800" b="0">
                          <a:solidFill>
                            <a:srgbClr val="000000"/>
                          </a:solidFill>
                          <a:effectLst/>
                          <a:latin typeface="Trebuchet MS" panose="020B0603020202020204" pitchFamily="34" charset="0"/>
                          <a:ea typeface="굴림" panose="020B0600000101010101" pitchFamily="50" charset="-127"/>
                          <a:cs typeface="Courier New" panose="02070309020205020404" pitchFamily="49" charset="0"/>
                        </a:rPr>
                        <a:t> </a:t>
                      </a:r>
                      <a:endParaRPr lang="ko-KR" sz="800" b="0">
                        <a:solidFill>
                          <a:srgbClr val="000000"/>
                        </a:solidFill>
                        <a:effectLst/>
                        <a:latin typeface="Trebuchet MS" panose="020B0603020202020204" pitchFamily="34" charset="0"/>
                        <a:ea typeface="굴림" panose="020B0600000101010101" pitchFamily="50" charset="-127"/>
                        <a:cs typeface="Courier New" panose="02070309020205020404" pitchFamily="49" charset="0"/>
                      </a:endParaRPr>
                    </a:p>
                  </a:txBody>
                  <a:tcPr marL="25397" marR="25397"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tr>
              <a:tr h="192088">
                <a:tc>
                  <a:txBody>
                    <a:bodyPr/>
                    <a:lstStyle/>
                    <a:p>
                      <a:pPr>
                        <a:spcBef>
                          <a:spcPts val="200"/>
                        </a:spcBef>
                        <a:spcAft>
                          <a:spcPts val="200"/>
                        </a:spcAft>
                      </a:pPr>
                      <a:r>
                        <a:rPr lang="en-US" sz="800" b="0" dirty="0" err="1">
                          <a:solidFill>
                            <a:srgbClr val="000000"/>
                          </a:solidFill>
                          <a:effectLst/>
                          <a:latin typeface="Trebuchet MS" panose="020B0603020202020204" pitchFamily="34" charset="0"/>
                          <a:ea typeface="굴림" panose="020B0600000101010101" pitchFamily="50" charset="-127"/>
                          <a:cs typeface="Courier New" panose="02070309020205020404" pitchFamily="49" charset="0"/>
                        </a:rPr>
                        <a:t>PpSig_DISP_C_On_Rg</a:t>
                      </a:r>
                      <a:endParaRPr lang="ko-KR" sz="800" b="0">
                        <a:solidFill>
                          <a:srgbClr val="000000"/>
                        </a:solidFill>
                        <a:effectLst/>
                        <a:latin typeface="Trebuchet MS" panose="020B0603020202020204" pitchFamily="34" charset="0"/>
                        <a:ea typeface="굴림" panose="020B0600000101010101" pitchFamily="50" charset="-127"/>
                        <a:cs typeface="Courier New" panose="02070309020205020404" pitchFamily="49" charset="0"/>
                      </a:endParaRPr>
                    </a:p>
                  </a:txBody>
                  <a:tcPr marL="25397" marR="25397"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tc>
                  <a:txBody>
                    <a:bodyPr/>
                    <a:lstStyle/>
                    <a:p>
                      <a:pPr algn="ctr">
                        <a:spcBef>
                          <a:spcPts val="200"/>
                        </a:spcBef>
                        <a:spcAft>
                          <a:spcPts val="200"/>
                        </a:spcAft>
                      </a:pPr>
                      <a:r>
                        <a:rPr lang="en-US" sz="800" b="0" i="1">
                          <a:solidFill>
                            <a:srgbClr val="0000FF"/>
                          </a:solidFill>
                          <a:effectLst/>
                          <a:latin typeface="Trebuchet MS" panose="020B0603020202020204" pitchFamily="34" charset="0"/>
                          <a:ea typeface="굴림" panose="020B0600000101010101" pitchFamily="50" charset="-127"/>
                          <a:cs typeface="Courier New" panose="02070309020205020404" pitchFamily="49" charset="0"/>
                        </a:rPr>
                        <a:t>IN</a:t>
                      </a:r>
                      <a:endParaRPr lang="ko-KR" sz="800" b="0" i="1">
                        <a:solidFill>
                          <a:srgbClr val="0000FF"/>
                        </a:solidFill>
                        <a:effectLst/>
                        <a:latin typeface="Trebuchet MS" panose="020B0603020202020204" pitchFamily="34" charset="0"/>
                        <a:ea typeface="굴림" panose="020B0600000101010101" pitchFamily="50" charset="-127"/>
                        <a:cs typeface="Courier New" panose="02070309020205020404" pitchFamily="49" charset="0"/>
                      </a:endParaRPr>
                    </a:p>
                  </a:txBody>
                  <a:tcPr marL="25397" marR="2539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tc>
                  <a:txBody>
                    <a:bodyPr/>
                    <a:lstStyle/>
                    <a:p>
                      <a:pPr>
                        <a:spcBef>
                          <a:spcPts val="200"/>
                        </a:spcBef>
                        <a:spcAft>
                          <a:spcPts val="200"/>
                        </a:spcAft>
                      </a:pPr>
                      <a:r>
                        <a:rPr lang="en-US" sz="800" b="0" i="1" dirty="0">
                          <a:solidFill>
                            <a:srgbClr val="0000FF"/>
                          </a:solidFill>
                          <a:effectLst/>
                          <a:latin typeface="Trebuchet MS" panose="020B0603020202020204" pitchFamily="34" charset="0"/>
                          <a:ea typeface="굴림" panose="020B0600000101010101" pitchFamily="50" charset="-127"/>
                          <a:cs typeface="Courier New" panose="02070309020205020404" pitchFamily="49" charset="0"/>
                        </a:rPr>
                        <a:t>RCtSaPower_100ms</a:t>
                      </a:r>
                      <a:endParaRPr lang="ko-KR" sz="800" b="0" i="1">
                        <a:solidFill>
                          <a:srgbClr val="0000FF"/>
                        </a:solidFill>
                        <a:effectLst/>
                        <a:latin typeface="Trebuchet MS" panose="020B0603020202020204" pitchFamily="34" charset="0"/>
                        <a:ea typeface="굴림" panose="020B0600000101010101" pitchFamily="50" charset="-127"/>
                        <a:cs typeface="Courier New" panose="02070309020205020404" pitchFamily="49" charset="0"/>
                      </a:endParaRPr>
                    </a:p>
                  </a:txBody>
                  <a:tcPr marL="25397" marR="2539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tc>
                  <a:txBody>
                    <a:bodyPr/>
                    <a:lstStyle/>
                    <a:p>
                      <a:pPr>
                        <a:spcBef>
                          <a:spcPts val="200"/>
                        </a:spcBef>
                        <a:spcAft>
                          <a:spcPts val="200"/>
                        </a:spcAft>
                      </a:pPr>
                      <a:r>
                        <a:rPr lang="en-US" sz="800" b="0">
                          <a:solidFill>
                            <a:srgbClr val="000000"/>
                          </a:solidFill>
                          <a:effectLst/>
                          <a:latin typeface="Trebuchet MS" panose="020B0603020202020204" pitchFamily="34" charset="0"/>
                          <a:ea typeface="굴림" panose="020B0600000101010101" pitchFamily="50" charset="-127"/>
                          <a:cs typeface="Courier New" panose="02070309020205020404" pitchFamily="49" charset="0"/>
                        </a:rPr>
                        <a:t> </a:t>
                      </a:r>
                      <a:endParaRPr lang="ko-KR" sz="800" b="0">
                        <a:solidFill>
                          <a:srgbClr val="000000"/>
                        </a:solidFill>
                        <a:effectLst/>
                        <a:latin typeface="Trebuchet MS" panose="020B0603020202020204" pitchFamily="34" charset="0"/>
                        <a:ea typeface="굴림" panose="020B0600000101010101" pitchFamily="50" charset="-127"/>
                        <a:cs typeface="Courier New" panose="02070309020205020404" pitchFamily="49" charset="0"/>
                      </a:endParaRPr>
                    </a:p>
                  </a:txBody>
                  <a:tcPr marL="25397" marR="25397"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tr>
              <a:tr h="192088">
                <a:tc>
                  <a:txBody>
                    <a:bodyPr/>
                    <a:lstStyle/>
                    <a:p>
                      <a:pPr>
                        <a:spcBef>
                          <a:spcPts val="200"/>
                        </a:spcBef>
                        <a:spcAft>
                          <a:spcPts val="200"/>
                        </a:spcAft>
                      </a:pPr>
                      <a:r>
                        <a:rPr lang="en-US" sz="800" b="0" dirty="0" err="1">
                          <a:solidFill>
                            <a:srgbClr val="000000"/>
                          </a:solidFill>
                          <a:effectLst/>
                          <a:latin typeface="Trebuchet MS" panose="020B0603020202020204" pitchFamily="34" charset="0"/>
                          <a:ea typeface="굴림" panose="020B0600000101010101" pitchFamily="50" charset="-127"/>
                          <a:cs typeface="Courier New" panose="02070309020205020404" pitchFamily="49" charset="0"/>
                        </a:rPr>
                        <a:t>PpSig_LgtSens_Stat</a:t>
                      </a:r>
                      <a:endParaRPr lang="ko-KR" sz="800" b="0">
                        <a:solidFill>
                          <a:srgbClr val="000000"/>
                        </a:solidFill>
                        <a:effectLst/>
                        <a:latin typeface="Trebuchet MS" panose="020B0603020202020204" pitchFamily="34" charset="0"/>
                        <a:ea typeface="굴림" panose="020B0600000101010101" pitchFamily="50" charset="-127"/>
                        <a:cs typeface="Courier New" panose="02070309020205020404" pitchFamily="49" charset="0"/>
                      </a:endParaRPr>
                    </a:p>
                  </a:txBody>
                  <a:tcPr marL="25397" marR="25397"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tc>
                  <a:txBody>
                    <a:bodyPr/>
                    <a:lstStyle/>
                    <a:p>
                      <a:pPr algn="ctr">
                        <a:spcBef>
                          <a:spcPts val="200"/>
                        </a:spcBef>
                        <a:spcAft>
                          <a:spcPts val="200"/>
                        </a:spcAft>
                      </a:pPr>
                      <a:r>
                        <a:rPr lang="en-US" sz="800" b="0" i="1">
                          <a:solidFill>
                            <a:srgbClr val="0000FF"/>
                          </a:solidFill>
                          <a:effectLst/>
                          <a:latin typeface="Trebuchet MS" panose="020B0603020202020204" pitchFamily="34" charset="0"/>
                          <a:ea typeface="굴림" panose="020B0600000101010101" pitchFamily="50" charset="-127"/>
                          <a:cs typeface="Courier New" panose="02070309020205020404" pitchFamily="49" charset="0"/>
                        </a:rPr>
                        <a:t>IN</a:t>
                      </a:r>
                      <a:endParaRPr lang="ko-KR" sz="800" b="0" i="1">
                        <a:solidFill>
                          <a:srgbClr val="0000FF"/>
                        </a:solidFill>
                        <a:effectLst/>
                        <a:latin typeface="Trebuchet MS" panose="020B0603020202020204" pitchFamily="34" charset="0"/>
                        <a:ea typeface="굴림" panose="020B0600000101010101" pitchFamily="50" charset="-127"/>
                        <a:cs typeface="Courier New" panose="02070309020205020404" pitchFamily="49" charset="0"/>
                      </a:endParaRPr>
                    </a:p>
                  </a:txBody>
                  <a:tcPr marL="25397" marR="2539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tc>
                  <a:txBody>
                    <a:bodyPr/>
                    <a:lstStyle/>
                    <a:p>
                      <a:pPr>
                        <a:spcBef>
                          <a:spcPts val="200"/>
                        </a:spcBef>
                        <a:spcAft>
                          <a:spcPts val="200"/>
                        </a:spcAft>
                      </a:pPr>
                      <a:r>
                        <a:rPr lang="en-US" sz="800" b="0" i="1" dirty="0">
                          <a:solidFill>
                            <a:srgbClr val="0000FF"/>
                          </a:solidFill>
                          <a:effectLst/>
                          <a:latin typeface="Trebuchet MS" panose="020B0603020202020204" pitchFamily="34" charset="0"/>
                          <a:ea typeface="굴림" panose="020B0600000101010101" pitchFamily="50" charset="-127"/>
                          <a:cs typeface="Courier New" panose="02070309020205020404" pitchFamily="49" charset="0"/>
                        </a:rPr>
                        <a:t>RCtSaPower_100ms</a:t>
                      </a:r>
                      <a:endParaRPr lang="ko-KR" sz="800" b="0" i="1">
                        <a:solidFill>
                          <a:srgbClr val="0000FF"/>
                        </a:solidFill>
                        <a:effectLst/>
                        <a:latin typeface="Trebuchet MS" panose="020B0603020202020204" pitchFamily="34" charset="0"/>
                        <a:ea typeface="굴림" panose="020B0600000101010101" pitchFamily="50" charset="-127"/>
                        <a:cs typeface="Courier New" panose="02070309020205020404" pitchFamily="49" charset="0"/>
                      </a:endParaRPr>
                    </a:p>
                  </a:txBody>
                  <a:tcPr marL="25397" marR="2539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tc>
                  <a:txBody>
                    <a:bodyPr/>
                    <a:lstStyle/>
                    <a:p>
                      <a:pPr>
                        <a:spcBef>
                          <a:spcPts val="200"/>
                        </a:spcBef>
                        <a:spcAft>
                          <a:spcPts val="200"/>
                        </a:spcAft>
                      </a:pPr>
                      <a:r>
                        <a:rPr lang="en-US" sz="800" b="0">
                          <a:solidFill>
                            <a:srgbClr val="000000"/>
                          </a:solidFill>
                          <a:effectLst/>
                          <a:latin typeface="Trebuchet MS" panose="020B0603020202020204" pitchFamily="34" charset="0"/>
                          <a:ea typeface="굴림" panose="020B0600000101010101" pitchFamily="50" charset="-127"/>
                          <a:cs typeface="Courier New" panose="02070309020205020404" pitchFamily="49" charset="0"/>
                        </a:rPr>
                        <a:t> </a:t>
                      </a:r>
                      <a:endParaRPr lang="ko-KR" sz="800" b="0">
                        <a:solidFill>
                          <a:srgbClr val="000000"/>
                        </a:solidFill>
                        <a:effectLst/>
                        <a:latin typeface="Trebuchet MS" panose="020B0603020202020204" pitchFamily="34" charset="0"/>
                        <a:ea typeface="굴림" panose="020B0600000101010101" pitchFamily="50" charset="-127"/>
                        <a:cs typeface="Courier New" panose="02070309020205020404" pitchFamily="49" charset="0"/>
                      </a:endParaRPr>
                    </a:p>
                  </a:txBody>
                  <a:tcPr marL="25397" marR="25397"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tr>
              <a:tr h="192088">
                <a:tc>
                  <a:txBody>
                    <a:bodyPr/>
                    <a:lstStyle/>
                    <a:p>
                      <a:pPr>
                        <a:spcBef>
                          <a:spcPts val="200"/>
                        </a:spcBef>
                        <a:spcAft>
                          <a:spcPts val="200"/>
                        </a:spcAft>
                      </a:pPr>
                      <a:r>
                        <a:rPr lang="en-US" sz="800" b="0" dirty="0">
                          <a:solidFill>
                            <a:srgbClr val="000000"/>
                          </a:solidFill>
                          <a:effectLst/>
                          <a:latin typeface="Trebuchet MS" panose="020B0603020202020204" pitchFamily="34" charset="0"/>
                          <a:ea typeface="굴림" panose="020B0600000101010101" pitchFamily="50" charset="-127"/>
                          <a:cs typeface="Courier New" panose="02070309020205020404" pitchFamily="49" charset="0"/>
                        </a:rPr>
                        <a:t>PpDtcEventStatus_0x9f9347</a:t>
                      </a:r>
                      <a:endParaRPr lang="ko-KR" sz="800" b="0">
                        <a:solidFill>
                          <a:srgbClr val="000000"/>
                        </a:solidFill>
                        <a:effectLst/>
                        <a:latin typeface="Trebuchet MS" panose="020B0603020202020204" pitchFamily="34" charset="0"/>
                        <a:ea typeface="굴림" panose="020B0600000101010101" pitchFamily="50" charset="-127"/>
                        <a:cs typeface="Courier New" panose="02070309020205020404" pitchFamily="49" charset="0"/>
                      </a:endParaRPr>
                    </a:p>
                  </a:txBody>
                  <a:tcPr marL="25397" marR="25397"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tc>
                  <a:txBody>
                    <a:bodyPr/>
                    <a:lstStyle/>
                    <a:p>
                      <a:pPr algn="ctr">
                        <a:spcBef>
                          <a:spcPts val="200"/>
                        </a:spcBef>
                        <a:spcAft>
                          <a:spcPts val="200"/>
                        </a:spcAft>
                      </a:pPr>
                      <a:r>
                        <a:rPr lang="en-US" sz="800" b="0" i="1" dirty="0">
                          <a:solidFill>
                            <a:srgbClr val="0000FF"/>
                          </a:solidFill>
                          <a:effectLst/>
                          <a:latin typeface="Trebuchet MS" panose="020B0603020202020204" pitchFamily="34" charset="0"/>
                          <a:ea typeface="굴림" panose="020B0600000101010101" pitchFamily="50" charset="-127"/>
                          <a:cs typeface="Courier New" panose="02070309020205020404" pitchFamily="49" charset="0"/>
                        </a:rPr>
                        <a:t>OUT</a:t>
                      </a:r>
                      <a:endParaRPr lang="ko-KR" sz="800" b="0" i="1">
                        <a:solidFill>
                          <a:srgbClr val="0000FF"/>
                        </a:solidFill>
                        <a:effectLst/>
                        <a:latin typeface="Trebuchet MS" panose="020B0603020202020204" pitchFamily="34" charset="0"/>
                        <a:ea typeface="굴림" panose="020B0600000101010101" pitchFamily="50" charset="-127"/>
                        <a:cs typeface="Courier New" panose="02070309020205020404" pitchFamily="49" charset="0"/>
                      </a:endParaRPr>
                    </a:p>
                  </a:txBody>
                  <a:tcPr marL="25397" marR="253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tc>
                  <a:txBody>
                    <a:bodyPr/>
                    <a:lstStyle/>
                    <a:p>
                      <a:pPr>
                        <a:spcBef>
                          <a:spcPts val="200"/>
                        </a:spcBef>
                        <a:spcAft>
                          <a:spcPts val="200"/>
                        </a:spcAft>
                      </a:pPr>
                      <a:r>
                        <a:rPr lang="en-US" altLang="ko-KR" sz="800" b="0" i="1" dirty="0" err="1" smtClean="0">
                          <a:solidFill>
                            <a:srgbClr val="0000FF"/>
                          </a:solidFill>
                          <a:effectLst/>
                          <a:latin typeface="Trebuchet MS" panose="020B0603020202020204" pitchFamily="34" charset="0"/>
                          <a:ea typeface="굴림" panose="020B0600000101010101" pitchFamily="50" charset="-127"/>
                          <a:cs typeface="Courier New" panose="02070309020205020404" pitchFamily="49" charset="0"/>
                        </a:rPr>
                        <a:t>CtSaPower_Check_Voltage_Level</a:t>
                      </a:r>
                      <a:endParaRPr lang="ko-KR" altLang="ko-KR" sz="800" b="0" i="1">
                        <a:solidFill>
                          <a:srgbClr val="0000FF"/>
                        </a:solidFill>
                        <a:effectLst/>
                        <a:latin typeface="Trebuchet MS" panose="020B0603020202020204" pitchFamily="34" charset="0"/>
                        <a:ea typeface="굴림" panose="020B0600000101010101" pitchFamily="50" charset="-127"/>
                        <a:cs typeface="Courier New" panose="02070309020205020404" pitchFamily="49" charset="0"/>
                      </a:endParaRPr>
                    </a:p>
                  </a:txBody>
                  <a:tcPr marL="25397" marR="2539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tc>
                  <a:txBody>
                    <a:bodyPr/>
                    <a:lstStyle/>
                    <a:p>
                      <a:pPr>
                        <a:spcBef>
                          <a:spcPts val="200"/>
                        </a:spcBef>
                        <a:spcAft>
                          <a:spcPts val="200"/>
                        </a:spcAft>
                      </a:pPr>
                      <a:r>
                        <a:rPr lang="en-US" sz="800" b="0">
                          <a:solidFill>
                            <a:srgbClr val="000000"/>
                          </a:solidFill>
                          <a:effectLst/>
                          <a:latin typeface="Trebuchet MS" panose="020B0603020202020204" pitchFamily="34" charset="0"/>
                          <a:ea typeface="굴림" panose="020B0600000101010101" pitchFamily="50" charset="-127"/>
                          <a:cs typeface="Courier New" panose="02070309020205020404" pitchFamily="49" charset="0"/>
                        </a:rPr>
                        <a:t> </a:t>
                      </a:r>
                      <a:endParaRPr lang="ko-KR" sz="800" b="0">
                        <a:solidFill>
                          <a:srgbClr val="000000"/>
                        </a:solidFill>
                        <a:effectLst/>
                        <a:latin typeface="Trebuchet MS" panose="020B0603020202020204" pitchFamily="34" charset="0"/>
                        <a:ea typeface="굴림" panose="020B0600000101010101" pitchFamily="50" charset="-127"/>
                        <a:cs typeface="Courier New" panose="02070309020205020404" pitchFamily="49" charset="0"/>
                      </a:endParaRPr>
                    </a:p>
                  </a:txBody>
                  <a:tcPr marL="25397" marR="25397"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tr>
              <a:tr h="192088">
                <a:tc>
                  <a:txBody>
                    <a:bodyPr/>
                    <a:lstStyle/>
                    <a:p>
                      <a:pPr>
                        <a:spcBef>
                          <a:spcPts val="200"/>
                        </a:spcBef>
                        <a:spcAft>
                          <a:spcPts val="200"/>
                        </a:spcAft>
                      </a:pPr>
                      <a:r>
                        <a:rPr lang="en-US" sz="800" b="0">
                          <a:solidFill>
                            <a:srgbClr val="000000"/>
                          </a:solidFill>
                          <a:effectLst/>
                          <a:latin typeface="Trebuchet MS" panose="020B0603020202020204" pitchFamily="34" charset="0"/>
                          <a:ea typeface="굴림" panose="020B0600000101010101" pitchFamily="50" charset="-127"/>
                          <a:cs typeface="Courier New" panose="02070309020205020404" pitchFamily="49" charset="0"/>
                        </a:rPr>
                        <a:t>PpDtcEventStatus_0xA10D00</a:t>
                      </a:r>
                      <a:endParaRPr lang="ko-KR" sz="800" b="0">
                        <a:solidFill>
                          <a:srgbClr val="000000"/>
                        </a:solidFill>
                        <a:effectLst/>
                        <a:latin typeface="Trebuchet MS" panose="020B0603020202020204" pitchFamily="34" charset="0"/>
                        <a:ea typeface="굴림" panose="020B0600000101010101" pitchFamily="50" charset="-127"/>
                        <a:cs typeface="Courier New" panose="02070309020205020404" pitchFamily="49" charset="0"/>
                      </a:endParaRPr>
                    </a:p>
                  </a:txBody>
                  <a:tcPr marL="25397" marR="25397"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tc>
                  <a:txBody>
                    <a:bodyPr/>
                    <a:lstStyle/>
                    <a:p>
                      <a:pPr algn="ctr">
                        <a:spcBef>
                          <a:spcPts val="200"/>
                        </a:spcBef>
                        <a:spcAft>
                          <a:spcPts val="200"/>
                        </a:spcAft>
                      </a:pPr>
                      <a:r>
                        <a:rPr lang="en-US" sz="800" b="0" i="1">
                          <a:solidFill>
                            <a:srgbClr val="0000FF"/>
                          </a:solidFill>
                          <a:effectLst/>
                          <a:latin typeface="Trebuchet MS" panose="020B0603020202020204" pitchFamily="34" charset="0"/>
                          <a:ea typeface="굴림" panose="020B0600000101010101" pitchFamily="50" charset="-127"/>
                          <a:cs typeface="Courier New" panose="02070309020205020404" pitchFamily="49" charset="0"/>
                        </a:rPr>
                        <a:t>OUT</a:t>
                      </a:r>
                      <a:endParaRPr lang="ko-KR" sz="800" b="0" i="1">
                        <a:solidFill>
                          <a:srgbClr val="0000FF"/>
                        </a:solidFill>
                        <a:effectLst/>
                        <a:latin typeface="Trebuchet MS" panose="020B0603020202020204" pitchFamily="34" charset="0"/>
                        <a:ea typeface="굴림" panose="020B0600000101010101" pitchFamily="50" charset="-127"/>
                        <a:cs typeface="Courier New" panose="02070309020205020404" pitchFamily="49" charset="0"/>
                      </a:endParaRPr>
                    </a:p>
                  </a:txBody>
                  <a:tcPr marL="25397" marR="253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tc>
                  <a:txBody>
                    <a:bodyPr/>
                    <a:lstStyle/>
                    <a:p>
                      <a:pPr>
                        <a:spcBef>
                          <a:spcPts val="200"/>
                        </a:spcBef>
                        <a:spcAft>
                          <a:spcPts val="200"/>
                        </a:spcAft>
                      </a:pPr>
                      <a:r>
                        <a:rPr lang="en-US" sz="800" b="0" i="1" dirty="0" err="1">
                          <a:solidFill>
                            <a:srgbClr val="0000FF"/>
                          </a:solidFill>
                          <a:effectLst/>
                          <a:latin typeface="Trebuchet MS" panose="020B0603020202020204" pitchFamily="34" charset="0"/>
                          <a:ea typeface="굴림" panose="020B0600000101010101" pitchFamily="50" charset="-127"/>
                          <a:cs typeface="Courier New" panose="02070309020205020404" pitchFamily="49" charset="0"/>
                        </a:rPr>
                        <a:t>CtSaPower_Check_Voltage_Level</a:t>
                      </a:r>
                      <a:endParaRPr lang="ko-KR" sz="800" b="0" i="1">
                        <a:solidFill>
                          <a:srgbClr val="0000FF"/>
                        </a:solidFill>
                        <a:effectLst/>
                        <a:latin typeface="Trebuchet MS" panose="020B0603020202020204" pitchFamily="34" charset="0"/>
                        <a:ea typeface="굴림" panose="020B0600000101010101" pitchFamily="50" charset="-127"/>
                        <a:cs typeface="Courier New" panose="02070309020205020404" pitchFamily="49" charset="0"/>
                      </a:endParaRPr>
                    </a:p>
                  </a:txBody>
                  <a:tcPr marL="25397" marR="2539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tc>
                  <a:txBody>
                    <a:bodyPr/>
                    <a:lstStyle/>
                    <a:p>
                      <a:pPr>
                        <a:spcBef>
                          <a:spcPts val="200"/>
                        </a:spcBef>
                        <a:spcAft>
                          <a:spcPts val="200"/>
                        </a:spcAft>
                      </a:pPr>
                      <a:r>
                        <a:rPr lang="en-US" sz="800" b="0">
                          <a:solidFill>
                            <a:srgbClr val="000000"/>
                          </a:solidFill>
                          <a:effectLst/>
                          <a:latin typeface="Trebuchet MS" panose="020B0603020202020204" pitchFamily="34" charset="0"/>
                          <a:ea typeface="굴림" panose="020B0600000101010101" pitchFamily="50" charset="-127"/>
                          <a:cs typeface="Courier New" panose="02070309020205020404" pitchFamily="49" charset="0"/>
                        </a:rPr>
                        <a:t> </a:t>
                      </a:r>
                      <a:endParaRPr lang="ko-KR" sz="800" b="0">
                        <a:solidFill>
                          <a:srgbClr val="000000"/>
                        </a:solidFill>
                        <a:effectLst/>
                        <a:latin typeface="Trebuchet MS" panose="020B0603020202020204" pitchFamily="34" charset="0"/>
                        <a:ea typeface="굴림" panose="020B0600000101010101" pitchFamily="50" charset="-127"/>
                        <a:cs typeface="Courier New" panose="02070309020205020404" pitchFamily="49" charset="0"/>
                      </a:endParaRPr>
                    </a:p>
                  </a:txBody>
                  <a:tcPr marL="25397" marR="25397"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tr>
              <a:tr h="192088">
                <a:tc>
                  <a:txBody>
                    <a:bodyPr/>
                    <a:lstStyle/>
                    <a:p>
                      <a:pPr>
                        <a:spcBef>
                          <a:spcPts val="200"/>
                        </a:spcBef>
                        <a:spcAft>
                          <a:spcPts val="200"/>
                        </a:spcAft>
                      </a:pPr>
                      <a:r>
                        <a:rPr lang="en-US" sz="800" b="0">
                          <a:solidFill>
                            <a:srgbClr val="000000"/>
                          </a:solidFill>
                          <a:effectLst/>
                          <a:latin typeface="Trebuchet MS" panose="020B0603020202020204" pitchFamily="34" charset="0"/>
                          <a:ea typeface="굴림" panose="020B0600000101010101" pitchFamily="50" charset="-127"/>
                          <a:cs typeface="Courier New" panose="02070309020205020404" pitchFamily="49" charset="0"/>
                        </a:rPr>
                        <a:t>PpDtcEventStatus_0xA10E00</a:t>
                      </a:r>
                      <a:endParaRPr lang="ko-KR" sz="800" b="0">
                        <a:solidFill>
                          <a:srgbClr val="000000"/>
                        </a:solidFill>
                        <a:effectLst/>
                        <a:latin typeface="Trebuchet MS" panose="020B0603020202020204" pitchFamily="34" charset="0"/>
                        <a:ea typeface="굴림" panose="020B0600000101010101" pitchFamily="50" charset="-127"/>
                        <a:cs typeface="Courier New" panose="02070309020205020404" pitchFamily="49" charset="0"/>
                      </a:endParaRPr>
                    </a:p>
                  </a:txBody>
                  <a:tcPr marL="25397" marR="25397"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tc>
                  <a:txBody>
                    <a:bodyPr/>
                    <a:lstStyle/>
                    <a:p>
                      <a:pPr algn="ctr">
                        <a:spcBef>
                          <a:spcPts val="200"/>
                        </a:spcBef>
                        <a:spcAft>
                          <a:spcPts val="200"/>
                        </a:spcAft>
                      </a:pPr>
                      <a:r>
                        <a:rPr lang="en-US" sz="800" b="0" i="1" dirty="0">
                          <a:solidFill>
                            <a:srgbClr val="0000FF"/>
                          </a:solidFill>
                          <a:effectLst/>
                          <a:latin typeface="Trebuchet MS" panose="020B0603020202020204" pitchFamily="34" charset="0"/>
                          <a:ea typeface="굴림" panose="020B0600000101010101" pitchFamily="50" charset="-127"/>
                          <a:cs typeface="Courier New" panose="02070309020205020404" pitchFamily="49" charset="0"/>
                        </a:rPr>
                        <a:t>OUT</a:t>
                      </a:r>
                      <a:endParaRPr lang="ko-KR" sz="800" b="0" i="1">
                        <a:solidFill>
                          <a:srgbClr val="0000FF"/>
                        </a:solidFill>
                        <a:effectLst/>
                        <a:latin typeface="Trebuchet MS" panose="020B0603020202020204" pitchFamily="34" charset="0"/>
                        <a:ea typeface="굴림" panose="020B0600000101010101" pitchFamily="50" charset="-127"/>
                        <a:cs typeface="Courier New" panose="02070309020205020404" pitchFamily="49" charset="0"/>
                      </a:endParaRPr>
                    </a:p>
                  </a:txBody>
                  <a:tcPr marL="25397" marR="253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tc>
                  <a:txBody>
                    <a:bodyPr/>
                    <a:lstStyle/>
                    <a:p>
                      <a:pPr>
                        <a:spcBef>
                          <a:spcPts val="200"/>
                        </a:spcBef>
                        <a:spcAft>
                          <a:spcPts val="200"/>
                        </a:spcAft>
                      </a:pPr>
                      <a:r>
                        <a:rPr lang="en-US" sz="800" b="0" i="1" dirty="0" err="1">
                          <a:solidFill>
                            <a:srgbClr val="0000FF"/>
                          </a:solidFill>
                          <a:effectLst/>
                          <a:latin typeface="Trebuchet MS" panose="020B0603020202020204" pitchFamily="34" charset="0"/>
                          <a:ea typeface="굴림" panose="020B0600000101010101" pitchFamily="50" charset="-127"/>
                          <a:cs typeface="Courier New" panose="02070309020205020404" pitchFamily="49" charset="0"/>
                        </a:rPr>
                        <a:t>CtSaPower_Check_Voltage_Level</a:t>
                      </a:r>
                      <a:endParaRPr lang="ko-KR" sz="800" b="0" i="1">
                        <a:solidFill>
                          <a:srgbClr val="0000FF"/>
                        </a:solidFill>
                        <a:effectLst/>
                        <a:latin typeface="Trebuchet MS" panose="020B0603020202020204" pitchFamily="34" charset="0"/>
                        <a:ea typeface="굴림" panose="020B0600000101010101" pitchFamily="50" charset="-127"/>
                        <a:cs typeface="Courier New" panose="02070309020205020404" pitchFamily="49" charset="0"/>
                      </a:endParaRPr>
                    </a:p>
                  </a:txBody>
                  <a:tcPr marL="25397" marR="2539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tc>
                  <a:txBody>
                    <a:bodyPr/>
                    <a:lstStyle/>
                    <a:p>
                      <a:pPr>
                        <a:spcBef>
                          <a:spcPts val="200"/>
                        </a:spcBef>
                        <a:spcAft>
                          <a:spcPts val="200"/>
                        </a:spcAft>
                      </a:pPr>
                      <a:r>
                        <a:rPr lang="en-US" sz="800" b="0">
                          <a:solidFill>
                            <a:srgbClr val="000000"/>
                          </a:solidFill>
                          <a:effectLst/>
                          <a:latin typeface="Trebuchet MS" panose="020B0603020202020204" pitchFamily="34" charset="0"/>
                          <a:ea typeface="굴림" panose="020B0600000101010101" pitchFamily="50" charset="-127"/>
                          <a:cs typeface="Courier New" panose="02070309020205020404" pitchFamily="49" charset="0"/>
                        </a:rPr>
                        <a:t> </a:t>
                      </a:r>
                      <a:endParaRPr lang="ko-KR" sz="800" b="0">
                        <a:solidFill>
                          <a:srgbClr val="000000"/>
                        </a:solidFill>
                        <a:effectLst/>
                        <a:latin typeface="Trebuchet MS" panose="020B0603020202020204" pitchFamily="34" charset="0"/>
                        <a:ea typeface="굴림" panose="020B0600000101010101" pitchFamily="50" charset="-127"/>
                        <a:cs typeface="Courier New" panose="02070309020205020404" pitchFamily="49" charset="0"/>
                      </a:endParaRPr>
                    </a:p>
                  </a:txBody>
                  <a:tcPr marL="25397" marR="25397"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tr>
              <a:tr h="192088">
                <a:tc>
                  <a:txBody>
                    <a:bodyPr/>
                    <a:lstStyle/>
                    <a:p>
                      <a:pPr>
                        <a:spcBef>
                          <a:spcPts val="200"/>
                        </a:spcBef>
                        <a:spcAft>
                          <a:spcPts val="200"/>
                        </a:spcAft>
                      </a:pPr>
                      <a:r>
                        <a:rPr lang="en-US" sz="800" b="0" dirty="0" err="1">
                          <a:solidFill>
                            <a:srgbClr val="000000"/>
                          </a:solidFill>
                          <a:effectLst/>
                          <a:latin typeface="Trebuchet MS" panose="020B0603020202020204" pitchFamily="34" charset="0"/>
                          <a:ea typeface="굴림" panose="020B0600000101010101" pitchFamily="50" charset="-127"/>
                          <a:cs typeface="Courier New" panose="02070309020205020404" pitchFamily="49" charset="0"/>
                        </a:rPr>
                        <a:t>BacklightUrgentReq</a:t>
                      </a:r>
                      <a:endParaRPr lang="ko-KR" sz="800" b="0">
                        <a:solidFill>
                          <a:srgbClr val="000000"/>
                        </a:solidFill>
                        <a:effectLst/>
                        <a:latin typeface="Trebuchet MS" panose="020B0603020202020204" pitchFamily="34" charset="0"/>
                        <a:ea typeface="굴림" panose="020B0600000101010101" pitchFamily="50" charset="-127"/>
                        <a:cs typeface="Courier New" panose="02070309020205020404" pitchFamily="49" charset="0"/>
                      </a:endParaRPr>
                    </a:p>
                  </a:txBody>
                  <a:tcPr marL="25397" marR="25397"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333333"/>
                      </a:solidFill>
                      <a:prstDash val="solid"/>
                      <a:round/>
                      <a:headEnd type="none" w="med" len="med"/>
                      <a:tailEnd type="none" w="med" len="med"/>
                    </a:lnB>
                  </a:tcPr>
                </a:tc>
                <a:tc>
                  <a:txBody>
                    <a:bodyPr/>
                    <a:lstStyle/>
                    <a:p>
                      <a:pPr algn="ctr">
                        <a:spcBef>
                          <a:spcPts val="200"/>
                        </a:spcBef>
                        <a:spcAft>
                          <a:spcPts val="200"/>
                        </a:spcAft>
                      </a:pPr>
                      <a:r>
                        <a:rPr lang="en-US" sz="800" b="0" i="1">
                          <a:solidFill>
                            <a:srgbClr val="0000FF"/>
                          </a:solidFill>
                          <a:effectLst/>
                          <a:latin typeface="Trebuchet MS" panose="020B0603020202020204" pitchFamily="34" charset="0"/>
                          <a:ea typeface="굴림" panose="020B0600000101010101" pitchFamily="50" charset="-127"/>
                          <a:cs typeface="Courier New" panose="02070309020205020404" pitchFamily="49" charset="0"/>
                        </a:rPr>
                        <a:t>OUT</a:t>
                      </a:r>
                      <a:endParaRPr lang="ko-KR" sz="800" b="0" i="1">
                        <a:solidFill>
                          <a:srgbClr val="0000FF"/>
                        </a:solidFill>
                        <a:effectLst/>
                        <a:latin typeface="Trebuchet MS" panose="020B0603020202020204" pitchFamily="34" charset="0"/>
                        <a:ea typeface="굴림" panose="020B0600000101010101" pitchFamily="50" charset="-127"/>
                        <a:cs typeface="Courier New" panose="02070309020205020404" pitchFamily="49" charset="0"/>
                      </a:endParaRPr>
                    </a:p>
                  </a:txBody>
                  <a:tcPr marL="25397" marR="253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333333"/>
                      </a:solidFill>
                      <a:prstDash val="solid"/>
                      <a:round/>
                      <a:headEnd type="none" w="med" len="med"/>
                      <a:tailEnd type="none" w="med" len="med"/>
                    </a:lnB>
                  </a:tcPr>
                </a:tc>
                <a:tc>
                  <a:txBody>
                    <a:bodyPr/>
                    <a:lstStyle/>
                    <a:p>
                      <a:pPr>
                        <a:spcBef>
                          <a:spcPts val="200"/>
                        </a:spcBef>
                        <a:spcAft>
                          <a:spcPts val="200"/>
                        </a:spcAft>
                      </a:pPr>
                      <a:r>
                        <a:rPr lang="en-US" sz="800" b="0" i="1" dirty="0">
                          <a:solidFill>
                            <a:srgbClr val="0000FF"/>
                          </a:solidFill>
                          <a:effectLst/>
                          <a:latin typeface="Trebuchet MS" panose="020B0603020202020204" pitchFamily="34" charset="0"/>
                          <a:ea typeface="굴림" panose="020B0600000101010101" pitchFamily="50" charset="-127"/>
                          <a:cs typeface="Courier New" panose="02070309020205020404" pitchFamily="49" charset="0"/>
                        </a:rPr>
                        <a:t>RCtSaPower_100ms</a:t>
                      </a:r>
                      <a:endParaRPr lang="ko-KR" sz="800" b="0" i="1">
                        <a:solidFill>
                          <a:srgbClr val="0000FF"/>
                        </a:solidFill>
                        <a:effectLst/>
                        <a:latin typeface="Trebuchet MS" panose="020B0603020202020204" pitchFamily="34" charset="0"/>
                        <a:ea typeface="굴림" panose="020B0600000101010101" pitchFamily="50" charset="-127"/>
                        <a:cs typeface="Courier New" panose="02070309020205020404" pitchFamily="49" charset="0"/>
                      </a:endParaRPr>
                    </a:p>
                  </a:txBody>
                  <a:tcPr marL="25397" marR="2539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333333"/>
                      </a:solidFill>
                      <a:prstDash val="solid"/>
                      <a:round/>
                      <a:headEnd type="none" w="med" len="med"/>
                      <a:tailEnd type="none" w="med" len="med"/>
                    </a:lnB>
                  </a:tcPr>
                </a:tc>
                <a:tc>
                  <a:txBody>
                    <a:bodyPr/>
                    <a:lstStyle/>
                    <a:p>
                      <a:pPr>
                        <a:spcBef>
                          <a:spcPts val="200"/>
                        </a:spcBef>
                        <a:spcAft>
                          <a:spcPts val="200"/>
                        </a:spcAft>
                      </a:pPr>
                      <a:r>
                        <a:rPr lang="en-US" sz="800" b="0" dirty="0">
                          <a:solidFill>
                            <a:srgbClr val="000000"/>
                          </a:solidFill>
                          <a:effectLst/>
                          <a:latin typeface="Trebuchet MS" panose="020B0603020202020204" pitchFamily="34" charset="0"/>
                          <a:ea typeface="굴림" panose="020B0600000101010101" pitchFamily="50" charset="-127"/>
                          <a:cs typeface="Courier New" panose="02070309020205020404" pitchFamily="49" charset="0"/>
                        </a:rPr>
                        <a:t> </a:t>
                      </a:r>
                      <a:endParaRPr lang="ko-KR" sz="800" b="0">
                        <a:solidFill>
                          <a:srgbClr val="000000"/>
                        </a:solidFill>
                        <a:effectLst/>
                        <a:latin typeface="Trebuchet MS" panose="020B0603020202020204" pitchFamily="34" charset="0"/>
                        <a:ea typeface="굴림" panose="020B0600000101010101" pitchFamily="50" charset="-127"/>
                        <a:cs typeface="Courier New" panose="02070309020205020404" pitchFamily="49" charset="0"/>
                      </a:endParaRPr>
                    </a:p>
                  </a:txBody>
                  <a:tcPr marL="25397" marR="25397"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dot"/>
                      <a:round/>
                      <a:headEnd type="none" w="med" len="med"/>
                      <a:tailEnd type="none" w="med" len="med"/>
                    </a:lnT>
                    <a:lnB w="12700" cap="flat" cmpd="sng" algn="ctr">
                      <a:solidFill>
                        <a:srgbClr val="333333"/>
                      </a:solidFill>
                      <a:prstDash val="solid"/>
                      <a:round/>
                      <a:headEnd type="none" w="med" len="med"/>
                      <a:tailEnd type="none" w="med" len="med"/>
                    </a:lnB>
                  </a:tcPr>
                </a:tc>
              </a:tr>
            </a:tbl>
          </a:graphicData>
        </a:graphic>
      </p:graphicFrame>
      <p:sp>
        <p:nvSpPr>
          <p:cNvPr id="14409" name="TextBox 2"/>
          <p:cNvSpPr txBox="1">
            <a:spLocks noChangeArrowheads="1"/>
          </p:cNvSpPr>
          <p:nvPr/>
        </p:nvSpPr>
        <p:spPr bwMode="auto">
          <a:xfrm>
            <a:off x="574500" y="5353050"/>
            <a:ext cx="264989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굴림" panose="020B0600000101010101" pitchFamily="50" charset="-127"/>
                <a:ea typeface="굴림" panose="020B0600000101010101" pitchFamily="50" charset="-127"/>
              </a:defRPr>
            </a:lvl1pPr>
            <a:lvl2pPr marL="742950" indent="-285750">
              <a:defRPr kumimoji="1">
                <a:solidFill>
                  <a:schemeClr val="tx1"/>
                </a:solidFill>
                <a:latin typeface="굴림" panose="020B0600000101010101" pitchFamily="50" charset="-127"/>
                <a:ea typeface="굴림" panose="020B0600000101010101" pitchFamily="50" charset="-127"/>
              </a:defRPr>
            </a:lvl2pPr>
            <a:lvl3pPr marL="1143000" indent="-228600">
              <a:defRPr kumimoji="1">
                <a:solidFill>
                  <a:schemeClr val="tx1"/>
                </a:solidFill>
                <a:latin typeface="굴림" panose="020B0600000101010101" pitchFamily="50" charset="-127"/>
                <a:ea typeface="굴림" panose="020B0600000101010101" pitchFamily="50" charset="-127"/>
              </a:defRPr>
            </a:lvl3pPr>
            <a:lvl4pPr marL="1600200" indent="-228600">
              <a:defRPr kumimoji="1">
                <a:solidFill>
                  <a:schemeClr val="tx1"/>
                </a:solidFill>
                <a:latin typeface="굴림" panose="020B0600000101010101" pitchFamily="50" charset="-127"/>
                <a:ea typeface="굴림" panose="020B0600000101010101" pitchFamily="50" charset="-127"/>
              </a:defRPr>
            </a:lvl4pPr>
            <a:lvl5pPr marL="2057400" indent="-22860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algn="ctr"/>
            <a:r>
              <a:rPr lang="en-US" altLang="ko-KR" sz="1400" b="1" dirty="0" smtClean="0">
                <a:latin typeface="Malgun Gothic" panose="020B0503020000020004" pitchFamily="50" charset="-127"/>
                <a:ea typeface="Malgun Gothic" panose="020B0503020000020004" pitchFamily="50" charset="-127"/>
              </a:rPr>
              <a:t>[Design Target Component]</a:t>
            </a:r>
            <a:endParaRPr lang="ko-KR" altLang="en-US" sz="1400" b="1">
              <a:latin typeface="Malgun Gothic" panose="020B0503020000020004" pitchFamily="50" charset="-127"/>
              <a:ea typeface="Malgun Gothic" panose="020B0503020000020004" pitchFamily="50" charset="-127"/>
            </a:endParaRPr>
          </a:p>
        </p:txBody>
      </p:sp>
      <p:sp>
        <p:nvSpPr>
          <p:cNvPr id="14410" name="TextBox 8"/>
          <p:cNvSpPr txBox="1">
            <a:spLocks noChangeArrowheads="1"/>
          </p:cNvSpPr>
          <p:nvPr/>
        </p:nvSpPr>
        <p:spPr bwMode="auto">
          <a:xfrm>
            <a:off x="5764213" y="5353050"/>
            <a:ext cx="149701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굴림" panose="020B0600000101010101" pitchFamily="50" charset="-127"/>
                <a:ea typeface="굴림" panose="020B0600000101010101" pitchFamily="50" charset="-127"/>
              </a:defRPr>
            </a:lvl1pPr>
            <a:lvl2pPr marL="742950" indent="-285750">
              <a:defRPr kumimoji="1">
                <a:solidFill>
                  <a:schemeClr val="tx1"/>
                </a:solidFill>
                <a:latin typeface="굴림" panose="020B0600000101010101" pitchFamily="50" charset="-127"/>
                <a:ea typeface="굴림" panose="020B0600000101010101" pitchFamily="50" charset="-127"/>
              </a:defRPr>
            </a:lvl2pPr>
            <a:lvl3pPr marL="1143000" indent="-228600">
              <a:defRPr kumimoji="1">
                <a:solidFill>
                  <a:schemeClr val="tx1"/>
                </a:solidFill>
                <a:latin typeface="굴림" panose="020B0600000101010101" pitchFamily="50" charset="-127"/>
                <a:ea typeface="굴림" panose="020B0600000101010101" pitchFamily="50" charset="-127"/>
              </a:defRPr>
            </a:lvl3pPr>
            <a:lvl4pPr marL="1600200" indent="-228600">
              <a:defRPr kumimoji="1">
                <a:solidFill>
                  <a:schemeClr val="tx1"/>
                </a:solidFill>
                <a:latin typeface="굴림" panose="020B0600000101010101" pitchFamily="50" charset="-127"/>
                <a:ea typeface="굴림" panose="020B0600000101010101" pitchFamily="50" charset="-127"/>
              </a:defRPr>
            </a:lvl4pPr>
            <a:lvl5pPr marL="2057400" indent="-22860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algn="ctr"/>
            <a:r>
              <a:rPr lang="en-US" altLang="ko-KR" sz="1400" b="1">
                <a:latin typeface="Malgun Gothic" panose="020B0503020000020004" pitchFamily="50" charset="-127"/>
                <a:ea typeface="Malgun Gothic" panose="020B0503020000020004" pitchFamily="50" charset="-127"/>
              </a:rPr>
              <a:t>[Interface Port]</a:t>
            </a:r>
            <a:endParaRPr lang="ko-KR" altLang="en-US" sz="1400" b="1">
              <a:latin typeface="Malgun Gothic" panose="020B0503020000020004" pitchFamily="50" charset="-127"/>
              <a:ea typeface="Malgun Gothic" panose="020B0503020000020004" pitchFamily="50" charset="-127"/>
            </a:endParaRPr>
          </a:p>
        </p:txBody>
      </p:sp>
      <p:sp>
        <p:nvSpPr>
          <p:cNvPr id="10" name="직사각형 9"/>
          <p:cNvSpPr/>
          <p:nvPr/>
        </p:nvSpPr>
        <p:spPr>
          <a:xfrm>
            <a:off x="484188" y="3132138"/>
            <a:ext cx="2663825" cy="1685925"/>
          </a:xfrm>
          <a:prstGeom prst="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1" name="직사각형 10"/>
          <p:cNvSpPr/>
          <p:nvPr/>
        </p:nvSpPr>
        <p:spPr>
          <a:xfrm>
            <a:off x="3657600" y="3132138"/>
            <a:ext cx="1439863" cy="2119312"/>
          </a:xfrm>
          <a:prstGeom prst="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4" name="오른쪽 화살표 3"/>
          <p:cNvSpPr/>
          <p:nvPr/>
        </p:nvSpPr>
        <p:spPr>
          <a:xfrm>
            <a:off x="3221038" y="3149600"/>
            <a:ext cx="358775" cy="2159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endParaRPr lang="ko-KR" altLang="en-US"/>
          </a:p>
        </p:txBody>
      </p:sp>
      <p:sp>
        <p:nvSpPr>
          <p:cNvPr id="2" name="슬라이드 번호 개체 틀 1"/>
          <p:cNvSpPr>
            <a:spLocks noGrp="1"/>
          </p:cNvSpPr>
          <p:nvPr>
            <p:ph type="sldNum" sz="quarter" idx="4"/>
          </p:nvPr>
        </p:nvSpPr>
        <p:spPr/>
        <p:txBody>
          <a:bodyPr/>
          <a:lstStyle/>
          <a:p>
            <a:pPr algn="ctr"/>
            <a:fld id="{3F4E1447-05C2-403B-A777-8A71143BED29}" type="slidenum">
              <a:rPr lang="ko-KR" altLang="en-US" smtClean="0"/>
              <a:pPr algn="ctr"/>
              <a:t>11</a:t>
            </a:fld>
            <a:endParaRPr lang="ko-KR" alt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제목 1"/>
          <p:cNvSpPr>
            <a:spLocks noGrp="1"/>
          </p:cNvSpPr>
          <p:nvPr>
            <p:ph type="title"/>
          </p:nvPr>
        </p:nvSpPr>
        <p:spPr bwMode="auto">
          <a:xfrm>
            <a:off x="323850" y="71438"/>
            <a:ext cx="8915400" cy="4397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ko-KR" dirty="0" smtClean="0">
                <a:latin typeface="Malgun Gothic" panose="020B0503020000020004" pitchFamily="50" charset="-127"/>
                <a:ea typeface="Malgun Gothic" panose="020B0503020000020004" pitchFamily="50" charset="-127"/>
              </a:rPr>
              <a:t>5. SW Detailed Design</a:t>
            </a:r>
            <a:r>
              <a:rPr lang="ko-KR" altLang="en-US" smtClean="0">
                <a:latin typeface="Malgun Gothic" panose="020B0503020000020004" pitchFamily="50" charset="-127"/>
                <a:ea typeface="Malgun Gothic" panose="020B0503020000020004" pitchFamily="50" charset="-127"/>
              </a:rPr>
              <a:t> </a:t>
            </a:r>
            <a:r>
              <a:rPr lang="en-US" altLang="ko-KR" dirty="0" smtClean="0">
                <a:latin typeface="Malgun Gothic" panose="020B0503020000020004" pitchFamily="50" charset="-127"/>
                <a:ea typeface="Malgun Gothic" panose="020B0503020000020004" pitchFamily="50" charset="-127"/>
              </a:rPr>
              <a:t>– Static Design</a:t>
            </a:r>
            <a:endParaRPr lang="ko-KR" altLang="en-US" smtClean="0">
              <a:latin typeface="Malgun Gothic" panose="020B0503020000020004" pitchFamily="50" charset="-127"/>
              <a:ea typeface="Malgun Gothic" panose="020B0503020000020004" pitchFamily="50" charset="-127"/>
            </a:endParaRPr>
          </a:p>
        </p:txBody>
      </p:sp>
      <p:sp>
        <p:nvSpPr>
          <p:cNvPr id="15363" name="텍스트 개체 틀 2"/>
          <p:cNvSpPr>
            <a:spLocks noGrp="1"/>
          </p:cNvSpPr>
          <p:nvPr>
            <p:ph type="body" sz="quarter" idx="10"/>
          </p:nvPr>
        </p:nvSpPr>
        <p:spPr bwMode="auto">
          <a:xfrm>
            <a:off x="344488" y="714375"/>
            <a:ext cx="9561512"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ko-KR" sz="1200" b="1" u="sng" dirty="0" smtClean="0">
                <a:latin typeface="Malgun Gothic" panose="020B0503020000020004" pitchFamily="50" charset="-127"/>
                <a:ea typeface="Malgun Gothic" panose="020B0503020000020004" pitchFamily="50" charset="-127"/>
              </a:rPr>
              <a:t>Static Design – Variable List</a:t>
            </a:r>
          </a:p>
          <a:p>
            <a:r>
              <a:rPr lang="en-US" altLang="ko-KR" sz="1200" dirty="0">
                <a:latin typeface="Malgun Gothic" panose="020B0503020000020004" pitchFamily="50" charset="-127"/>
                <a:ea typeface="Malgun Gothic" panose="020B0503020000020004" pitchFamily="50" charset="-127"/>
              </a:rPr>
              <a:t>Defines variables necessary to process input/output data delivered through component interface or to process and </a:t>
            </a:r>
            <a:r>
              <a:rPr lang="en-US" altLang="ko-KR" sz="1200" dirty="0" smtClean="0">
                <a:latin typeface="Malgun Gothic" panose="020B0503020000020004" pitchFamily="50" charset="-127"/>
                <a:ea typeface="Malgun Gothic" panose="020B0503020000020004" pitchFamily="50" charset="-127"/>
              </a:rPr>
              <a:t>store</a:t>
            </a:r>
          </a:p>
          <a:p>
            <a:r>
              <a:rPr lang="en-US" altLang="ko-KR" sz="1200" dirty="0" smtClean="0">
                <a:latin typeface="Malgun Gothic" panose="020B0503020000020004" pitchFamily="50" charset="-127"/>
                <a:ea typeface="Malgun Gothic" panose="020B0503020000020004" pitchFamily="50" charset="-127"/>
              </a:rPr>
              <a:t>data </a:t>
            </a:r>
            <a:r>
              <a:rPr lang="en-US" altLang="ko-KR" sz="1200" dirty="0">
                <a:latin typeface="Malgun Gothic" panose="020B0503020000020004" pitchFamily="50" charset="-127"/>
                <a:ea typeface="Malgun Gothic" panose="020B0503020000020004" pitchFamily="50" charset="-127"/>
              </a:rPr>
              <a:t>internally. In general, global variables to be used in components are defined here</a:t>
            </a:r>
            <a:r>
              <a:rPr lang="en-US" altLang="ko-KR" sz="1200" dirty="0" smtClean="0">
                <a:latin typeface="Malgun Gothic" panose="020B0503020000020004" pitchFamily="50" charset="-127"/>
                <a:ea typeface="Malgun Gothic" panose="020B0503020000020004" pitchFamily="50" charset="-127"/>
              </a:rPr>
              <a:t>. </a:t>
            </a:r>
            <a:br>
              <a:rPr lang="en-US" altLang="ko-KR" sz="1200" dirty="0" smtClean="0">
                <a:latin typeface="Malgun Gothic" panose="020B0503020000020004" pitchFamily="50" charset="-127"/>
                <a:ea typeface="Malgun Gothic" panose="020B0503020000020004" pitchFamily="50" charset="-127"/>
              </a:rPr>
            </a:br>
            <a:endParaRPr lang="en-US" altLang="ko-KR" sz="1200" dirty="0" smtClean="0">
              <a:latin typeface="Malgun Gothic" panose="020B0503020000020004" pitchFamily="50" charset="-127"/>
              <a:ea typeface="Malgun Gothic" panose="020B0503020000020004" pitchFamily="50" charset="-127"/>
            </a:endParaRPr>
          </a:p>
          <a:p>
            <a:r>
              <a:rPr lang="en-US" altLang="ko-KR" sz="1200" dirty="0" smtClean="0">
                <a:latin typeface="Malgun Gothic" panose="020B0503020000020004" pitchFamily="50" charset="-127"/>
                <a:ea typeface="Malgun Gothic" panose="020B0503020000020004" pitchFamily="50" charset="-127"/>
              </a:rPr>
              <a:t>The </a:t>
            </a:r>
            <a:r>
              <a:rPr lang="en-US" altLang="ko-KR" sz="1200" dirty="0">
                <a:latin typeface="Malgun Gothic" panose="020B0503020000020004" pitchFamily="50" charset="-127"/>
                <a:ea typeface="Malgun Gothic" panose="020B0503020000020004" pitchFamily="50" charset="-127"/>
              </a:rPr>
              <a:t>detailed definition items are as follows</a:t>
            </a:r>
            <a:r>
              <a:rPr lang="en-US" altLang="ko-KR" sz="1200" dirty="0" smtClean="0">
                <a:latin typeface="Malgun Gothic" panose="020B0503020000020004" pitchFamily="50" charset="-127"/>
                <a:ea typeface="Malgun Gothic" panose="020B0503020000020004" pitchFamily="50" charset="-127"/>
              </a:rPr>
              <a:t>.</a:t>
            </a:r>
          </a:p>
          <a:p>
            <a:pPr>
              <a:buFont typeface="Arial" panose="020B0604020202020204" pitchFamily="34" charset="0"/>
              <a:buChar char="•"/>
            </a:pPr>
            <a:r>
              <a:rPr lang="en-US" altLang="ko-KR" sz="1200" b="1" dirty="0" smtClean="0">
                <a:latin typeface="Malgun Gothic" panose="020B0503020000020004" pitchFamily="50" charset="-127"/>
                <a:ea typeface="Malgun Gothic" panose="020B0503020000020004" pitchFamily="50" charset="-127"/>
              </a:rPr>
              <a:t>Type</a:t>
            </a:r>
            <a:r>
              <a:rPr lang="en-US" altLang="ko-KR" sz="1200" dirty="0">
                <a:latin typeface="Malgun Gothic" panose="020B0503020000020004" pitchFamily="50" charset="-127"/>
                <a:ea typeface="Malgun Gothic" panose="020B0503020000020004" pitchFamily="50" charset="-127"/>
              </a:rPr>
              <a:t>: Defines the variable type. In the case of user-defined types, details should be additionally described in Description</a:t>
            </a:r>
            <a:r>
              <a:rPr lang="en-US" altLang="ko-KR" sz="1200" dirty="0" smtClean="0">
                <a:latin typeface="Malgun Gothic" panose="020B0503020000020004" pitchFamily="50" charset="-127"/>
                <a:ea typeface="Malgun Gothic" panose="020B0503020000020004" pitchFamily="50" charset="-127"/>
              </a:rPr>
              <a:t>.</a:t>
            </a:r>
          </a:p>
          <a:p>
            <a:pPr>
              <a:buFont typeface="Arial" panose="020B0604020202020204" pitchFamily="34" charset="0"/>
              <a:buChar char="•"/>
            </a:pPr>
            <a:r>
              <a:rPr lang="en-US" altLang="ko-KR" sz="1200" b="1" dirty="0" smtClean="0">
                <a:latin typeface="Malgun Gothic" panose="020B0503020000020004" pitchFamily="50" charset="-127"/>
                <a:ea typeface="Malgun Gothic" panose="020B0503020000020004" pitchFamily="50" charset="-127"/>
              </a:rPr>
              <a:t>Name</a:t>
            </a:r>
            <a:r>
              <a:rPr lang="en-US" altLang="ko-KR" sz="1200" dirty="0">
                <a:latin typeface="Malgun Gothic" panose="020B0503020000020004" pitchFamily="50" charset="-127"/>
                <a:ea typeface="Malgun Gothic" panose="020B0503020000020004" pitchFamily="50" charset="-127"/>
              </a:rPr>
              <a:t>: Defines the variable name according to the naming rule</a:t>
            </a:r>
            <a:r>
              <a:rPr lang="en-US" altLang="ko-KR" sz="1200" dirty="0" smtClean="0">
                <a:latin typeface="Malgun Gothic" panose="020B0503020000020004" pitchFamily="50" charset="-127"/>
                <a:ea typeface="Malgun Gothic" panose="020B0503020000020004" pitchFamily="50" charset="-127"/>
              </a:rPr>
              <a:t>.</a:t>
            </a:r>
          </a:p>
          <a:p>
            <a:pPr>
              <a:buFont typeface="Arial" panose="020B0604020202020204" pitchFamily="34" charset="0"/>
              <a:buChar char="•"/>
            </a:pPr>
            <a:r>
              <a:rPr lang="en-US" altLang="ko-KR" sz="1200" b="1" dirty="0" smtClean="0">
                <a:latin typeface="Malgun Gothic" panose="020B0503020000020004" pitchFamily="50" charset="-127"/>
                <a:ea typeface="Malgun Gothic" panose="020B0503020000020004" pitchFamily="50" charset="-127"/>
              </a:rPr>
              <a:t>Description</a:t>
            </a:r>
            <a:r>
              <a:rPr lang="en-US" altLang="ko-KR" sz="1200" dirty="0">
                <a:latin typeface="Malgun Gothic" panose="020B0503020000020004" pitchFamily="50" charset="-127"/>
                <a:ea typeface="Malgun Gothic" panose="020B0503020000020004" pitchFamily="50" charset="-127"/>
              </a:rPr>
              <a:t>: Describes the data stored in the variable, and describes the range of data values</a:t>
            </a:r>
            <a:r>
              <a:rPr lang="en-US" altLang="ko-KR" sz="1200" dirty="0" smtClean="0">
                <a:latin typeface="Malgun Gothic" panose="020B0503020000020004" pitchFamily="50" charset="-127"/>
                <a:ea typeface="Malgun Gothic" panose="020B0503020000020004" pitchFamily="50" charset="-127"/>
              </a:rPr>
              <a:t>.</a:t>
            </a:r>
          </a:p>
          <a:p>
            <a:pPr>
              <a:buFont typeface="Arial" panose="020B0604020202020204" pitchFamily="34" charset="0"/>
              <a:buChar char="•"/>
            </a:pPr>
            <a:r>
              <a:rPr lang="en-US" altLang="ko-KR" sz="1200" b="1" dirty="0" smtClean="0">
                <a:latin typeface="Malgun Gothic" panose="020B0503020000020004" pitchFamily="50" charset="-127"/>
                <a:ea typeface="Malgun Gothic" panose="020B0503020000020004" pitchFamily="50" charset="-127"/>
              </a:rPr>
              <a:t>Remark</a:t>
            </a:r>
            <a:r>
              <a:rPr lang="en-US" altLang="ko-KR" sz="1200" dirty="0">
                <a:latin typeface="Malgun Gothic" panose="020B0503020000020004" pitchFamily="50" charset="-127"/>
                <a:ea typeface="Malgun Gothic" panose="020B0503020000020004" pitchFamily="50" charset="-127"/>
              </a:rPr>
              <a:t>: Describe when there are restrictions on the use of variables. (e.g. applied model </a:t>
            </a:r>
            <a:r>
              <a:rPr lang="en-US" altLang="ko-KR" sz="1200" dirty="0" smtClean="0">
                <a:latin typeface="Malgun Gothic" panose="020B0503020000020004" pitchFamily="50" charset="-127"/>
                <a:ea typeface="Malgun Gothic" panose="020B0503020000020004" pitchFamily="50" charset="-127"/>
              </a:rPr>
              <a:t>variant)</a:t>
            </a:r>
            <a:endParaRPr lang="en-US" altLang="ko-KR" sz="1200" dirty="0">
              <a:latin typeface="Malgun Gothic" panose="020B0503020000020004" pitchFamily="50" charset="-127"/>
              <a:ea typeface="Malgun Gothic" panose="020B0503020000020004" pitchFamily="50" charset="-127"/>
            </a:endParaRPr>
          </a:p>
        </p:txBody>
      </p:sp>
      <p:graphicFrame>
        <p:nvGraphicFramePr>
          <p:cNvPr id="7" name="표 6"/>
          <p:cNvGraphicFramePr>
            <a:graphicFrameLocks noGrp="1"/>
          </p:cNvGraphicFramePr>
          <p:nvPr>
            <p:extLst>
              <p:ext uri="{D42A27DB-BD31-4B8C-83A1-F6EECF244321}">
                <p14:modId xmlns:p14="http://schemas.microsoft.com/office/powerpoint/2010/main" val="2495284006"/>
              </p:ext>
            </p:extLst>
          </p:nvPr>
        </p:nvGraphicFramePr>
        <p:xfrm>
          <a:off x="849313" y="3429000"/>
          <a:ext cx="8064500" cy="2489220"/>
        </p:xfrm>
        <a:graphic>
          <a:graphicData uri="http://schemas.openxmlformats.org/drawingml/2006/table">
            <a:tbl>
              <a:tblPr firstRow="1" firstCol="1" bandRow="1"/>
              <a:tblGrid>
                <a:gridCol w="800431"/>
                <a:gridCol w="1182971"/>
                <a:gridCol w="4710578"/>
                <a:gridCol w="1370520"/>
              </a:tblGrid>
              <a:tr h="142250">
                <a:tc>
                  <a:txBody>
                    <a:bodyPr/>
                    <a:lstStyle/>
                    <a:p>
                      <a:pPr algn="ctr">
                        <a:spcBef>
                          <a:spcPts val="400"/>
                        </a:spcBef>
                        <a:spcAft>
                          <a:spcPts val="400"/>
                        </a:spcAft>
                      </a:pPr>
                      <a:r>
                        <a:rPr lang="en-US" sz="900" b="1" dirty="0">
                          <a:solidFill>
                            <a:srgbClr val="000000"/>
                          </a:solidFill>
                          <a:effectLst/>
                          <a:latin typeface="Trebuchet MS" panose="020B0603020202020204" pitchFamily="34" charset="0"/>
                          <a:ea typeface="굴림" panose="020B0600000101010101" pitchFamily="50" charset="-127"/>
                          <a:cs typeface="Courier New" panose="02070309020205020404" pitchFamily="49" charset="0"/>
                        </a:rPr>
                        <a:t>Type</a:t>
                      </a:r>
                      <a:endParaRPr lang="ko-KR" sz="900" b="1">
                        <a:solidFill>
                          <a:srgbClr val="000000"/>
                        </a:solidFill>
                        <a:effectLst/>
                        <a:latin typeface="Trebuchet MS" panose="020B0603020202020204" pitchFamily="34" charset="0"/>
                        <a:ea typeface="굴림" panose="020B0600000101010101" pitchFamily="50" charset="-127"/>
                        <a:cs typeface="Courier New" panose="02070309020205020404" pitchFamily="49" charset="0"/>
                      </a:endParaRPr>
                    </a:p>
                  </a:txBody>
                  <a:tcPr marL="25400" marR="25400" marT="0" marB="0" anchor="ctr">
                    <a:lnL>
                      <a:noFill/>
                    </a:lnL>
                    <a:lnR w="12700" cap="flat" cmpd="sng" algn="ctr">
                      <a:solidFill>
                        <a:srgbClr val="333333"/>
                      </a:solidFill>
                      <a:prstDash val="solid"/>
                      <a:round/>
                      <a:headEnd type="none" w="med" len="med"/>
                      <a:tailEnd type="none" w="med" len="med"/>
                    </a:lnR>
                    <a:lnT w="12700" cap="flat" cmpd="sng" algn="ctr">
                      <a:solidFill>
                        <a:srgbClr val="333333"/>
                      </a:solidFill>
                      <a:prstDash val="solid"/>
                      <a:round/>
                      <a:headEnd type="none" w="med" len="med"/>
                      <a:tailEnd type="none" w="med" len="med"/>
                    </a:lnT>
                    <a:lnB w="12700" cap="flat" cmpd="sng" algn="ctr">
                      <a:solidFill>
                        <a:srgbClr val="333333"/>
                      </a:solidFill>
                      <a:prstDash val="solid"/>
                      <a:round/>
                      <a:headEnd type="none" w="med" len="med"/>
                      <a:tailEnd type="none" w="med" len="med"/>
                    </a:lnB>
                    <a:solidFill>
                      <a:srgbClr val="E6E6E6"/>
                    </a:solidFill>
                  </a:tcPr>
                </a:tc>
                <a:tc>
                  <a:txBody>
                    <a:bodyPr/>
                    <a:lstStyle/>
                    <a:p>
                      <a:pPr algn="ctr">
                        <a:spcBef>
                          <a:spcPts val="400"/>
                        </a:spcBef>
                        <a:spcAft>
                          <a:spcPts val="400"/>
                        </a:spcAft>
                      </a:pPr>
                      <a:r>
                        <a:rPr lang="en-US" sz="900" b="1">
                          <a:solidFill>
                            <a:srgbClr val="000000"/>
                          </a:solidFill>
                          <a:effectLst/>
                          <a:latin typeface="Trebuchet MS" panose="020B0603020202020204" pitchFamily="34" charset="0"/>
                          <a:ea typeface="굴림" panose="020B0600000101010101" pitchFamily="50" charset="-127"/>
                          <a:cs typeface="Courier New" panose="02070309020205020404" pitchFamily="49" charset="0"/>
                        </a:rPr>
                        <a:t>Name</a:t>
                      </a:r>
                      <a:endParaRPr lang="ko-KR" sz="900" b="1">
                        <a:solidFill>
                          <a:srgbClr val="000000"/>
                        </a:solidFill>
                        <a:effectLst/>
                        <a:latin typeface="Trebuchet MS" panose="020B0603020202020204" pitchFamily="34" charset="0"/>
                        <a:ea typeface="굴림" panose="020B0600000101010101" pitchFamily="50" charset="-127"/>
                        <a:cs typeface="Courier New" panose="02070309020205020404" pitchFamily="49" charset="0"/>
                      </a:endParaRPr>
                    </a:p>
                  </a:txBody>
                  <a:tcPr marL="25400" marR="25400" marT="0" marB="0" anchor="ctr">
                    <a:lnL w="12700" cap="flat" cmpd="sng" algn="ctr">
                      <a:solidFill>
                        <a:srgbClr val="333333"/>
                      </a:solidFill>
                      <a:prstDash val="solid"/>
                      <a:round/>
                      <a:headEnd type="none" w="med" len="med"/>
                      <a:tailEnd type="none" w="med" len="med"/>
                    </a:lnL>
                    <a:lnR w="12700" cap="flat" cmpd="sng" algn="ctr">
                      <a:solidFill>
                        <a:srgbClr val="333333"/>
                      </a:solidFill>
                      <a:prstDash val="solid"/>
                      <a:round/>
                      <a:headEnd type="none" w="med" len="med"/>
                      <a:tailEnd type="none" w="med" len="med"/>
                    </a:lnR>
                    <a:lnT w="12700" cap="flat" cmpd="sng" algn="ctr">
                      <a:solidFill>
                        <a:srgbClr val="333333"/>
                      </a:solidFill>
                      <a:prstDash val="solid"/>
                      <a:round/>
                      <a:headEnd type="none" w="med" len="med"/>
                      <a:tailEnd type="none" w="med" len="med"/>
                    </a:lnT>
                    <a:lnB w="12700" cap="flat" cmpd="sng" algn="ctr">
                      <a:solidFill>
                        <a:srgbClr val="333333"/>
                      </a:solidFill>
                      <a:prstDash val="solid"/>
                      <a:round/>
                      <a:headEnd type="none" w="med" len="med"/>
                      <a:tailEnd type="none" w="med" len="med"/>
                    </a:lnB>
                    <a:solidFill>
                      <a:srgbClr val="E6E6E6"/>
                    </a:solidFill>
                  </a:tcPr>
                </a:tc>
                <a:tc>
                  <a:txBody>
                    <a:bodyPr/>
                    <a:lstStyle/>
                    <a:p>
                      <a:pPr algn="ctr">
                        <a:spcBef>
                          <a:spcPts val="400"/>
                        </a:spcBef>
                        <a:spcAft>
                          <a:spcPts val="400"/>
                        </a:spcAft>
                      </a:pPr>
                      <a:r>
                        <a:rPr lang="en-US" sz="900" b="1" dirty="0">
                          <a:solidFill>
                            <a:srgbClr val="000000"/>
                          </a:solidFill>
                          <a:effectLst/>
                          <a:latin typeface="Trebuchet MS" panose="020B0603020202020204" pitchFamily="34" charset="0"/>
                          <a:ea typeface="굴림" panose="020B0600000101010101" pitchFamily="50" charset="-127"/>
                          <a:cs typeface="Courier New" panose="02070309020205020404" pitchFamily="49" charset="0"/>
                        </a:rPr>
                        <a:t>Description</a:t>
                      </a:r>
                      <a:endParaRPr lang="ko-KR" sz="900" b="1">
                        <a:solidFill>
                          <a:srgbClr val="000000"/>
                        </a:solidFill>
                        <a:effectLst/>
                        <a:latin typeface="Trebuchet MS" panose="020B0603020202020204" pitchFamily="34" charset="0"/>
                        <a:ea typeface="굴림" panose="020B0600000101010101" pitchFamily="50" charset="-127"/>
                        <a:cs typeface="Courier New" panose="02070309020205020404" pitchFamily="49" charset="0"/>
                      </a:endParaRPr>
                    </a:p>
                  </a:txBody>
                  <a:tcPr marL="25400" marR="25400" marT="0" marB="0" anchor="ctr">
                    <a:lnL w="12700" cap="flat" cmpd="sng" algn="ctr">
                      <a:solidFill>
                        <a:srgbClr val="333333"/>
                      </a:solidFill>
                      <a:prstDash val="solid"/>
                      <a:round/>
                      <a:headEnd type="none" w="med" len="med"/>
                      <a:tailEnd type="none" w="med" len="med"/>
                    </a:lnL>
                    <a:lnR w="12700" cap="flat" cmpd="sng" algn="ctr">
                      <a:solidFill>
                        <a:srgbClr val="333333"/>
                      </a:solidFill>
                      <a:prstDash val="solid"/>
                      <a:round/>
                      <a:headEnd type="none" w="med" len="med"/>
                      <a:tailEnd type="none" w="med" len="med"/>
                    </a:lnR>
                    <a:lnT w="12700" cap="flat" cmpd="sng" algn="ctr">
                      <a:solidFill>
                        <a:srgbClr val="333333"/>
                      </a:solidFill>
                      <a:prstDash val="solid"/>
                      <a:round/>
                      <a:headEnd type="none" w="med" len="med"/>
                      <a:tailEnd type="none" w="med" len="med"/>
                    </a:lnT>
                    <a:lnB w="12700" cap="flat" cmpd="sng" algn="ctr">
                      <a:solidFill>
                        <a:srgbClr val="333333"/>
                      </a:solidFill>
                      <a:prstDash val="solid"/>
                      <a:round/>
                      <a:headEnd type="none" w="med" len="med"/>
                      <a:tailEnd type="none" w="med" len="med"/>
                    </a:lnB>
                    <a:solidFill>
                      <a:srgbClr val="E6E6E6"/>
                    </a:solidFill>
                  </a:tcPr>
                </a:tc>
                <a:tc>
                  <a:txBody>
                    <a:bodyPr/>
                    <a:lstStyle/>
                    <a:p>
                      <a:pPr algn="ctr">
                        <a:spcBef>
                          <a:spcPts val="400"/>
                        </a:spcBef>
                        <a:spcAft>
                          <a:spcPts val="400"/>
                        </a:spcAft>
                      </a:pPr>
                      <a:r>
                        <a:rPr lang="en-US" sz="900" b="1">
                          <a:solidFill>
                            <a:srgbClr val="000000"/>
                          </a:solidFill>
                          <a:effectLst/>
                          <a:latin typeface="Trebuchet MS" panose="020B0603020202020204" pitchFamily="34" charset="0"/>
                          <a:ea typeface="굴림" panose="020B0600000101010101" pitchFamily="50" charset="-127"/>
                          <a:cs typeface="Courier New" panose="02070309020205020404" pitchFamily="49" charset="0"/>
                        </a:rPr>
                        <a:t>Remark</a:t>
                      </a:r>
                      <a:endParaRPr lang="ko-KR" sz="900" b="1">
                        <a:solidFill>
                          <a:srgbClr val="000000"/>
                        </a:solidFill>
                        <a:effectLst/>
                        <a:latin typeface="Trebuchet MS" panose="020B0603020202020204" pitchFamily="34" charset="0"/>
                        <a:ea typeface="굴림" panose="020B0600000101010101" pitchFamily="50" charset="-127"/>
                        <a:cs typeface="Courier New" panose="02070309020205020404" pitchFamily="49" charset="0"/>
                      </a:endParaRPr>
                    </a:p>
                  </a:txBody>
                  <a:tcPr marL="25400" marR="25400" marT="0" marB="0" anchor="ctr">
                    <a:lnL w="12700" cap="flat" cmpd="sng" algn="ctr">
                      <a:solidFill>
                        <a:srgbClr val="333333"/>
                      </a:solidFill>
                      <a:prstDash val="solid"/>
                      <a:round/>
                      <a:headEnd type="none" w="med" len="med"/>
                      <a:tailEnd type="none" w="med" len="med"/>
                    </a:lnL>
                    <a:lnR>
                      <a:noFill/>
                    </a:lnR>
                    <a:lnT w="12700" cap="flat" cmpd="sng" algn="ctr">
                      <a:solidFill>
                        <a:srgbClr val="333333"/>
                      </a:solidFill>
                      <a:prstDash val="solid"/>
                      <a:round/>
                      <a:headEnd type="none" w="med" len="med"/>
                      <a:tailEnd type="none" w="med" len="med"/>
                    </a:lnT>
                    <a:lnB w="12700" cap="flat" cmpd="sng" algn="ctr">
                      <a:solidFill>
                        <a:srgbClr val="333333"/>
                      </a:solidFill>
                      <a:prstDash val="solid"/>
                      <a:round/>
                      <a:headEnd type="none" w="med" len="med"/>
                      <a:tailEnd type="none" w="med" len="med"/>
                    </a:lnB>
                    <a:solidFill>
                      <a:srgbClr val="E6E6E6"/>
                    </a:solidFill>
                  </a:tcPr>
                </a:tc>
              </a:tr>
              <a:tr h="2204701">
                <a:tc>
                  <a:txBody>
                    <a:bodyPr/>
                    <a:lstStyle/>
                    <a:p>
                      <a:pPr>
                        <a:spcBef>
                          <a:spcPts val="200"/>
                        </a:spcBef>
                        <a:spcAft>
                          <a:spcPts val="200"/>
                        </a:spcAft>
                      </a:pPr>
                      <a:r>
                        <a:rPr lang="en-US" sz="900" i="1" dirty="0" smtClean="0">
                          <a:solidFill>
                            <a:srgbClr val="0000FF"/>
                          </a:solidFill>
                          <a:effectLst/>
                          <a:latin typeface="Trebuchet MS" panose="020B0603020202020204" pitchFamily="34" charset="0"/>
                          <a:ea typeface="굴림" panose="020B0600000101010101" pitchFamily="50" charset="-127"/>
                          <a:cs typeface="Courier New" panose="02070309020205020404" pitchFamily="49" charset="0"/>
                        </a:rPr>
                        <a:t>Structure</a:t>
                      </a:r>
                      <a:endParaRPr lang="ko-KR" sz="900" i="1">
                        <a:solidFill>
                          <a:srgbClr val="0000FF"/>
                        </a:solidFill>
                        <a:effectLst/>
                        <a:latin typeface="Trebuchet MS" panose="020B0603020202020204" pitchFamily="34" charset="0"/>
                        <a:ea typeface="굴림" panose="020B0600000101010101" pitchFamily="50" charset="-127"/>
                        <a:cs typeface="Courier New" panose="02070309020205020404" pitchFamily="49" charset="0"/>
                      </a:endParaRPr>
                    </a:p>
                  </a:txBody>
                  <a:tcPr marL="25400" marR="25400" marT="0" marB="0" anchor="ctr">
                    <a:lnL>
                      <a:noFill/>
                    </a:lnL>
                    <a:lnR w="12700" cap="flat" cmpd="sng" algn="ctr">
                      <a:solidFill>
                        <a:srgbClr val="000000"/>
                      </a:solidFill>
                      <a:prstDash val="solid"/>
                      <a:round/>
                      <a:headEnd type="none" w="med" len="med"/>
                      <a:tailEnd type="none" w="med" len="med"/>
                    </a:lnR>
                    <a:lnT w="12700" cap="flat" cmpd="sng" algn="ctr">
                      <a:solidFill>
                        <a:srgbClr val="333333"/>
                      </a:solidFill>
                      <a:prstDash val="solid"/>
                      <a:round/>
                      <a:headEnd type="none" w="med" len="med"/>
                      <a:tailEnd type="none" w="med" len="med"/>
                    </a:lnT>
                    <a:lnB w="12700" cap="flat" cmpd="sng" algn="ctr">
                      <a:solidFill>
                        <a:srgbClr val="000000"/>
                      </a:solidFill>
                      <a:prstDash val="dot"/>
                      <a:round/>
                      <a:headEnd type="none" w="med" len="med"/>
                      <a:tailEnd type="none" w="med" len="med"/>
                    </a:lnB>
                  </a:tcPr>
                </a:tc>
                <a:tc>
                  <a:txBody>
                    <a:bodyPr/>
                    <a:lstStyle/>
                    <a:p>
                      <a:pPr>
                        <a:spcBef>
                          <a:spcPts val="200"/>
                        </a:spcBef>
                        <a:spcAft>
                          <a:spcPts val="200"/>
                        </a:spcAft>
                      </a:pPr>
                      <a:r>
                        <a:rPr lang="en-US" sz="900" i="1" dirty="0" err="1" smtClean="0">
                          <a:solidFill>
                            <a:srgbClr val="0000FF"/>
                          </a:solidFill>
                          <a:effectLst/>
                          <a:latin typeface="Trebuchet MS" panose="020B0603020202020204" pitchFamily="34" charset="0"/>
                          <a:ea typeface="굴림" panose="020B0600000101010101" pitchFamily="50" charset="-127"/>
                          <a:cs typeface="Courier New" panose="02070309020205020404" pitchFamily="49" charset="0"/>
                        </a:rPr>
                        <a:t>SwcBluVariable</a:t>
                      </a:r>
                      <a:endParaRPr lang="ko-KR" sz="900" i="1">
                        <a:solidFill>
                          <a:srgbClr val="0000FF"/>
                        </a:solidFill>
                        <a:effectLst/>
                        <a:latin typeface="Trebuchet MS" panose="020B0603020202020204" pitchFamily="34" charset="0"/>
                        <a:ea typeface="굴림" panose="020B0600000101010101" pitchFamily="50" charset="-127"/>
                        <a:cs typeface="Courier New" panose="02070309020205020404" pitchFamily="49" charset="0"/>
                      </a:endParaRPr>
                    </a:p>
                  </a:txBody>
                  <a:tcPr marL="25400" marR="254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333333"/>
                      </a:solidFill>
                      <a:prstDash val="solid"/>
                      <a:round/>
                      <a:headEnd type="none" w="med" len="med"/>
                      <a:tailEnd type="none" w="med" len="med"/>
                    </a:lnT>
                    <a:lnB w="12700" cap="flat" cmpd="sng" algn="ctr">
                      <a:solidFill>
                        <a:srgbClr val="000000"/>
                      </a:solidFill>
                      <a:prstDash val="dot"/>
                      <a:round/>
                      <a:headEnd type="none" w="med" len="med"/>
                      <a:tailEnd type="none" w="med" len="med"/>
                    </a:lnB>
                  </a:tcPr>
                </a:tc>
                <a:tc>
                  <a:txBody>
                    <a:bodyPr/>
                    <a:lstStyle/>
                    <a:p>
                      <a:pPr>
                        <a:spcBef>
                          <a:spcPts val="200"/>
                        </a:spcBef>
                        <a:spcAft>
                          <a:spcPts val="200"/>
                        </a:spcAft>
                      </a:pPr>
                      <a:r>
                        <a:rPr lang="en-US" sz="900" i="1" dirty="0" smtClean="0">
                          <a:solidFill>
                            <a:srgbClr val="0000FF"/>
                          </a:solidFill>
                          <a:effectLst/>
                          <a:latin typeface="Trebuchet MS" panose="020B0603020202020204" pitchFamily="34" charset="0"/>
                          <a:ea typeface="굴림" panose="020B0600000101010101" pitchFamily="50" charset="-127"/>
                          <a:cs typeface="Courier New" panose="02070309020205020404" pitchFamily="49" charset="0"/>
                        </a:rPr>
                        <a:t>Store status </a:t>
                      </a:r>
                      <a:r>
                        <a:rPr lang="en-US" sz="900" i="1" baseline="0" dirty="0" smtClean="0">
                          <a:solidFill>
                            <a:srgbClr val="0000FF"/>
                          </a:solidFill>
                          <a:effectLst/>
                          <a:latin typeface="Trebuchet MS" panose="020B0603020202020204" pitchFamily="34" charset="0"/>
                          <a:ea typeface="굴림" panose="020B0600000101010101" pitchFamily="50" charset="-127"/>
                          <a:cs typeface="Courier New" panose="02070309020205020404" pitchFamily="49" charset="0"/>
                        </a:rPr>
                        <a:t>data related BLU</a:t>
                      </a:r>
                      <a:endParaRPr lang="en-US" sz="900" i="1" dirty="0" smtClean="0">
                        <a:solidFill>
                          <a:srgbClr val="0000FF"/>
                        </a:solidFill>
                        <a:effectLst/>
                        <a:latin typeface="Trebuchet MS" panose="020B0603020202020204" pitchFamily="34" charset="0"/>
                        <a:ea typeface="굴림" panose="020B0600000101010101" pitchFamily="50" charset="-127"/>
                        <a:cs typeface="Courier New" panose="02070309020205020404" pitchFamily="49" charset="0"/>
                      </a:endParaRPr>
                    </a:p>
                    <a:p>
                      <a:pPr>
                        <a:spcBef>
                          <a:spcPts val="200"/>
                        </a:spcBef>
                        <a:spcAft>
                          <a:spcPts val="200"/>
                        </a:spcAft>
                      </a:pPr>
                      <a:r>
                        <a:rPr lang="en-US" sz="900" i="1" dirty="0" err="1" smtClean="0">
                          <a:solidFill>
                            <a:srgbClr val="0000FF"/>
                          </a:solidFill>
                          <a:effectLst/>
                          <a:latin typeface="Trebuchet MS" panose="020B0603020202020204" pitchFamily="34" charset="0"/>
                          <a:ea typeface="굴림" panose="020B0600000101010101" pitchFamily="50" charset="-127"/>
                          <a:cs typeface="Courier New" panose="02070309020205020404" pitchFamily="49" charset="0"/>
                        </a:rPr>
                        <a:t>typedef</a:t>
                      </a:r>
                      <a:r>
                        <a:rPr lang="en-US" sz="900" i="1" dirty="0" smtClean="0">
                          <a:solidFill>
                            <a:srgbClr val="0000FF"/>
                          </a:solidFill>
                          <a:effectLst/>
                          <a:latin typeface="Trebuchet MS" panose="020B0603020202020204" pitchFamily="34" charset="0"/>
                          <a:ea typeface="굴림" panose="020B0600000101010101" pitchFamily="50" charset="-127"/>
                          <a:cs typeface="Courier New" panose="02070309020205020404" pitchFamily="49" charset="0"/>
                        </a:rPr>
                        <a:t> </a:t>
                      </a:r>
                      <a:r>
                        <a:rPr lang="en-US" sz="900" i="1" dirty="0" err="1" smtClean="0">
                          <a:solidFill>
                            <a:srgbClr val="0000FF"/>
                          </a:solidFill>
                          <a:effectLst/>
                          <a:latin typeface="Trebuchet MS" panose="020B0603020202020204" pitchFamily="34" charset="0"/>
                          <a:ea typeface="굴림" panose="020B0600000101010101" pitchFamily="50" charset="-127"/>
                          <a:cs typeface="Courier New" panose="02070309020205020404" pitchFamily="49" charset="0"/>
                        </a:rPr>
                        <a:t>struct</a:t>
                      </a:r>
                      <a:r>
                        <a:rPr lang="en-US" sz="900" i="1" dirty="0" smtClean="0">
                          <a:solidFill>
                            <a:srgbClr val="0000FF"/>
                          </a:solidFill>
                          <a:effectLst/>
                          <a:latin typeface="Trebuchet MS" panose="020B0603020202020204" pitchFamily="34" charset="0"/>
                          <a:ea typeface="굴림" panose="020B0600000101010101" pitchFamily="50" charset="-127"/>
                          <a:cs typeface="Courier New" panose="02070309020205020404" pitchFamily="49" charset="0"/>
                        </a:rPr>
                        <a:t> _</a:t>
                      </a:r>
                      <a:r>
                        <a:rPr lang="en-US" sz="900" i="1" dirty="0" err="1" smtClean="0">
                          <a:solidFill>
                            <a:srgbClr val="0000FF"/>
                          </a:solidFill>
                          <a:effectLst/>
                          <a:latin typeface="Trebuchet MS" panose="020B0603020202020204" pitchFamily="34" charset="0"/>
                          <a:ea typeface="굴림" panose="020B0600000101010101" pitchFamily="50" charset="-127"/>
                          <a:cs typeface="Courier New" panose="02070309020205020404" pitchFamily="49" charset="0"/>
                        </a:rPr>
                        <a:t>swc_blu</a:t>
                      </a:r>
                      <a:r>
                        <a:rPr lang="en-US" sz="900" i="1" dirty="0" smtClean="0">
                          <a:solidFill>
                            <a:srgbClr val="0000FF"/>
                          </a:solidFill>
                          <a:effectLst/>
                          <a:latin typeface="Trebuchet MS" panose="020B0603020202020204" pitchFamily="34" charset="0"/>
                          <a:ea typeface="굴림" panose="020B0600000101010101" pitchFamily="50" charset="-127"/>
                          <a:cs typeface="Courier New" panose="02070309020205020404" pitchFamily="49" charset="0"/>
                        </a:rPr>
                        <a:t> {</a:t>
                      </a:r>
                    </a:p>
                    <a:p>
                      <a:pPr>
                        <a:spcBef>
                          <a:spcPts val="200"/>
                        </a:spcBef>
                        <a:spcAft>
                          <a:spcPts val="200"/>
                        </a:spcAft>
                      </a:pPr>
                      <a:r>
                        <a:rPr lang="en-US" sz="900" i="1" dirty="0" smtClean="0">
                          <a:solidFill>
                            <a:srgbClr val="0000FF"/>
                          </a:solidFill>
                          <a:effectLst/>
                          <a:latin typeface="Trebuchet MS" panose="020B0603020202020204" pitchFamily="34" charset="0"/>
                          <a:ea typeface="굴림" panose="020B0600000101010101" pitchFamily="50" charset="-127"/>
                          <a:cs typeface="Courier New" panose="02070309020205020404" pitchFamily="49" charset="0"/>
                        </a:rPr>
                        <a:t>uint8                   ui8VariantType; // range: 1~5</a:t>
                      </a:r>
                    </a:p>
                    <a:p>
                      <a:pPr>
                        <a:spcBef>
                          <a:spcPts val="200"/>
                        </a:spcBef>
                        <a:spcAft>
                          <a:spcPts val="200"/>
                        </a:spcAft>
                      </a:pPr>
                      <a:r>
                        <a:rPr lang="en-US" sz="900" i="1" dirty="0" smtClean="0">
                          <a:solidFill>
                            <a:srgbClr val="0000FF"/>
                          </a:solidFill>
                          <a:effectLst/>
                          <a:latin typeface="Trebuchet MS" panose="020B0603020202020204" pitchFamily="34" charset="0"/>
                          <a:ea typeface="굴림" panose="020B0600000101010101" pitchFamily="50" charset="-127"/>
                          <a:cs typeface="Courier New" panose="02070309020205020404" pitchFamily="49" charset="0"/>
                        </a:rPr>
                        <a:t>uint16                 ui16Lcd1PwmDutyCycle; // range: 0~32768</a:t>
                      </a:r>
                    </a:p>
                    <a:p>
                      <a:pPr>
                        <a:spcBef>
                          <a:spcPts val="200"/>
                        </a:spcBef>
                        <a:spcAft>
                          <a:spcPts val="200"/>
                        </a:spcAft>
                      </a:pPr>
                      <a:r>
                        <a:rPr lang="en-US" sz="900" i="1" dirty="0" err="1" smtClean="0">
                          <a:solidFill>
                            <a:srgbClr val="0000FF"/>
                          </a:solidFill>
                          <a:effectLst/>
                          <a:latin typeface="Trebuchet MS" panose="020B0603020202020204" pitchFamily="34" charset="0"/>
                          <a:ea typeface="굴림" panose="020B0600000101010101" pitchFamily="50" charset="-127"/>
                          <a:cs typeface="Courier New" panose="02070309020205020404" pitchFamily="49" charset="0"/>
                        </a:rPr>
                        <a:t>boolean</a:t>
                      </a:r>
                      <a:r>
                        <a:rPr lang="en-US" sz="900" i="1" dirty="0" smtClean="0">
                          <a:solidFill>
                            <a:srgbClr val="0000FF"/>
                          </a:solidFill>
                          <a:effectLst/>
                          <a:latin typeface="Trebuchet MS" panose="020B0603020202020204" pitchFamily="34" charset="0"/>
                          <a:ea typeface="굴림" panose="020B0600000101010101" pitchFamily="50" charset="-127"/>
                          <a:cs typeface="Courier New" panose="02070309020205020404" pitchFamily="49" charset="0"/>
                        </a:rPr>
                        <a:t>	bLcd1BluEnStat; // BLU_EN Pin Stat</a:t>
                      </a:r>
                    </a:p>
                    <a:p>
                      <a:pPr>
                        <a:spcBef>
                          <a:spcPts val="200"/>
                        </a:spcBef>
                        <a:spcAft>
                          <a:spcPts val="200"/>
                        </a:spcAft>
                      </a:pPr>
                      <a:r>
                        <a:rPr lang="en-US" sz="900" i="1" dirty="0" err="1" smtClean="0">
                          <a:solidFill>
                            <a:srgbClr val="0000FF"/>
                          </a:solidFill>
                          <a:effectLst/>
                          <a:latin typeface="Trebuchet MS" panose="020B0603020202020204" pitchFamily="34" charset="0"/>
                          <a:ea typeface="굴림" panose="020B0600000101010101" pitchFamily="50" charset="-127"/>
                          <a:cs typeface="Courier New" panose="02070309020205020404" pitchFamily="49" charset="0"/>
                        </a:rPr>
                        <a:t>boolean</a:t>
                      </a:r>
                      <a:r>
                        <a:rPr lang="en-US" sz="900" i="1" dirty="0" smtClean="0">
                          <a:solidFill>
                            <a:srgbClr val="0000FF"/>
                          </a:solidFill>
                          <a:effectLst/>
                          <a:latin typeface="Trebuchet MS" panose="020B0603020202020204" pitchFamily="34" charset="0"/>
                          <a:ea typeface="굴림" panose="020B0600000101010101" pitchFamily="50" charset="-127"/>
                          <a:cs typeface="Courier New" panose="02070309020205020404" pitchFamily="49" charset="0"/>
                        </a:rPr>
                        <a:t>	bLcd1BluCanEnCtrl; // </a:t>
                      </a:r>
                      <a:r>
                        <a:rPr lang="en-US" sz="900" i="1" dirty="0" err="1" smtClean="0">
                          <a:solidFill>
                            <a:srgbClr val="0000FF"/>
                          </a:solidFill>
                          <a:effectLst/>
                          <a:latin typeface="Trebuchet MS" panose="020B0603020202020204" pitchFamily="34" charset="0"/>
                          <a:ea typeface="굴림" panose="020B0600000101010101" pitchFamily="50" charset="-127"/>
                          <a:cs typeface="Courier New" panose="02070309020205020404" pitchFamily="49" charset="0"/>
                        </a:rPr>
                        <a:t>DISP_C_BackLgt_Rq</a:t>
                      </a:r>
                      <a:r>
                        <a:rPr lang="en-US" sz="900" i="1" dirty="0" smtClean="0">
                          <a:solidFill>
                            <a:srgbClr val="0000FF"/>
                          </a:solidFill>
                          <a:effectLst/>
                          <a:latin typeface="Trebuchet MS" panose="020B0603020202020204" pitchFamily="34" charset="0"/>
                          <a:ea typeface="굴림" panose="020B0600000101010101" pitchFamily="50" charset="-127"/>
                          <a:cs typeface="Courier New" panose="02070309020205020404" pitchFamily="49" charset="0"/>
                        </a:rPr>
                        <a:t> &amp; DISP_IC_Rq_Pr2 Value</a:t>
                      </a:r>
                    </a:p>
                    <a:p>
                      <a:pPr>
                        <a:spcBef>
                          <a:spcPts val="200"/>
                        </a:spcBef>
                        <a:spcAft>
                          <a:spcPts val="200"/>
                        </a:spcAft>
                      </a:pPr>
                      <a:r>
                        <a:rPr lang="en-US" sz="900" i="1" dirty="0" err="1" smtClean="0">
                          <a:solidFill>
                            <a:srgbClr val="0000FF"/>
                          </a:solidFill>
                          <a:effectLst/>
                          <a:latin typeface="Trebuchet MS" panose="020B0603020202020204" pitchFamily="34" charset="0"/>
                          <a:ea typeface="굴림" panose="020B0600000101010101" pitchFamily="50" charset="-127"/>
                          <a:cs typeface="Courier New" panose="02070309020205020404" pitchFamily="49" charset="0"/>
                        </a:rPr>
                        <a:t>boolean</a:t>
                      </a:r>
                      <a:r>
                        <a:rPr lang="en-US" sz="900" i="1" dirty="0" smtClean="0">
                          <a:solidFill>
                            <a:srgbClr val="0000FF"/>
                          </a:solidFill>
                          <a:effectLst/>
                          <a:latin typeface="Trebuchet MS" panose="020B0603020202020204" pitchFamily="34" charset="0"/>
                          <a:ea typeface="굴림" panose="020B0600000101010101" pitchFamily="50" charset="-127"/>
                          <a:cs typeface="Courier New" panose="02070309020205020404" pitchFamily="49" charset="0"/>
                        </a:rPr>
                        <a:t>	bLcd1BluDeserialEnCtrl; // Lock Status Value</a:t>
                      </a:r>
                    </a:p>
                    <a:p>
                      <a:pPr>
                        <a:spcBef>
                          <a:spcPts val="200"/>
                        </a:spcBef>
                        <a:spcAft>
                          <a:spcPts val="200"/>
                        </a:spcAft>
                      </a:pPr>
                      <a:r>
                        <a:rPr lang="en-US" sz="900" i="1" dirty="0" err="1" smtClean="0">
                          <a:solidFill>
                            <a:srgbClr val="0000FF"/>
                          </a:solidFill>
                          <a:effectLst/>
                          <a:latin typeface="Trebuchet MS" panose="020B0603020202020204" pitchFamily="34" charset="0"/>
                          <a:ea typeface="굴림" panose="020B0600000101010101" pitchFamily="50" charset="-127"/>
                          <a:cs typeface="Courier New" panose="02070309020205020404" pitchFamily="49" charset="0"/>
                        </a:rPr>
                        <a:t>boolean</a:t>
                      </a:r>
                      <a:r>
                        <a:rPr lang="en-US" sz="900" i="1" dirty="0" smtClean="0">
                          <a:solidFill>
                            <a:srgbClr val="0000FF"/>
                          </a:solidFill>
                          <a:effectLst/>
                          <a:latin typeface="Trebuchet MS" panose="020B0603020202020204" pitchFamily="34" charset="0"/>
                          <a:ea typeface="굴림" panose="020B0600000101010101" pitchFamily="50" charset="-127"/>
                          <a:cs typeface="Courier New" panose="02070309020205020404" pitchFamily="49" charset="0"/>
                        </a:rPr>
                        <a:t>	bLcd1BluFpgaEnCtrl; // Safety Status Value</a:t>
                      </a:r>
                    </a:p>
                    <a:p>
                      <a:pPr>
                        <a:spcBef>
                          <a:spcPts val="200"/>
                        </a:spcBef>
                        <a:spcAft>
                          <a:spcPts val="200"/>
                        </a:spcAft>
                      </a:pPr>
                      <a:r>
                        <a:rPr lang="en-US" sz="900" i="1" dirty="0" smtClean="0">
                          <a:solidFill>
                            <a:srgbClr val="0000FF"/>
                          </a:solidFill>
                          <a:effectLst/>
                          <a:latin typeface="Trebuchet MS" panose="020B0603020202020204" pitchFamily="34" charset="0"/>
                          <a:ea typeface="굴림" panose="020B0600000101010101" pitchFamily="50" charset="-127"/>
                          <a:cs typeface="Courier New" panose="02070309020205020404" pitchFamily="49" charset="0"/>
                        </a:rPr>
                        <a:t>uint16                 ui16Lcd2PwmDutyCycle; // range: 0~32768</a:t>
                      </a:r>
                    </a:p>
                    <a:p>
                      <a:pPr>
                        <a:spcBef>
                          <a:spcPts val="200"/>
                        </a:spcBef>
                        <a:spcAft>
                          <a:spcPts val="200"/>
                        </a:spcAft>
                      </a:pPr>
                      <a:r>
                        <a:rPr lang="en-US" sz="900" i="1" dirty="0" smtClean="0">
                          <a:solidFill>
                            <a:srgbClr val="0000FF"/>
                          </a:solidFill>
                          <a:effectLst/>
                          <a:latin typeface="Trebuchet MS" panose="020B0603020202020204" pitchFamily="34" charset="0"/>
                          <a:ea typeface="굴림" panose="020B0600000101010101" pitchFamily="50" charset="-127"/>
                          <a:cs typeface="Courier New" panose="02070309020205020404" pitchFamily="49" charset="0"/>
                        </a:rPr>
                        <a:t>… </a:t>
                      </a:r>
                    </a:p>
                    <a:p>
                      <a:pPr>
                        <a:spcBef>
                          <a:spcPts val="200"/>
                        </a:spcBef>
                        <a:spcAft>
                          <a:spcPts val="200"/>
                        </a:spcAft>
                      </a:pPr>
                      <a:r>
                        <a:rPr lang="en-US" sz="900" i="1" dirty="0" smtClean="0">
                          <a:solidFill>
                            <a:srgbClr val="0000FF"/>
                          </a:solidFill>
                          <a:effectLst/>
                          <a:latin typeface="Trebuchet MS" panose="020B0603020202020204" pitchFamily="34" charset="0"/>
                          <a:ea typeface="굴림" panose="020B0600000101010101" pitchFamily="50" charset="-127"/>
                          <a:cs typeface="Courier New" panose="02070309020205020404" pitchFamily="49" charset="0"/>
                        </a:rPr>
                        <a:t>… 	</a:t>
                      </a:r>
                    </a:p>
                    <a:p>
                      <a:pPr>
                        <a:spcBef>
                          <a:spcPts val="200"/>
                        </a:spcBef>
                        <a:spcAft>
                          <a:spcPts val="200"/>
                        </a:spcAft>
                      </a:pPr>
                      <a:r>
                        <a:rPr lang="en-US" sz="900" i="1" dirty="0" smtClean="0">
                          <a:solidFill>
                            <a:srgbClr val="0000FF"/>
                          </a:solidFill>
                          <a:effectLst/>
                          <a:latin typeface="Trebuchet MS" panose="020B0603020202020204" pitchFamily="34" charset="0"/>
                          <a:ea typeface="굴림" panose="020B0600000101010101" pitchFamily="50" charset="-127"/>
                          <a:cs typeface="Courier New" panose="02070309020205020404" pitchFamily="49" charset="0"/>
                        </a:rPr>
                        <a:t>} </a:t>
                      </a:r>
                      <a:r>
                        <a:rPr lang="en-US" sz="900" i="1" dirty="0" err="1" smtClean="0">
                          <a:solidFill>
                            <a:srgbClr val="0000FF"/>
                          </a:solidFill>
                          <a:effectLst/>
                          <a:latin typeface="Trebuchet MS" panose="020B0603020202020204" pitchFamily="34" charset="0"/>
                          <a:ea typeface="굴림" panose="020B0600000101010101" pitchFamily="50" charset="-127"/>
                          <a:cs typeface="Courier New" panose="02070309020205020404" pitchFamily="49" charset="0"/>
                        </a:rPr>
                        <a:t>SwcBluVariable</a:t>
                      </a:r>
                      <a:r>
                        <a:rPr lang="en-US" sz="900" i="1" dirty="0" smtClean="0">
                          <a:solidFill>
                            <a:srgbClr val="0000FF"/>
                          </a:solidFill>
                          <a:effectLst/>
                          <a:latin typeface="Trebuchet MS" panose="020B0603020202020204" pitchFamily="34" charset="0"/>
                          <a:ea typeface="굴림" panose="020B0600000101010101" pitchFamily="50" charset="-127"/>
                          <a:cs typeface="Courier New" panose="02070309020205020404" pitchFamily="49" charset="0"/>
                        </a:rPr>
                        <a:t>;</a:t>
                      </a:r>
                      <a:r>
                        <a:rPr lang="en-US" sz="900" i="1" baseline="0" dirty="0">
                          <a:solidFill>
                            <a:srgbClr val="0000FF"/>
                          </a:solidFill>
                          <a:effectLst/>
                          <a:latin typeface="Trebuchet MS" panose="020B0603020202020204" pitchFamily="34" charset="0"/>
                          <a:ea typeface="굴림" panose="020B0600000101010101" pitchFamily="50" charset="-127"/>
                          <a:cs typeface="Courier New" panose="02070309020205020404" pitchFamily="49" charset="0"/>
                        </a:rPr>
                        <a:t> </a:t>
                      </a:r>
                      <a:endParaRPr lang="en-US" sz="900" i="1" dirty="0" smtClean="0">
                        <a:solidFill>
                          <a:srgbClr val="0000FF"/>
                        </a:solidFill>
                        <a:effectLst/>
                        <a:latin typeface="Trebuchet MS" panose="020B0603020202020204" pitchFamily="34" charset="0"/>
                        <a:ea typeface="굴림" panose="020B0600000101010101" pitchFamily="50" charset="-127"/>
                        <a:cs typeface="Courier New" panose="02070309020205020404" pitchFamily="49" charset="0"/>
                      </a:endParaRPr>
                    </a:p>
                  </a:txBody>
                  <a:tcPr marL="25400" marR="254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333333"/>
                      </a:solidFill>
                      <a:prstDash val="solid"/>
                      <a:round/>
                      <a:headEnd type="none" w="med" len="med"/>
                      <a:tailEnd type="none" w="med" len="med"/>
                    </a:lnT>
                    <a:lnB w="12700" cap="flat" cmpd="sng" algn="ctr">
                      <a:solidFill>
                        <a:srgbClr val="000000"/>
                      </a:solidFill>
                      <a:prstDash val="dot"/>
                      <a:round/>
                      <a:headEnd type="none" w="med" len="med"/>
                      <a:tailEnd type="none" w="med" len="med"/>
                    </a:lnB>
                  </a:tcPr>
                </a:tc>
                <a:tc>
                  <a:txBody>
                    <a:bodyPr/>
                    <a:lstStyle/>
                    <a:p>
                      <a:pPr>
                        <a:spcBef>
                          <a:spcPts val="200"/>
                        </a:spcBef>
                        <a:spcAft>
                          <a:spcPts val="200"/>
                        </a:spcAft>
                      </a:pPr>
                      <a:r>
                        <a:rPr lang="en-US" sz="900" dirty="0">
                          <a:solidFill>
                            <a:srgbClr val="000000"/>
                          </a:solidFill>
                          <a:effectLst/>
                          <a:latin typeface="Trebuchet MS" panose="020B0603020202020204" pitchFamily="34" charset="0"/>
                          <a:ea typeface="굴림" panose="020B0600000101010101" pitchFamily="50" charset="-127"/>
                          <a:cs typeface="Courier New" panose="02070309020205020404" pitchFamily="49" charset="0"/>
                        </a:rPr>
                        <a:t> </a:t>
                      </a:r>
                      <a:endParaRPr lang="ko-KR" sz="900">
                        <a:solidFill>
                          <a:srgbClr val="000000"/>
                        </a:solidFill>
                        <a:effectLst/>
                        <a:latin typeface="Trebuchet MS" panose="020B0603020202020204" pitchFamily="34" charset="0"/>
                        <a:ea typeface="굴림" panose="020B0600000101010101" pitchFamily="50" charset="-127"/>
                        <a:cs typeface="Courier New" panose="02070309020205020404" pitchFamily="49" charset="0"/>
                      </a:endParaRPr>
                    </a:p>
                  </a:txBody>
                  <a:tcPr marL="25400" marR="25400" marT="0" marB="0" anchor="ctr">
                    <a:lnL w="12700" cap="flat" cmpd="sng" algn="ctr">
                      <a:solidFill>
                        <a:srgbClr val="000000"/>
                      </a:solidFill>
                      <a:prstDash val="solid"/>
                      <a:round/>
                      <a:headEnd type="none" w="med" len="med"/>
                      <a:tailEnd type="none" w="med" len="med"/>
                    </a:lnL>
                    <a:lnR>
                      <a:noFill/>
                    </a:lnR>
                    <a:lnT w="12700" cap="flat" cmpd="sng" algn="ctr">
                      <a:solidFill>
                        <a:srgbClr val="333333"/>
                      </a:solidFill>
                      <a:prstDash val="solid"/>
                      <a:round/>
                      <a:headEnd type="none" w="med" len="med"/>
                      <a:tailEnd type="none" w="med" len="med"/>
                    </a:lnT>
                    <a:lnB w="12700" cap="flat" cmpd="sng" algn="ctr">
                      <a:solidFill>
                        <a:srgbClr val="000000"/>
                      </a:solidFill>
                      <a:prstDash val="dot"/>
                      <a:round/>
                      <a:headEnd type="none" w="med" len="med"/>
                      <a:tailEnd type="none" w="med" len="med"/>
                    </a:lnB>
                  </a:tcPr>
                </a:tc>
              </a:tr>
              <a:tr h="142250">
                <a:tc>
                  <a:txBody>
                    <a:bodyPr/>
                    <a:lstStyle/>
                    <a:p>
                      <a:pPr>
                        <a:spcBef>
                          <a:spcPts val="200"/>
                        </a:spcBef>
                        <a:spcAft>
                          <a:spcPts val="200"/>
                        </a:spcAft>
                      </a:pPr>
                      <a:r>
                        <a:rPr lang="en-US" sz="900" dirty="0">
                          <a:solidFill>
                            <a:srgbClr val="000000"/>
                          </a:solidFill>
                          <a:effectLst/>
                          <a:latin typeface="Trebuchet MS" panose="020B0603020202020204" pitchFamily="34" charset="0"/>
                          <a:ea typeface="굴림" panose="020B0600000101010101" pitchFamily="50" charset="-127"/>
                          <a:cs typeface="Courier New" panose="02070309020205020404" pitchFamily="49" charset="0"/>
                        </a:rPr>
                        <a:t> </a:t>
                      </a:r>
                      <a:endParaRPr lang="ko-KR" sz="900">
                        <a:solidFill>
                          <a:srgbClr val="000000"/>
                        </a:solidFill>
                        <a:effectLst/>
                        <a:latin typeface="Trebuchet MS" panose="020B0603020202020204" pitchFamily="34" charset="0"/>
                        <a:ea typeface="굴림" panose="020B0600000101010101" pitchFamily="50" charset="-127"/>
                        <a:cs typeface="Courier New" panose="02070309020205020404" pitchFamily="49" charset="0"/>
                      </a:endParaRPr>
                    </a:p>
                  </a:txBody>
                  <a:tcPr marL="25400" marR="2540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333333"/>
                      </a:solidFill>
                      <a:prstDash val="solid"/>
                      <a:round/>
                      <a:headEnd type="none" w="med" len="med"/>
                      <a:tailEnd type="none" w="med" len="med"/>
                    </a:lnB>
                  </a:tcPr>
                </a:tc>
                <a:tc>
                  <a:txBody>
                    <a:bodyPr/>
                    <a:lstStyle/>
                    <a:p>
                      <a:pPr algn="ctr">
                        <a:spcBef>
                          <a:spcPts val="200"/>
                        </a:spcBef>
                        <a:spcAft>
                          <a:spcPts val="200"/>
                        </a:spcAft>
                      </a:pPr>
                      <a:r>
                        <a:rPr lang="en-US" sz="900">
                          <a:solidFill>
                            <a:srgbClr val="000000"/>
                          </a:solidFill>
                          <a:effectLst/>
                          <a:latin typeface="Trebuchet MS" panose="020B0603020202020204" pitchFamily="34" charset="0"/>
                          <a:ea typeface="굴림" panose="020B0600000101010101" pitchFamily="50" charset="-127"/>
                          <a:cs typeface="Courier New" panose="02070309020205020404" pitchFamily="49" charset="0"/>
                        </a:rPr>
                        <a:t> </a:t>
                      </a:r>
                      <a:endParaRPr lang="ko-KR" sz="900">
                        <a:solidFill>
                          <a:srgbClr val="000000"/>
                        </a:solidFill>
                        <a:effectLst/>
                        <a:latin typeface="Trebuchet MS" panose="020B0603020202020204" pitchFamily="34" charset="0"/>
                        <a:ea typeface="굴림" panose="020B0600000101010101" pitchFamily="50" charset="-127"/>
                        <a:cs typeface="Courier New" panose="02070309020205020404" pitchFamily="49" charset="0"/>
                      </a:endParaRPr>
                    </a:p>
                  </a:txBody>
                  <a:tcPr marL="25400" marR="254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333333"/>
                      </a:solidFill>
                      <a:prstDash val="solid"/>
                      <a:round/>
                      <a:headEnd type="none" w="med" len="med"/>
                      <a:tailEnd type="none" w="med" len="med"/>
                    </a:lnB>
                  </a:tcPr>
                </a:tc>
                <a:tc>
                  <a:txBody>
                    <a:bodyPr/>
                    <a:lstStyle/>
                    <a:p>
                      <a:pPr>
                        <a:spcBef>
                          <a:spcPts val="200"/>
                        </a:spcBef>
                        <a:spcAft>
                          <a:spcPts val="200"/>
                        </a:spcAft>
                      </a:pPr>
                      <a:r>
                        <a:rPr lang="en-US" sz="900" dirty="0">
                          <a:solidFill>
                            <a:srgbClr val="000000"/>
                          </a:solidFill>
                          <a:effectLst/>
                          <a:latin typeface="Trebuchet MS" panose="020B0603020202020204" pitchFamily="34" charset="0"/>
                          <a:ea typeface="굴림" panose="020B0600000101010101" pitchFamily="50" charset="-127"/>
                          <a:cs typeface="Courier New" panose="02070309020205020404" pitchFamily="49" charset="0"/>
                        </a:rPr>
                        <a:t> </a:t>
                      </a:r>
                      <a:endParaRPr lang="ko-KR" sz="900">
                        <a:solidFill>
                          <a:srgbClr val="000000"/>
                        </a:solidFill>
                        <a:effectLst/>
                        <a:latin typeface="Trebuchet MS" panose="020B0603020202020204" pitchFamily="34" charset="0"/>
                        <a:ea typeface="굴림" panose="020B0600000101010101" pitchFamily="50" charset="-127"/>
                        <a:cs typeface="Courier New" panose="02070309020205020404" pitchFamily="49" charset="0"/>
                      </a:endParaRPr>
                    </a:p>
                  </a:txBody>
                  <a:tcPr marL="25400" marR="254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333333"/>
                      </a:solidFill>
                      <a:prstDash val="solid"/>
                      <a:round/>
                      <a:headEnd type="none" w="med" len="med"/>
                      <a:tailEnd type="none" w="med" len="med"/>
                    </a:lnB>
                  </a:tcPr>
                </a:tc>
                <a:tc>
                  <a:txBody>
                    <a:bodyPr/>
                    <a:lstStyle/>
                    <a:p>
                      <a:pPr>
                        <a:spcBef>
                          <a:spcPts val="200"/>
                        </a:spcBef>
                        <a:spcAft>
                          <a:spcPts val="200"/>
                        </a:spcAft>
                      </a:pPr>
                      <a:r>
                        <a:rPr lang="en-US" sz="900" dirty="0">
                          <a:solidFill>
                            <a:srgbClr val="000000"/>
                          </a:solidFill>
                          <a:effectLst/>
                          <a:latin typeface="Trebuchet MS" panose="020B0603020202020204" pitchFamily="34" charset="0"/>
                          <a:ea typeface="굴림" panose="020B0600000101010101" pitchFamily="50" charset="-127"/>
                          <a:cs typeface="Courier New" panose="02070309020205020404" pitchFamily="49" charset="0"/>
                        </a:rPr>
                        <a:t> </a:t>
                      </a:r>
                      <a:endParaRPr lang="ko-KR" sz="900">
                        <a:solidFill>
                          <a:srgbClr val="000000"/>
                        </a:solidFill>
                        <a:effectLst/>
                        <a:latin typeface="Trebuchet MS" panose="020B0603020202020204" pitchFamily="34" charset="0"/>
                        <a:ea typeface="굴림" panose="020B0600000101010101" pitchFamily="50" charset="-127"/>
                        <a:cs typeface="Courier New" panose="02070309020205020404" pitchFamily="49" charset="0"/>
                      </a:endParaRPr>
                    </a:p>
                  </a:txBody>
                  <a:tcPr marL="25400" marR="2540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dot"/>
                      <a:round/>
                      <a:headEnd type="none" w="med" len="med"/>
                      <a:tailEnd type="none" w="med" len="med"/>
                    </a:lnT>
                    <a:lnB w="12700" cap="flat" cmpd="sng" algn="ctr">
                      <a:solidFill>
                        <a:srgbClr val="333333"/>
                      </a:solidFill>
                      <a:prstDash val="solid"/>
                      <a:round/>
                      <a:headEnd type="none" w="med" len="med"/>
                      <a:tailEnd type="none" w="med" len="med"/>
                    </a:lnB>
                  </a:tcPr>
                </a:tc>
              </a:tr>
            </a:tbl>
          </a:graphicData>
        </a:graphic>
      </p:graphicFrame>
      <p:sp>
        <p:nvSpPr>
          <p:cNvPr id="15387" name="TextBox 5"/>
          <p:cNvSpPr txBox="1">
            <a:spLocks noChangeArrowheads="1"/>
          </p:cNvSpPr>
          <p:nvPr/>
        </p:nvSpPr>
        <p:spPr bwMode="auto">
          <a:xfrm>
            <a:off x="4276725" y="5878512"/>
            <a:ext cx="13525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굴림" panose="020B0600000101010101" pitchFamily="50" charset="-127"/>
                <a:ea typeface="굴림" panose="020B0600000101010101" pitchFamily="50" charset="-127"/>
              </a:defRPr>
            </a:lvl1pPr>
            <a:lvl2pPr marL="742950" indent="-285750">
              <a:defRPr kumimoji="1">
                <a:solidFill>
                  <a:schemeClr val="tx1"/>
                </a:solidFill>
                <a:latin typeface="굴림" panose="020B0600000101010101" pitchFamily="50" charset="-127"/>
                <a:ea typeface="굴림" panose="020B0600000101010101" pitchFamily="50" charset="-127"/>
              </a:defRPr>
            </a:lvl2pPr>
            <a:lvl3pPr marL="1143000" indent="-228600">
              <a:defRPr kumimoji="1">
                <a:solidFill>
                  <a:schemeClr val="tx1"/>
                </a:solidFill>
                <a:latin typeface="굴림" panose="020B0600000101010101" pitchFamily="50" charset="-127"/>
                <a:ea typeface="굴림" panose="020B0600000101010101" pitchFamily="50" charset="-127"/>
              </a:defRPr>
            </a:lvl3pPr>
            <a:lvl4pPr marL="1600200" indent="-228600">
              <a:defRPr kumimoji="1">
                <a:solidFill>
                  <a:schemeClr val="tx1"/>
                </a:solidFill>
                <a:latin typeface="굴림" panose="020B0600000101010101" pitchFamily="50" charset="-127"/>
                <a:ea typeface="굴림" panose="020B0600000101010101" pitchFamily="50" charset="-127"/>
              </a:defRPr>
            </a:lvl4pPr>
            <a:lvl5pPr marL="2057400" indent="-22860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algn="ctr"/>
            <a:r>
              <a:rPr lang="en-US" altLang="ko-KR" sz="1400" b="1">
                <a:latin typeface="Malgun Gothic" panose="020B0503020000020004" pitchFamily="50" charset="-127"/>
                <a:ea typeface="Malgun Gothic" panose="020B0503020000020004" pitchFamily="50" charset="-127"/>
              </a:rPr>
              <a:t>[Variable List]</a:t>
            </a:r>
            <a:endParaRPr lang="ko-KR" altLang="en-US" sz="1400" b="1">
              <a:latin typeface="Malgun Gothic" panose="020B0503020000020004" pitchFamily="50" charset="-127"/>
              <a:ea typeface="Malgun Gothic" panose="020B0503020000020004" pitchFamily="50" charset="-127"/>
            </a:endParaRPr>
          </a:p>
        </p:txBody>
      </p:sp>
      <p:sp>
        <p:nvSpPr>
          <p:cNvPr id="2" name="슬라이드 번호 개체 틀 1"/>
          <p:cNvSpPr>
            <a:spLocks noGrp="1"/>
          </p:cNvSpPr>
          <p:nvPr>
            <p:ph type="sldNum" sz="quarter" idx="4"/>
          </p:nvPr>
        </p:nvSpPr>
        <p:spPr/>
        <p:txBody>
          <a:bodyPr/>
          <a:lstStyle/>
          <a:p>
            <a:pPr algn="ctr"/>
            <a:fld id="{3F4E1447-05C2-403B-A777-8A71143BED29}" type="slidenum">
              <a:rPr lang="ko-KR" altLang="en-US" smtClean="0"/>
              <a:pPr algn="ctr"/>
              <a:t>12</a:t>
            </a:fld>
            <a:endParaRPr lang="ko-KR" alt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제목 1"/>
          <p:cNvSpPr>
            <a:spLocks noGrp="1"/>
          </p:cNvSpPr>
          <p:nvPr>
            <p:ph type="title"/>
          </p:nvPr>
        </p:nvSpPr>
        <p:spPr bwMode="auto">
          <a:xfrm>
            <a:off x="323850" y="71438"/>
            <a:ext cx="8915400" cy="4397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ko-KR" dirty="0" smtClean="0">
                <a:latin typeface="Malgun Gothic" panose="020B0503020000020004" pitchFamily="50" charset="-127"/>
                <a:ea typeface="Malgun Gothic" panose="020B0503020000020004" pitchFamily="50" charset="-127"/>
              </a:rPr>
              <a:t>5. SW Detailed Design</a:t>
            </a:r>
            <a:r>
              <a:rPr lang="ko-KR" altLang="en-US" smtClean="0">
                <a:latin typeface="Malgun Gothic" panose="020B0503020000020004" pitchFamily="50" charset="-127"/>
                <a:ea typeface="Malgun Gothic" panose="020B0503020000020004" pitchFamily="50" charset="-127"/>
              </a:rPr>
              <a:t> </a:t>
            </a:r>
            <a:r>
              <a:rPr lang="en-US" altLang="ko-KR" dirty="0" smtClean="0">
                <a:latin typeface="Malgun Gothic" panose="020B0503020000020004" pitchFamily="50" charset="-127"/>
                <a:ea typeface="Malgun Gothic" panose="020B0503020000020004" pitchFamily="50" charset="-127"/>
              </a:rPr>
              <a:t>– Static Design</a:t>
            </a:r>
            <a:endParaRPr lang="ko-KR" altLang="en-US" smtClean="0">
              <a:latin typeface="Malgun Gothic" panose="020B0503020000020004" pitchFamily="50" charset="-127"/>
              <a:ea typeface="Malgun Gothic" panose="020B0503020000020004" pitchFamily="50" charset="-127"/>
            </a:endParaRPr>
          </a:p>
        </p:txBody>
      </p:sp>
      <p:sp>
        <p:nvSpPr>
          <p:cNvPr id="16387" name="텍스트 개체 틀 2"/>
          <p:cNvSpPr>
            <a:spLocks noGrp="1"/>
          </p:cNvSpPr>
          <p:nvPr>
            <p:ph type="body" sz="quarter" idx="10"/>
          </p:nvPr>
        </p:nvSpPr>
        <p:spPr bwMode="auto">
          <a:xfrm>
            <a:off x="344488" y="714375"/>
            <a:ext cx="9433048"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ko-KR" sz="1200" b="1" u="sng" dirty="0" smtClean="0">
                <a:latin typeface="Malgun Gothic" panose="020B0503020000020004" pitchFamily="50" charset="-127"/>
                <a:ea typeface="Malgun Gothic" panose="020B0503020000020004" pitchFamily="50" charset="-127"/>
              </a:rPr>
              <a:t>Static Design – Function List</a:t>
            </a:r>
          </a:p>
          <a:p>
            <a:r>
              <a:rPr lang="en-US" altLang="ko-KR" sz="1200" dirty="0">
                <a:latin typeface="Malgun Gothic" panose="020B0503020000020004" pitchFamily="50" charset="-127"/>
                <a:ea typeface="Malgun Gothic" panose="020B0503020000020004" pitchFamily="50" charset="-127"/>
              </a:rPr>
              <a:t>Defines the function that composes the design target component. </a:t>
            </a:r>
            <a:endParaRPr lang="en-US" altLang="ko-KR" sz="1200" dirty="0" smtClean="0">
              <a:latin typeface="Malgun Gothic" panose="020B0503020000020004" pitchFamily="50" charset="-127"/>
              <a:ea typeface="Malgun Gothic" panose="020B0503020000020004" pitchFamily="50" charset="-127"/>
            </a:endParaRPr>
          </a:p>
          <a:p>
            <a:r>
              <a:rPr lang="en-US" altLang="ko-KR" sz="1200" dirty="0">
                <a:latin typeface="Malgun Gothic" panose="020B0503020000020004" pitchFamily="50" charset="-127"/>
                <a:ea typeface="Malgun Gothic" panose="020B0503020000020004" pitchFamily="50" charset="-127"/>
              </a:rPr>
              <a:t>Describes the list of functions by including the functions defined as the component interface and additionally identifying the necessary internal logic processing functions to implement the requirements</a:t>
            </a:r>
            <a:r>
              <a:rPr lang="en-US" altLang="ko-KR" sz="1200" dirty="0" smtClean="0">
                <a:latin typeface="Malgun Gothic" panose="020B0503020000020004" pitchFamily="50" charset="-127"/>
                <a:ea typeface="Malgun Gothic" panose="020B0503020000020004" pitchFamily="50" charset="-127"/>
              </a:rPr>
              <a:t>.</a:t>
            </a:r>
          </a:p>
          <a:p>
            <a:endParaRPr lang="en-US" altLang="ko-KR" sz="1200" dirty="0" smtClean="0">
              <a:latin typeface="Malgun Gothic" panose="020B0503020000020004" pitchFamily="50" charset="-127"/>
              <a:ea typeface="Malgun Gothic" panose="020B0503020000020004" pitchFamily="50" charset="-127"/>
            </a:endParaRPr>
          </a:p>
          <a:p>
            <a:r>
              <a:rPr lang="en-US" altLang="ko-KR" sz="1200" dirty="0" smtClean="0">
                <a:latin typeface="Malgun Gothic" panose="020B0503020000020004" pitchFamily="50" charset="-127"/>
                <a:ea typeface="Malgun Gothic" panose="020B0503020000020004" pitchFamily="50" charset="-127"/>
              </a:rPr>
              <a:t>The </a:t>
            </a:r>
            <a:r>
              <a:rPr lang="en-US" altLang="ko-KR" sz="1200" dirty="0">
                <a:latin typeface="Malgun Gothic" panose="020B0503020000020004" pitchFamily="50" charset="-127"/>
                <a:ea typeface="Malgun Gothic" panose="020B0503020000020004" pitchFamily="50" charset="-127"/>
              </a:rPr>
              <a:t>detailed definition items are as follows</a:t>
            </a:r>
            <a:r>
              <a:rPr lang="en-US" altLang="ko-KR" sz="1200" dirty="0" smtClean="0">
                <a:latin typeface="Malgun Gothic" panose="020B0503020000020004" pitchFamily="50" charset="-127"/>
                <a:ea typeface="Malgun Gothic" panose="020B0503020000020004" pitchFamily="50" charset="-127"/>
              </a:rPr>
              <a:t>.</a:t>
            </a:r>
          </a:p>
          <a:p>
            <a:pPr>
              <a:buFont typeface="Arial" panose="020B0604020202020204" pitchFamily="34" charset="0"/>
              <a:buChar char="•"/>
            </a:pPr>
            <a:r>
              <a:rPr lang="en-US" altLang="ko-KR" sz="1200" b="1" dirty="0" smtClean="0">
                <a:latin typeface="Malgun Gothic" panose="020B0503020000020004" pitchFamily="50" charset="-127"/>
                <a:ea typeface="Malgun Gothic" panose="020B0503020000020004" pitchFamily="50" charset="-127"/>
              </a:rPr>
              <a:t>No</a:t>
            </a:r>
            <a:r>
              <a:rPr lang="en-US" altLang="ko-KR" sz="1200" dirty="0">
                <a:latin typeface="Malgun Gothic" panose="020B0503020000020004" pitchFamily="50" charset="-127"/>
                <a:ea typeface="Malgun Gothic" panose="020B0503020000020004" pitchFamily="50" charset="-127"/>
              </a:rPr>
              <a:t>. : Describes the identifier of the function</a:t>
            </a:r>
            <a:r>
              <a:rPr lang="en-US" altLang="ko-KR" sz="1200" dirty="0" smtClean="0">
                <a:latin typeface="Malgun Gothic" panose="020B0503020000020004" pitchFamily="50" charset="-127"/>
                <a:ea typeface="Malgun Gothic" panose="020B0503020000020004" pitchFamily="50" charset="-127"/>
              </a:rPr>
              <a:t>.</a:t>
            </a:r>
          </a:p>
          <a:p>
            <a:pPr>
              <a:buFont typeface="Arial" panose="020B0604020202020204" pitchFamily="34" charset="0"/>
              <a:buChar char="•"/>
            </a:pPr>
            <a:r>
              <a:rPr lang="en-US" altLang="ko-KR" sz="1200" b="1" dirty="0" smtClean="0">
                <a:latin typeface="Malgun Gothic" panose="020B0503020000020004" pitchFamily="50" charset="-127"/>
                <a:ea typeface="Malgun Gothic" panose="020B0503020000020004" pitchFamily="50" charset="-127"/>
              </a:rPr>
              <a:t>Name</a:t>
            </a:r>
            <a:r>
              <a:rPr lang="en-US" altLang="ko-KR" sz="1200" dirty="0">
                <a:latin typeface="Malgun Gothic" panose="020B0503020000020004" pitchFamily="50" charset="-127"/>
                <a:ea typeface="Malgun Gothic" panose="020B0503020000020004" pitchFamily="50" charset="-127"/>
              </a:rPr>
              <a:t>: Defines the function name according to the naming rule</a:t>
            </a:r>
            <a:r>
              <a:rPr lang="en-US" altLang="ko-KR" sz="1200" dirty="0" smtClean="0">
                <a:latin typeface="Malgun Gothic" panose="020B0503020000020004" pitchFamily="50" charset="-127"/>
                <a:ea typeface="Malgun Gothic" panose="020B0503020000020004" pitchFamily="50" charset="-127"/>
              </a:rPr>
              <a:t>.</a:t>
            </a:r>
          </a:p>
          <a:p>
            <a:pPr>
              <a:buFont typeface="Arial" panose="020B0604020202020204" pitchFamily="34" charset="0"/>
              <a:buChar char="•"/>
            </a:pPr>
            <a:r>
              <a:rPr lang="en-US" altLang="ko-KR" sz="1200" b="1" dirty="0" smtClean="0">
                <a:latin typeface="Malgun Gothic" panose="020B0503020000020004" pitchFamily="50" charset="-127"/>
                <a:ea typeface="Malgun Gothic" panose="020B0503020000020004" pitchFamily="50" charset="-127"/>
              </a:rPr>
              <a:t>Classification</a:t>
            </a:r>
            <a:r>
              <a:rPr lang="en-US" altLang="ko-KR" sz="1200" dirty="0">
                <a:latin typeface="Malgun Gothic" panose="020B0503020000020004" pitchFamily="50" charset="-127"/>
                <a:ea typeface="Malgun Gothic" panose="020B0503020000020004" pitchFamily="50" charset="-127"/>
              </a:rPr>
              <a:t>: Defines the function type. It can be defined considering the development language and environment</a:t>
            </a:r>
            <a:r>
              <a:rPr lang="en-US" altLang="ko-KR" sz="1200" dirty="0" smtClean="0">
                <a:latin typeface="Malgun Gothic" panose="020B0503020000020004" pitchFamily="50" charset="-127"/>
                <a:ea typeface="Malgun Gothic" panose="020B0503020000020004" pitchFamily="50" charset="-127"/>
              </a:rPr>
              <a:t>.</a:t>
            </a:r>
          </a:p>
          <a:p>
            <a:pPr>
              <a:buFont typeface="Arial" panose="020B0604020202020204" pitchFamily="34" charset="0"/>
              <a:buChar char="•"/>
            </a:pPr>
            <a:r>
              <a:rPr lang="en-US" altLang="ko-KR" sz="1200" b="1" dirty="0" smtClean="0">
                <a:latin typeface="Malgun Gothic" panose="020B0503020000020004" pitchFamily="50" charset="-127"/>
                <a:ea typeface="Malgun Gothic" panose="020B0503020000020004" pitchFamily="50" charset="-127"/>
              </a:rPr>
              <a:t>Remark</a:t>
            </a:r>
            <a:r>
              <a:rPr lang="en-US" altLang="ko-KR" sz="1200" dirty="0">
                <a:latin typeface="Malgun Gothic" panose="020B0503020000020004" pitchFamily="50" charset="-127"/>
                <a:ea typeface="Malgun Gothic" panose="020B0503020000020004" pitchFamily="50" charset="-127"/>
              </a:rPr>
              <a:t>: Describe when there are restrictions on the use of functions. (</a:t>
            </a:r>
            <a:r>
              <a:rPr lang="en-US" altLang="ko-KR" sz="1200" dirty="0" err="1" smtClean="0">
                <a:latin typeface="Malgun Gothic" panose="020B0503020000020004" pitchFamily="50" charset="-127"/>
                <a:ea typeface="Malgun Gothic" panose="020B0503020000020004" pitchFamily="50" charset="-127"/>
              </a:rPr>
              <a:t>e.g</a:t>
            </a:r>
            <a:r>
              <a:rPr lang="en-US" altLang="ko-KR" sz="1200" dirty="0" smtClean="0">
                <a:latin typeface="Malgun Gothic" panose="020B0503020000020004" pitchFamily="50" charset="-127"/>
                <a:ea typeface="Malgun Gothic" panose="020B0503020000020004" pitchFamily="50" charset="-127"/>
              </a:rPr>
              <a:t>, </a:t>
            </a:r>
            <a:r>
              <a:rPr lang="en-US" altLang="ko-KR" sz="1200" dirty="0">
                <a:latin typeface="Malgun Gothic" panose="020B0503020000020004" pitchFamily="50" charset="-127"/>
                <a:ea typeface="Malgun Gothic" panose="020B0503020000020004" pitchFamily="50" charset="-127"/>
              </a:rPr>
              <a:t>applied model variant </a:t>
            </a:r>
            <a:r>
              <a:rPr lang="en-US" altLang="ko-KR" sz="1200" dirty="0" smtClean="0">
                <a:latin typeface="Malgun Gothic" panose="020B0503020000020004" pitchFamily="50" charset="-127"/>
                <a:ea typeface="Malgun Gothic" panose="020B0503020000020004" pitchFamily="50" charset="-127"/>
              </a:rPr>
              <a:t>)</a:t>
            </a:r>
          </a:p>
          <a:p>
            <a:endParaRPr lang="ko-KR" altLang="en-US" sz="1200" dirty="0" smtClean="0">
              <a:latin typeface="Malgun Gothic" panose="020B0503020000020004" pitchFamily="50" charset="-127"/>
              <a:ea typeface="Malgun Gothic" panose="020B0503020000020004" pitchFamily="50" charset="-127"/>
            </a:endParaRPr>
          </a:p>
        </p:txBody>
      </p:sp>
      <p:graphicFrame>
        <p:nvGraphicFramePr>
          <p:cNvPr id="9" name="표 8"/>
          <p:cNvGraphicFramePr>
            <a:graphicFrameLocks noGrp="1"/>
          </p:cNvGraphicFramePr>
          <p:nvPr>
            <p:extLst>
              <p:ext uri="{D42A27DB-BD31-4B8C-83A1-F6EECF244321}">
                <p14:modId xmlns:p14="http://schemas.microsoft.com/office/powerpoint/2010/main" val="3131626605"/>
              </p:ext>
            </p:extLst>
          </p:nvPr>
        </p:nvGraphicFramePr>
        <p:xfrm>
          <a:off x="2073275" y="3358009"/>
          <a:ext cx="5711825" cy="2305056"/>
        </p:xfrm>
        <a:graphic>
          <a:graphicData uri="http://schemas.openxmlformats.org/drawingml/2006/table">
            <a:tbl>
              <a:tblPr firstRow="1" firstCol="1" bandRow="1"/>
              <a:tblGrid>
                <a:gridCol w="551657"/>
                <a:gridCol w="2520280"/>
                <a:gridCol w="1263361"/>
                <a:gridCol w="1376527"/>
              </a:tblGrid>
              <a:tr h="192088">
                <a:tc>
                  <a:txBody>
                    <a:bodyPr/>
                    <a:lstStyle/>
                    <a:p>
                      <a:pPr algn="ctr">
                        <a:spcBef>
                          <a:spcPts val="400"/>
                        </a:spcBef>
                        <a:spcAft>
                          <a:spcPts val="400"/>
                        </a:spcAft>
                      </a:pPr>
                      <a:r>
                        <a:rPr lang="en-US" sz="800" b="1" dirty="0">
                          <a:solidFill>
                            <a:srgbClr val="000000"/>
                          </a:solidFill>
                          <a:effectLst/>
                          <a:latin typeface="Trebuchet MS" panose="020B0603020202020204" pitchFamily="34" charset="0"/>
                          <a:ea typeface="굴림" panose="020B0600000101010101" pitchFamily="50" charset="-127"/>
                          <a:cs typeface="Courier New" panose="02070309020205020404" pitchFamily="49" charset="0"/>
                        </a:rPr>
                        <a:t>No.</a:t>
                      </a:r>
                      <a:endParaRPr lang="ko-KR" sz="800" b="1">
                        <a:solidFill>
                          <a:srgbClr val="000000"/>
                        </a:solidFill>
                        <a:effectLst/>
                        <a:latin typeface="Trebuchet MS" panose="020B0603020202020204" pitchFamily="34" charset="0"/>
                        <a:ea typeface="굴림" panose="020B0600000101010101" pitchFamily="50" charset="-127"/>
                        <a:cs typeface="Courier New" panose="02070309020205020404" pitchFamily="49" charset="0"/>
                      </a:endParaRPr>
                    </a:p>
                  </a:txBody>
                  <a:tcPr marL="25400" marR="25400" marT="0" marB="0" anchor="ctr">
                    <a:lnL>
                      <a:noFill/>
                    </a:lnL>
                    <a:lnR w="12700" cap="flat" cmpd="sng" algn="ctr">
                      <a:solidFill>
                        <a:srgbClr val="333333"/>
                      </a:solidFill>
                      <a:prstDash val="solid"/>
                      <a:round/>
                      <a:headEnd type="none" w="med" len="med"/>
                      <a:tailEnd type="none" w="med" len="med"/>
                    </a:lnR>
                    <a:lnT w="12700" cap="flat" cmpd="sng" algn="ctr">
                      <a:solidFill>
                        <a:srgbClr val="333333"/>
                      </a:solidFill>
                      <a:prstDash val="solid"/>
                      <a:round/>
                      <a:headEnd type="none" w="med" len="med"/>
                      <a:tailEnd type="none" w="med" len="med"/>
                    </a:lnT>
                    <a:lnB w="12700" cap="flat" cmpd="sng" algn="ctr">
                      <a:solidFill>
                        <a:srgbClr val="333333"/>
                      </a:solidFill>
                      <a:prstDash val="solid"/>
                      <a:round/>
                      <a:headEnd type="none" w="med" len="med"/>
                      <a:tailEnd type="none" w="med" len="med"/>
                    </a:lnB>
                    <a:solidFill>
                      <a:srgbClr val="E6E6E6"/>
                    </a:solidFill>
                  </a:tcPr>
                </a:tc>
                <a:tc>
                  <a:txBody>
                    <a:bodyPr/>
                    <a:lstStyle/>
                    <a:p>
                      <a:pPr algn="ctr">
                        <a:spcBef>
                          <a:spcPts val="400"/>
                        </a:spcBef>
                        <a:spcAft>
                          <a:spcPts val="400"/>
                        </a:spcAft>
                      </a:pPr>
                      <a:r>
                        <a:rPr lang="en-US" sz="800" b="1">
                          <a:solidFill>
                            <a:srgbClr val="000000"/>
                          </a:solidFill>
                          <a:effectLst/>
                          <a:latin typeface="Trebuchet MS" panose="020B0603020202020204" pitchFamily="34" charset="0"/>
                          <a:ea typeface="굴림" panose="020B0600000101010101" pitchFamily="50" charset="-127"/>
                          <a:cs typeface="Courier New" panose="02070309020205020404" pitchFamily="49" charset="0"/>
                        </a:rPr>
                        <a:t>Name</a:t>
                      </a:r>
                      <a:endParaRPr lang="ko-KR" sz="800" b="1">
                        <a:solidFill>
                          <a:srgbClr val="000000"/>
                        </a:solidFill>
                        <a:effectLst/>
                        <a:latin typeface="Trebuchet MS" panose="020B0603020202020204" pitchFamily="34" charset="0"/>
                        <a:ea typeface="굴림" panose="020B0600000101010101" pitchFamily="50" charset="-127"/>
                        <a:cs typeface="Courier New" panose="02070309020205020404" pitchFamily="49" charset="0"/>
                      </a:endParaRPr>
                    </a:p>
                  </a:txBody>
                  <a:tcPr marL="25400" marR="25400" marT="0" marB="0" anchor="ctr">
                    <a:lnL w="12700" cap="flat" cmpd="sng" algn="ctr">
                      <a:solidFill>
                        <a:srgbClr val="333333"/>
                      </a:solidFill>
                      <a:prstDash val="solid"/>
                      <a:round/>
                      <a:headEnd type="none" w="med" len="med"/>
                      <a:tailEnd type="none" w="med" len="med"/>
                    </a:lnL>
                    <a:lnR w="12700" cap="flat" cmpd="sng" algn="ctr">
                      <a:solidFill>
                        <a:srgbClr val="333333"/>
                      </a:solidFill>
                      <a:prstDash val="solid"/>
                      <a:round/>
                      <a:headEnd type="none" w="med" len="med"/>
                      <a:tailEnd type="none" w="med" len="med"/>
                    </a:lnR>
                    <a:lnT w="12700" cap="flat" cmpd="sng" algn="ctr">
                      <a:solidFill>
                        <a:srgbClr val="333333"/>
                      </a:solidFill>
                      <a:prstDash val="solid"/>
                      <a:round/>
                      <a:headEnd type="none" w="med" len="med"/>
                      <a:tailEnd type="none" w="med" len="med"/>
                    </a:lnT>
                    <a:lnB w="12700" cap="flat" cmpd="sng" algn="ctr">
                      <a:solidFill>
                        <a:srgbClr val="333333"/>
                      </a:solidFill>
                      <a:prstDash val="solid"/>
                      <a:round/>
                      <a:headEnd type="none" w="med" len="med"/>
                      <a:tailEnd type="none" w="med" len="med"/>
                    </a:lnB>
                    <a:solidFill>
                      <a:srgbClr val="E6E6E6"/>
                    </a:solidFill>
                  </a:tcPr>
                </a:tc>
                <a:tc>
                  <a:txBody>
                    <a:bodyPr/>
                    <a:lstStyle/>
                    <a:p>
                      <a:pPr algn="ctr">
                        <a:spcBef>
                          <a:spcPts val="400"/>
                        </a:spcBef>
                        <a:spcAft>
                          <a:spcPts val="400"/>
                        </a:spcAft>
                      </a:pPr>
                      <a:r>
                        <a:rPr lang="en-US" sz="800" b="1">
                          <a:solidFill>
                            <a:srgbClr val="000000"/>
                          </a:solidFill>
                          <a:effectLst/>
                          <a:latin typeface="Trebuchet MS" panose="020B0603020202020204" pitchFamily="34" charset="0"/>
                          <a:ea typeface="굴림" panose="020B0600000101010101" pitchFamily="50" charset="-127"/>
                          <a:cs typeface="Courier New" panose="02070309020205020404" pitchFamily="49" charset="0"/>
                        </a:rPr>
                        <a:t>Classification</a:t>
                      </a:r>
                      <a:endParaRPr lang="ko-KR" sz="800" b="1">
                        <a:solidFill>
                          <a:srgbClr val="000000"/>
                        </a:solidFill>
                        <a:effectLst/>
                        <a:latin typeface="Trebuchet MS" panose="020B0603020202020204" pitchFamily="34" charset="0"/>
                        <a:ea typeface="굴림" panose="020B0600000101010101" pitchFamily="50" charset="-127"/>
                        <a:cs typeface="Courier New" panose="02070309020205020404" pitchFamily="49" charset="0"/>
                      </a:endParaRPr>
                    </a:p>
                  </a:txBody>
                  <a:tcPr marL="25400" marR="25400" marT="0" marB="0" anchor="ctr">
                    <a:lnL w="12700" cap="flat" cmpd="sng" algn="ctr">
                      <a:solidFill>
                        <a:srgbClr val="333333"/>
                      </a:solidFill>
                      <a:prstDash val="solid"/>
                      <a:round/>
                      <a:headEnd type="none" w="med" len="med"/>
                      <a:tailEnd type="none" w="med" len="med"/>
                    </a:lnL>
                    <a:lnR w="12700" cap="flat" cmpd="sng" algn="ctr">
                      <a:solidFill>
                        <a:srgbClr val="333333"/>
                      </a:solidFill>
                      <a:prstDash val="solid"/>
                      <a:round/>
                      <a:headEnd type="none" w="med" len="med"/>
                      <a:tailEnd type="none" w="med" len="med"/>
                    </a:lnR>
                    <a:lnT w="12700" cap="flat" cmpd="sng" algn="ctr">
                      <a:solidFill>
                        <a:srgbClr val="333333"/>
                      </a:solidFill>
                      <a:prstDash val="solid"/>
                      <a:round/>
                      <a:headEnd type="none" w="med" len="med"/>
                      <a:tailEnd type="none" w="med" len="med"/>
                    </a:lnT>
                    <a:lnB w="12700" cap="flat" cmpd="sng" algn="ctr">
                      <a:solidFill>
                        <a:srgbClr val="333333"/>
                      </a:solidFill>
                      <a:prstDash val="solid"/>
                      <a:round/>
                      <a:headEnd type="none" w="med" len="med"/>
                      <a:tailEnd type="none" w="med" len="med"/>
                    </a:lnB>
                    <a:solidFill>
                      <a:srgbClr val="E6E6E6"/>
                    </a:solidFill>
                  </a:tcPr>
                </a:tc>
                <a:tc>
                  <a:txBody>
                    <a:bodyPr/>
                    <a:lstStyle/>
                    <a:p>
                      <a:pPr algn="ctr">
                        <a:spcBef>
                          <a:spcPts val="400"/>
                        </a:spcBef>
                        <a:spcAft>
                          <a:spcPts val="400"/>
                        </a:spcAft>
                      </a:pPr>
                      <a:r>
                        <a:rPr lang="en-US" sz="800" b="1">
                          <a:solidFill>
                            <a:srgbClr val="000000"/>
                          </a:solidFill>
                          <a:effectLst/>
                          <a:latin typeface="Trebuchet MS" panose="020B0603020202020204" pitchFamily="34" charset="0"/>
                          <a:ea typeface="굴림" panose="020B0600000101010101" pitchFamily="50" charset="-127"/>
                          <a:cs typeface="Courier New" panose="02070309020205020404" pitchFamily="49" charset="0"/>
                        </a:rPr>
                        <a:t>Remark</a:t>
                      </a:r>
                      <a:endParaRPr lang="ko-KR" sz="800" b="1">
                        <a:solidFill>
                          <a:srgbClr val="000000"/>
                        </a:solidFill>
                        <a:effectLst/>
                        <a:latin typeface="Trebuchet MS" panose="020B0603020202020204" pitchFamily="34" charset="0"/>
                        <a:ea typeface="굴림" panose="020B0600000101010101" pitchFamily="50" charset="-127"/>
                        <a:cs typeface="Courier New" panose="02070309020205020404" pitchFamily="49" charset="0"/>
                      </a:endParaRPr>
                    </a:p>
                  </a:txBody>
                  <a:tcPr marL="25400" marR="25400" marT="0" marB="0" anchor="ctr">
                    <a:lnL w="12700" cap="flat" cmpd="sng" algn="ctr">
                      <a:solidFill>
                        <a:srgbClr val="333333"/>
                      </a:solidFill>
                      <a:prstDash val="solid"/>
                      <a:round/>
                      <a:headEnd type="none" w="med" len="med"/>
                      <a:tailEnd type="none" w="med" len="med"/>
                    </a:lnL>
                    <a:lnR>
                      <a:noFill/>
                    </a:lnR>
                    <a:lnT w="12700" cap="flat" cmpd="sng" algn="ctr">
                      <a:solidFill>
                        <a:srgbClr val="333333"/>
                      </a:solidFill>
                      <a:prstDash val="solid"/>
                      <a:round/>
                      <a:headEnd type="none" w="med" len="med"/>
                      <a:tailEnd type="none" w="med" len="med"/>
                    </a:lnT>
                    <a:lnB w="12700" cap="flat" cmpd="sng" algn="ctr">
                      <a:solidFill>
                        <a:srgbClr val="333333"/>
                      </a:solidFill>
                      <a:prstDash val="solid"/>
                      <a:round/>
                      <a:headEnd type="none" w="med" len="med"/>
                      <a:tailEnd type="none" w="med" len="med"/>
                    </a:lnB>
                    <a:solidFill>
                      <a:srgbClr val="E6E6E6"/>
                    </a:solidFill>
                  </a:tcPr>
                </a:tc>
              </a:tr>
              <a:tr h="192088">
                <a:tc>
                  <a:txBody>
                    <a:bodyPr/>
                    <a:lstStyle/>
                    <a:p>
                      <a:pPr>
                        <a:spcBef>
                          <a:spcPts val="200"/>
                        </a:spcBef>
                        <a:spcAft>
                          <a:spcPts val="200"/>
                        </a:spcAft>
                      </a:pPr>
                      <a:r>
                        <a:rPr lang="en-US" sz="800" i="1" dirty="0">
                          <a:solidFill>
                            <a:srgbClr val="0000FF"/>
                          </a:solidFill>
                          <a:effectLst/>
                          <a:latin typeface="Trebuchet MS" panose="020B0603020202020204" pitchFamily="34" charset="0"/>
                          <a:ea typeface="굴림" panose="020B0600000101010101" pitchFamily="50" charset="-127"/>
                          <a:cs typeface="Courier New" panose="02070309020205020404" pitchFamily="49" charset="0"/>
                        </a:rPr>
                        <a:t>SWU_01</a:t>
                      </a:r>
                      <a:endParaRPr lang="ko-KR" sz="800" i="1">
                        <a:solidFill>
                          <a:srgbClr val="0000FF"/>
                        </a:solidFill>
                        <a:effectLst/>
                        <a:latin typeface="Trebuchet MS" panose="020B0603020202020204" pitchFamily="34" charset="0"/>
                        <a:ea typeface="굴림" panose="020B0600000101010101" pitchFamily="50" charset="-127"/>
                        <a:cs typeface="Courier New" panose="02070309020205020404" pitchFamily="49" charset="0"/>
                      </a:endParaRPr>
                    </a:p>
                  </a:txBody>
                  <a:tcPr marL="25400" marR="25400" marT="0" marB="0" anchor="ctr">
                    <a:lnL>
                      <a:noFill/>
                    </a:lnL>
                    <a:lnR w="12700" cap="flat" cmpd="sng" algn="ctr">
                      <a:solidFill>
                        <a:srgbClr val="000000"/>
                      </a:solidFill>
                      <a:prstDash val="solid"/>
                      <a:round/>
                      <a:headEnd type="none" w="med" len="med"/>
                      <a:tailEnd type="none" w="med" len="med"/>
                    </a:lnR>
                    <a:lnT w="12700" cap="flat" cmpd="sng" algn="ctr">
                      <a:solidFill>
                        <a:srgbClr val="333333"/>
                      </a:solidFill>
                      <a:prstDash val="solid"/>
                      <a:round/>
                      <a:headEnd type="none" w="med" len="med"/>
                      <a:tailEnd type="none" w="med" len="med"/>
                    </a:lnT>
                    <a:lnB w="12700" cap="flat" cmpd="sng" algn="ctr">
                      <a:solidFill>
                        <a:srgbClr val="000000"/>
                      </a:solidFill>
                      <a:prstDash val="dot"/>
                      <a:round/>
                      <a:headEnd type="none" w="med" len="med"/>
                      <a:tailEnd type="none" w="med" len="med"/>
                    </a:lnB>
                  </a:tcPr>
                </a:tc>
                <a:tc>
                  <a:txBody>
                    <a:bodyPr/>
                    <a:lstStyle/>
                    <a:p>
                      <a:pPr>
                        <a:spcBef>
                          <a:spcPts val="200"/>
                        </a:spcBef>
                        <a:spcAft>
                          <a:spcPts val="200"/>
                        </a:spcAft>
                      </a:pPr>
                      <a:r>
                        <a:rPr lang="en-US" sz="800" i="1" dirty="0" err="1">
                          <a:solidFill>
                            <a:srgbClr val="0000FF"/>
                          </a:solidFill>
                          <a:effectLst/>
                          <a:latin typeface="Trebuchet MS" panose="020B0603020202020204" pitchFamily="34" charset="0"/>
                          <a:ea typeface="굴림" panose="020B0600000101010101" pitchFamily="50" charset="-127"/>
                          <a:cs typeface="Courier New" panose="02070309020205020404" pitchFamily="49" charset="0"/>
                        </a:rPr>
                        <a:t>RCtSaPower_Init</a:t>
                      </a:r>
                      <a:endParaRPr lang="ko-KR" sz="800" i="1">
                        <a:solidFill>
                          <a:srgbClr val="0000FF"/>
                        </a:solidFill>
                        <a:effectLst/>
                        <a:latin typeface="Trebuchet MS" panose="020B0603020202020204" pitchFamily="34" charset="0"/>
                        <a:ea typeface="굴림" panose="020B0600000101010101" pitchFamily="50" charset="-127"/>
                        <a:cs typeface="Courier New" panose="02070309020205020404" pitchFamily="49" charset="0"/>
                      </a:endParaRPr>
                    </a:p>
                  </a:txBody>
                  <a:tcPr marL="25400" marR="254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333333"/>
                      </a:solidFill>
                      <a:prstDash val="solid"/>
                      <a:round/>
                      <a:headEnd type="none" w="med" len="med"/>
                      <a:tailEnd type="none" w="med" len="med"/>
                    </a:lnT>
                    <a:lnB w="12700" cap="flat" cmpd="sng" algn="ctr">
                      <a:solidFill>
                        <a:srgbClr val="000000"/>
                      </a:solidFill>
                      <a:prstDash val="dot"/>
                      <a:round/>
                      <a:headEnd type="none" w="med" len="med"/>
                      <a:tailEnd type="none" w="med" len="med"/>
                    </a:lnB>
                  </a:tcPr>
                </a:tc>
                <a:tc>
                  <a:txBody>
                    <a:bodyPr/>
                    <a:lstStyle/>
                    <a:p>
                      <a:pPr algn="ctr">
                        <a:spcBef>
                          <a:spcPts val="200"/>
                        </a:spcBef>
                        <a:spcAft>
                          <a:spcPts val="200"/>
                        </a:spcAft>
                      </a:pPr>
                      <a:r>
                        <a:rPr lang="en-US" sz="800" i="1">
                          <a:solidFill>
                            <a:srgbClr val="0000FF"/>
                          </a:solidFill>
                          <a:effectLst/>
                          <a:latin typeface="Trebuchet MS" panose="020B0603020202020204" pitchFamily="34" charset="0"/>
                          <a:ea typeface="굴림" panose="020B0600000101010101" pitchFamily="50" charset="-127"/>
                          <a:cs typeface="Courier New" panose="02070309020205020404" pitchFamily="49" charset="0"/>
                        </a:rPr>
                        <a:t>Runnable</a:t>
                      </a:r>
                      <a:endParaRPr lang="ko-KR" sz="800" i="1">
                        <a:solidFill>
                          <a:srgbClr val="0000FF"/>
                        </a:solidFill>
                        <a:effectLst/>
                        <a:latin typeface="Trebuchet MS" panose="020B0603020202020204" pitchFamily="34" charset="0"/>
                        <a:ea typeface="굴림" panose="020B0600000101010101" pitchFamily="50" charset="-127"/>
                        <a:cs typeface="Courier New" panose="02070309020205020404" pitchFamily="49" charset="0"/>
                      </a:endParaRPr>
                    </a:p>
                  </a:txBody>
                  <a:tcPr marL="25400" marR="254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333333"/>
                      </a:solidFill>
                      <a:prstDash val="solid"/>
                      <a:round/>
                      <a:headEnd type="none" w="med" len="med"/>
                      <a:tailEnd type="none" w="med" len="med"/>
                    </a:lnT>
                    <a:lnB w="12700" cap="flat" cmpd="sng" algn="ctr">
                      <a:solidFill>
                        <a:srgbClr val="000000"/>
                      </a:solidFill>
                      <a:prstDash val="dot"/>
                      <a:round/>
                      <a:headEnd type="none" w="med" len="med"/>
                      <a:tailEnd type="none" w="med" len="med"/>
                    </a:lnB>
                  </a:tcPr>
                </a:tc>
                <a:tc>
                  <a:txBody>
                    <a:bodyPr/>
                    <a:lstStyle/>
                    <a:p>
                      <a:pPr>
                        <a:spcBef>
                          <a:spcPts val="200"/>
                        </a:spcBef>
                        <a:spcAft>
                          <a:spcPts val="200"/>
                        </a:spcAft>
                      </a:pPr>
                      <a:r>
                        <a:rPr lang="en-US" sz="800">
                          <a:solidFill>
                            <a:srgbClr val="000000"/>
                          </a:solidFill>
                          <a:effectLst/>
                          <a:latin typeface="Trebuchet MS" panose="020B0603020202020204" pitchFamily="34" charset="0"/>
                          <a:ea typeface="굴림" panose="020B0600000101010101" pitchFamily="50" charset="-127"/>
                          <a:cs typeface="Courier New" panose="02070309020205020404" pitchFamily="49" charset="0"/>
                        </a:rPr>
                        <a:t> </a:t>
                      </a:r>
                      <a:endParaRPr lang="ko-KR" sz="800">
                        <a:solidFill>
                          <a:srgbClr val="000000"/>
                        </a:solidFill>
                        <a:effectLst/>
                        <a:latin typeface="Trebuchet MS" panose="020B0603020202020204" pitchFamily="34" charset="0"/>
                        <a:ea typeface="굴림" panose="020B0600000101010101" pitchFamily="50" charset="-127"/>
                        <a:cs typeface="Courier New" panose="02070309020205020404" pitchFamily="49" charset="0"/>
                      </a:endParaRPr>
                    </a:p>
                  </a:txBody>
                  <a:tcPr marL="25400" marR="25400" marT="0" marB="0" anchor="ctr">
                    <a:lnL w="12700" cap="flat" cmpd="sng" algn="ctr">
                      <a:solidFill>
                        <a:srgbClr val="000000"/>
                      </a:solidFill>
                      <a:prstDash val="solid"/>
                      <a:round/>
                      <a:headEnd type="none" w="med" len="med"/>
                      <a:tailEnd type="none" w="med" len="med"/>
                    </a:lnL>
                    <a:lnR>
                      <a:noFill/>
                    </a:lnR>
                    <a:lnT w="12700" cap="flat" cmpd="sng" algn="ctr">
                      <a:solidFill>
                        <a:srgbClr val="333333"/>
                      </a:solidFill>
                      <a:prstDash val="solid"/>
                      <a:round/>
                      <a:headEnd type="none" w="med" len="med"/>
                      <a:tailEnd type="none" w="med" len="med"/>
                    </a:lnT>
                    <a:lnB w="12700" cap="flat" cmpd="sng" algn="ctr">
                      <a:solidFill>
                        <a:srgbClr val="000000"/>
                      </a:solidFill>
                      <a:prstDash val="dot"/>
                      <a:round/>
                      <a:headEnd type="none" w="med" len="med"/>
                      <a:tailEnd type="none" w="med" len="med"/>
                    </a:lnB>
                  </a:tcPr>
                </a:tc>
              </a:tr>
              <a:tr h="192088">
                <a:tc>
                  <a:txBody>
                    <a:bodyPr/>
                    <a:lstStyle/>
                    <a:p>
                      <a:pPr>
                        <a:spcBef>
                          <a:spcPts val="200"/>
                        </a:spcBef>
                        <a:spcAft>
                          <a:spcPts val="200"/>
                        </a:spcAft>
                      </a:pPr>
                      <a:r>
                        <a:rPr lang="en-US" sz="800" i="1">
                          <a:solidFill>
                            <a:srgbClr val="0000FF"/>
                          </a:solidFill>
                          <a:effectLst/>
                          <a:latin typeface="Trebuchet MS" panose="020B0603020202020204" pitchFamily="34" charset="0"/>
                          <a:ea typeface="굴림" panose="020B0600000101010101" pitchFamily="50" charset="-127"/>
                          <a:cs typeface="Courier New" panose="02070309020205020404" pitchFamily="49" charset="0"/>
                        </a:rPr>
                        <a:t>SWU_02</a:t>
                      </a:r>
                      <a:endParaRPr lang="ko-KR" sz="800" i="1">
                        <a:solidFill>
                          <a:srgbClr val="0000FF"/>
                        </a:solidFill>
                        <a:effectLst/>
                        <a:latin typeface="Trebuchet MS" panose="020B0603020202020204" pitchFamily="34" charset="0"/>
                        <a:ea typeface="굴림" panose="020B0600000101010101" pitchFamily="50" charset="-127"/>
                        <a:cs typeface="Courier New" panose="02070309020205020404" pitchFamily="49" charset="0"/>
                      </a:endParaRPr>
                    </a:p>
                  </a:txBody>
                  <a:tcPr marL="25400" marR="2540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tc>
                  <a:txBody>
                    <a:bodyPr/>
                    <a:lstStyle/>
                    <a:p>
                      <a:pPr>
                        <a:spcBef>
                          <a:spcPts val="200"/>
                        </a:spcBef>
                        <a:spcAft>
                          <a:spcPts val="200"/>
                        </a:spcAft>
                      </a:pPr>
                      <a:r>
                        <a:rPr lang="en-US" sz="800" i="1">
                          <a:solidFill>
                            <a:srgbClr val="0000FF"/>
                          </a:solidFill>
                          <a:effectLst/>
                          <a:latin typeface="Trebuchet MS" panose="020B0603020202020204" pitchFamily="34" charset="0"/>
                          <a:ea typeface="굴림" panose="020B0600000101010101" pitchFamily="50" charset="-127"/>
                          <a:cs typeface="Courier New" panose="02070309020205020404" pitchFamily="49" charset="0"/>
                        </a:rPr>
                        <a:t>RCtSaPower_10ms</a:t>
                      </a:r>
                      <a:endParaRPr lang="ko-KR" sz="800" i="1">
                        <a:solidFill>
                          <a:srgbClr val="0000FF"/>
                        </a:solidFill>
                        <a:effectLst/>
                        <a:latin typeface="Trebuchet MS" panose="020B0603020202020204" pitchFamily="34" charset="0"/>
                        <a:ea typeface="굴림" panose="020B0600000101010101" pitchFamily="50" charset="-127"/>
                        <a:cs typeface="Courier New" panose="02070309020205020404" pitchFamily="49" charset="0"/>
                      </a:endParaRPr>
                    </a:p>
                  </a:txBody>
                  <a:tcPr marL="25400" marR="254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tc>
                  <a:txBody>
                    <a:bodyPr/>
                    <a:lstStyle/>
                    <a:p>
                      <a:pPr algn="ctr">
                        <a:spcBef>
                          <a:spcPts val="200"/>
                        </a:spcBef>
                        <a:spcAft>
                          <a:spcPts val="200"/>
                        </a:spcAft>
                      </a:pPr>
                      <a:r>
                        <a:rPr lang="en-US" sz="800" i="1">
                          <a:solidFill>
                            <a:srgbClr val="0000FF"/>
                          </a:solidFill>
                          <a:effectLst/>
                          <a:latin typeface="Trebuchet MS" panose="020B0603020202020204" pitchFamily="34" charset="0"/>
                          <a:ea typeface="굴림" panose="020B0600000101010101" pitchFamily="50" charset="-127"/>
                          <a:cs typeface="Courier New" panose="02070309020205020404" pitchFamily="49" charset="0"/>
                        </a:rPr>
                        <a:t>Runnable</a:t>
                      </a:r>
                      <a:endParaRPr lang="ko-KR" sz="800" i="1">
                        <a:solidFill>
                          <a:srgbClr val="0000FF"/>
                        </a:solidFill>
                        <a:effectLst/>
                        <a:latin typeface="Trebuchet MS" panose="020B0603020202020204" pitchFamily="34" charset="0"/>
                        <a:ea typeface="굴림" panose="020B0600000101010101" pitchFamily="50" charset="-127"/>
                        <a:cs typeface="Courier New" panose="02070309020205020404" pitchFamily="49" charset="0"/>
                      </a:endParaRPr>
                    </a:p>
                  </a:txBody>
                  <a:tcPr marL="25400" marR="254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tc>
                  <a:txBody>
                    <a:bodyPr/>
                    <a:lstStyle/>
                    <a:p>
                      <a:pPr>
                        <a:spcBef>
                          <a:spcPts val="200"/>
                        </a:spcBef>
                        <a:spcAft>
                          <a:spcPts val="200"/>
                        </a:spcAft>
                      </a:pPr>
                      <a:r>
                        <a:rPr lang="en-US" sz="800">
                          <a:solidFill>
                            <a:srgbClr val="000000"/>
                          </a:solidFill>
                          <a:effectLst/>
                          <a:latin typeface="Trebuchet MS" panose="020B0603020202020204" pitchFamily="34" charset="0"/>
                          <a:ea typeface="굴림" panose="020B0600000101010101" pitchFamily="50" charset="-127"/>
                          <a:cs typeface="Courier New" panose="02070309020205020404" pitchFamily="49" charset="0"/>
                        </a:rPr>
                        <a:t> </a:t>
                      </a:r>
                      <a:endParaRPr lang="ko-KR" sz="800">
                        <a:solidFill>
                          <a:srgbClr val="000000"/>
                        </a:solidFill>
                        <a:effectLst/>
                        <a:latin typeface="Trebuchet MS" panose="020B0603020202020204" pitchFamily="34" charset="0"/>
                        <a:ea typeface="굴림" panose="020B0600000101010101" pitchFamily="50" charset="-127"/>
                        <a:cs typeface="Courier New" panose="02070309020205020404" pitchFamily="49" charset="0"/>
                      </a:endParaRPr>
                    </a:p>
                  </a:txBody>
                  <a:tcPr marL="25400" marR="2540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tr>
              <a:tr h="192088">
                <a:tc>
                  <a:txBody>
                    <a:bodyPr/>
                    <a:lstStyle/>
                    <a:p>
                      <a:pPr>
                        <a:spcBef>
                          <a:spcPts val="200"/>
                        </a:spcBef>
                        <a:spcAft>
                          <a:spcPts val="200"/>
                        </a:spcAft>
                      </a:pPr>
                      <a:r>
                        <a:rPr lang="en-US" sz="800" i="1">
                          <a:solidFill>
                            <a:srgbClr val="0000FF"/>
                          </a:solidFill>
                          <a:effectLst/>
                          <a:latin typeface="Trebuchet MS" panose="020B0603020202020204" pitchFamily="34" charset="0"/>
                          <a:ea typeface="굴림" panose="020B0600000101010101" pitchFamily="50" charset="-127"/>
                          <a:cs typeface="Courier New" panose="02070309020205020404" pitchFamily="49" charset="0"/>
                        </a:rPr>
                        <a:t>SWU_03</a:t>
                      </a:r>
                      <a:endParaRPr lang="ko-KR" sz="800" i="1">
                        <a:solidFill>
                          <a:srgbClr val="0000FF"/>
                        </a:solidFill>
                        <a:effectLst/>
                        <a:latin typeface="Trebuchet MS" panose="020B0603020202020204" pitchFamily="34" charset="0"/>
                        <a:ea typeface="굴림" panose="020B0600000101010101" pitchFamily="50" charset="-127"/>
                        <a:cs typeface="Courier New" panose="02070309020205020404" pitchFamily="49" charset="0"/>
                      </a:endParaRPr>
                    </a:p>
                  </a:txBody>
                  <a:tcPr marL="25400" marR="2540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tc>
                  <a:txBody>
                    <a:bodyPr/>
                    <a:lstStyle/>
                    <a:p>
                      <a:pPr>
                        <a:spcBef>
                          <a:spcPts val="200"/>
                        </a:spcBef>
                        <a:spcAft>
                          <a:spcPts val="200"/>
                        </a:spcAft>
                      </a:pPr>
                      <a:r>
                        <a:rPr lang="en-US" sz="800" i="1">
                          <a:solidFill>
                            <a:srgbClr val="0000FF"/>
                          </a:solidFill>
                          <a:effectLst/>
                          <a:latin typeface="Trebuchet MS" panose="020B0603020202020204" pitchFamily="34" charset="0"/>
                          <a:ea typeface="굴림" panose="020B0600000101010101" pitchFamily="50" charset="-127"/>
                          <a:cs typeface="Courier New" panose="02070309020205020404" pitchFamily="49" charset="0"/>
                        </a:rPr>
                        <a:t>RCtSaPower_100ms</a:t>
                      </a:r>
                      <a:endParaRPr lang="ko-KR" sz="800" i="1">
                        <a:solidFill>
                          <a:srgbClr val="0000FF"/>
                        </a:solidFill>
                        <a:effectLst/>
                        <a:latin typeface="Trebuchet MS" panose="020B0603020202020204" pitchFamily="34" charset="0"/>
                        <a:ea typeface="굴림" panose="020B0600000101010101" pitchFamily="50" charset="-127"/>
                        <a:cs typeface="Courier New" panose="02070309020205020404" pitchFamily="49" charset="0"/>
                      </a:endParaRPr>
                    </a:p>
                  </a:txBody>
                  <a:tcPr marL="25400" marR="254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tc>
                  <a:txBody>
                    <a:bodyPr/>
                    <a:lstStyle/>
                    <a:p>
                      <a:pPr algn="ctr">
                        <a:spcBef>
                          <a:spcPts val="200"/>
                        </a:spcBef>
                        <a:spcAft>
                          <a:spcPts val="200"/>
                        </a:spcAft>
                      </a:pPr>
                      <a:r>
                        <a:rPr lang="en-US" sz="800" i="1">
                          <a:solidFill>
                            <a:srgbClr val="0000FF"/>
                          </a:solidFill>
                          <a:effectLst/>
                          <a:latin typeface="Trebuchet MS" panose="020B0603020202020204" pitchFamily="34" charset="0"/>
                          <a:ea typeface="굴림" panose="020B0600000101010101" pitchFamily="50" charset="-127"/>
                          <a:cs typeface="Courier New" panose="02070309020205020404" pitchFamily="49" charset="0"/>
                        </a:rPr>
                        <a:t>Runnable</a:t>
                      </a:r>
                      <a:endParaRPr lang="ko-KR" sz="800" i="1">
                        <a:solidFill>
                          <a:srgbClr val="0000FF"/>
                        </a:solidFill>
                        <a:effectLst/>
                        <a:latin typeface="Trebuchet MS" panose="020B0603020202020204" pitchFamily="34" charset="0"/>
                        <a:ea typeface="굴림" panose="020B0600000101010101" pitchFamily="50" charset="-127"/>
                        <a:cs typeface="Courier New" panose="02070309020205020404" pitchFamily="49" charset="0"/>
                      </a:endParaRPr>
                    </a:p>
                  </a:txBody>
                  <a:tcPr marL="25400" marR="254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tc>
                  <a:txBody>
                    <a:bodyPr/>
                    <a:lstStyle/>
                    <a:p>
                      <a:pPr>
                        <a:spcBef>
                          <a:spcPts val="200"/>
                        </a:spcBef>
                        <a:spcAft>
                          <a:spcPts val="200"/>
                        </a:spcAft>
                      </a:pPr>
                      <a:r>
                        <a:rPr lang="en-US" sz="800">
                          <a:solidFill>
                            <a:srgbClr val="000000"/>
                          </a:solidFill>
                          <a:effectLst/>
                          <a:latin typeface="Trebuchet MS" panose="020B0603020202020204" pitchFamily="34" charset="0"/>
                          <a:ea typeface="굴림" panose="020B0600000101010101" pitchFamily="50" charset="-127"/>
                          <a:cs typeface="Courier New" panose="02070309020205020404" pitchFamily="49" charset="0"/>
                        </a:rPr>
                        <a:t> </a:t>
                      </a:r>
                      <a:endParaRPr lang="ko-KR" sz="800">
                        <a:solidFill>
                          <a:srgbClr val="000000"/>
                        </a:solidFill>
                        <a:effectLst/>
                        <a:latin typeface="Trebuchet MS" panose="020B0603020202020204" pitchFamily="34" charset="0"/>
                        <a:ea typeface="굴림" panose="020B0600000101010101" pitchFamily="50" charset="-127"/>
                        <a:cs typeface="Courier New" panose="02070309020205020404" pitchFamily="49" charset="0"/>
                      </a:endParaRPr>
                    </a:p>
                  </a:txBody>
                  <a:tcPr marL="25400" marR="2540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tr>
              <a:tr h="192088">
                <a:tc>
                  <a:txBody>
                    <a:bodyPr/>
                    <a:lstStyle/>
                    <a:p>
                      <a:pPr>
                        <a:spcBef>
                          <a:spcPts val="200"/>
                        </a:spcBef>
                        <a:spcAft>
                          <a:spcPts val="200"/>
                        </a:spcAft>
                      </a:pPr>
                      <a:r>
                        <a:rPr lang="en-US" sz="800" i="1">
                          <a:solidFill>
                            <a:srgbClr val="0000FF"/>
                          </a:solidFill>
                          <a:effectLst/>
                          <a:latin typeface="Trebuchet MS" panose="020B0603020202020204" pitchFamily="34" charset="0"/>
                          <a:ea typeface="굴림" panose="020B0600000101010101" pitchFamily="50" charset="-127"/>
                          <a:cs typeface="Courier New" panose="02070309020205020404" pitchFamily="49" charset="0"/>
                        </a:rPr>
                        <a:t>SWU_04</a:t>
                      </a:r>
                      <a:endParaRPr lang="ko-KR" sz="800" i="1">
                        <a:solidFill>
                          <a:srgbClr val="0000FF"/>
                        </a:solidFill>
                        <a:effectLst/>
                        <a:latin typeface="Trebuchet MS" panose="020B0603020202020204" pitchFamily="34" charset="0"/>
                        <a:ea typeface="굴림" panose="020B0600000101010101" pitchFamily="50" charset="-127"/>
                        <a:cs typeface="Courier New" panose="02070309020205020404" pitchFamily="49" charset="0"/>
                      </a:endParaRPr>
                    </a:p>
                  </a:txBody>
                  <a:tcPr marL="25400" marR="2540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tc>
                  <a:txBody>
                    <a:bodyPr/>
                    <a:lstStyle/>
                    <a:p>
                      <a:pPr>
                        <a:spcBef>
                          <a:spcPts val="200"/>
                        </a:spcBef>
                        <a:spcAft>
                          <a:spcPts val="200"/>
                        </a:spcAft>
                      </a:pPr>
                      <a:r>
                        <a:rPr lang="en-US" sz="800" i="1">
                          <a:solidFill>
                            <a:srgbClr val="0000FF"/>
                          </a:solidFill>
                          <a:effectLst/>
                          <a:latin typeface="Trebuchet MS" panose="020B0603020202020204" pitchFamily="34" charset="0"/>
                          <a:ea typeface="굴림" panose="020B0600000101010101" pitchFamily="50" charset="-127"/>
                          <a:cs typeface="Courier New" panose="02070309020205020404" pitchFamily="49" charset="0"/>
                        </a:rPr>
                        <a:t>CtSaPower_Adc_VoltageDet_Complete</a:t>
                      </a:r>
                      <a:endParaRPr lang="ko-KR" sz="800" i="1">
                        <a:solidFill>
                          <a:srgbClr val="0000FF"/>
                        </a:solidFill>
                        <a:effectLst/>
                        <a:latin typeface="Trebuchet MS" panose="020B0603020202020204" pitchFamily="34" charset="0"/>
                        <a:ea typeface="굴림" panose="020B0600000101010101" pitchFamily="50" charset="-127"/>
                        <a:cs typeface="Courier New" panose="02070309020205020404" pitchFamily="49" charset="0"/>
                      </a:endParaRPr>
                    </a:p>
                  </a:txBody>
                  <a:tcPr marL="25400" marR="254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tc>
                  <a:txBody>
                    <a:bodyPr/>
                    <a:lstStyle/>
                    <a:p>
                      <a:pPr algn="ctr">
                        <a:spcBef>
                          <a:spcPts val="200"/>
                        </a:spcBef>
                        <a:spcAft>
                          <a:spcPts val="200"/>
                        </a:spcAft>
                      </a:pPr>
                      <a:r>
                        <a:rPr lang="en-US" sz="800" i="1">
                          <a:solidFill>
                            <a:srgbClr val="0000FF"/>
                          </a:solidFill>
                          <a:effectLst/>
                          <a:latin typeface="Trebuchet MS" panose="020B0603020202020204" pitchFamily="34" charset="0"/>
                          <a:ea typeface="굴림" panose="020B0600000101010101" pitchFamily="50" charset="-127"/>
                          <a:cs typeface="Courier New" panose="02070309020205020404" pitchFamily="49" charset="0"/>
                        </a:rPr>
                        <a:t>Static (Internal)</a:t>
                      </a:r>
                      <a:endParaRPr lang="ko-KR" sz="800" i="1">
                        <a:solidFill>
                          <a:srgbClr val="0000FF"/>
                        </a:solidFill>
                        <a:effectLst/>
                        <a:latin typeface="Trebuchet MS" panose="020B0603020202020204" pitchFamily="34" charset="0"/>
                        <a:ea typeface="굴림" panose="020B0600000101010101" pitchFamily="50" charset="-127"/>
                        <a:cs typeface="Courier New" panose="02070309020205020404" pitchFamily="49" charset="0"/>
                      </a:endParaRPr>
                    </a:p>
                  </a:txBody>
                  <a:tcPr marL="25400" marR="254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tc>
                  <a:txBody>
                    <a:bodyPr/>
                    <a:lstStyle/>
                    <a:p>
                      <a:pPr>
                        <a:spcBef>
                          <a:spcPts val="200"/>
                        </a:spcBef>
                        <a:spcAft>
                          <a:spcPts val="200"/>
                        </a:spcAft>
                      </a:pPr>
                      <a:r>
                        <a:rPr lang="en-US" sz="800">
                          <a:solidFill>
                            <a:srgbClr val="000000"/>
                          </a:solidFill>
                          <a:effectLst/>
                          <a:latin typeface="Trebuchet MS" panose="020B0603020202020204" pitchFamily="34" charset="0"/>
                          <a:ea typeface="굴림" panose="020B0600000101010101" pitchFamily="50" charset="-127"/>
                          <a:cs typeface="Courier New" panose="02070309020205020404" pitchFamily="49" charset="0"/>
                        </a:rPr>
                        <a:t> </a:t>
                      </a:r>
                      <a:endParaRPr lang="ko-KR" sz="800">
                        <a:solidFill>
                          <a:srgbClr val="000000"/>
                        </a:solidFill>
                        <a:effectLst/>
                        <a:latin typeface="Trebuchet MS" panose="020B0603020202020204" pitchFamily="34" charset="0"/>
                        <a:ea typeface="굴림" panose="020B0600000101010101" pitchFamily="50" charset="-127"/>
                        <a:cs typeface="Courier New" panose="02070309020205020404" pitchFamily="49" charset="0"/>
                      </a:endParaRPr>
                    </a:p>
                  </a:txBody>
                  <a:tcPr marL="25400" marR="2540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tr>
              <a:tr h="192088">
                <a:tc>
                  <a:txBody>
                    <a:bodyPr/>
                    <a:lstStyle/>
                    <a:p>
                      <a:pPr>
                        <a:spcBef>
                          <a:spcPts val="200"/>
                        </a:spcBef>
                        <a:spcAft>
                          <a:spcPts val="200"/>
                        </a:spcAft>
                      </a:pPr>
                      <a:r>
                        <a:rPr lang="en-US" sz="800" i="1">
                          <a:solidFill>
                            <a:srgbClr val="0000FF"/>
                          </a:solidFill>
                          <a:effectLst/>
                          <a:latin typeface="Trebuchet MS" panose="020B0603020202020204" pitchFamily="34" charset="0"/>
                          <a:ea typeface="굴림" panose="020B0600000101010101" pitchFamily="50" charset="-127"/>
                          <a:cs typeface="Courier New" panose="02070309020205020404" pitchFamily="49" charset="0"/>
                        </a:rPr>
                        <a:t>SWU_05</a:t>
                      </a:r>
                      <a:endParaRPr lang="ko-KR" sz="800" i="1">
                        <a:solidFill>
                          <a:srgbClr val="0000FF"/>
                        </a:solidFill>
                        <a:effectLst/>
                        <a:latin typeface="Trebuchet MS" panose="020B0603020202020204" pitchFamily="34" charset="0"/>
                        <a:ea typeface="굴림" panose="020B0600000101010101" pitchFamily="50" charset="-127"/>
                        <a:cs typeface="Courier New" panose="02070309020205020404" pitchFamily="49" charset="0"/>
                      </a:endParaRPr>
                    </a:p>
                  </a:txBody>
                  <a:tcPr marL="25400" marR="2540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tc>
                  <a:txBody>
                    <a:bodyPr/>
                    <a:lstStyle/>
                    <a:p>
                      <a:pPr>
                        <a:spcBef>
                          <a:spcPts val="200"/>
                        </a:spcBef>
                        <a:spcAft>
                          <a:spcPts val="200"/>
                        </a:spcAft>
                      </a:pPr>
                      <a:r>
                        <a:rPr lang="en-US" sz="800" i="1" dirty="0" err="1">
                          <a:solidFill>
                            <a:srgbClr val="0000FF"/>
                          </a:solidFill>
                          <a:effectLst/>
                          <a:latin typeface="Trebuchet MS" panose="020B0603020202020204" pitchFamily="34" charset="0"/>
                          <a:ea typeface="굴림" panose="020B0600000101010101" pitchFamily="50" charset="-127"/>
                          <a:cs typeface="Courier New" panose="02070309020205020404" pitchFamily="49" charset="0"/>
                        </a:rPr>
                        <a:t>CtSaPower_Power_On_Sequence</a:t>
                      </a:r>
                      <a:endParaRPr lang="ko-KR" sz="800" i="1">
                        <a:solidFill>
                          <a:srgbClr val="0000FF"/>
                        </a:solidFill>
                        <a:effectLst/>
                        <a:latin typeface="Trebuchet MS" panose="020B0603020202020204" pitchFamily="34" charset="0"/>
                        <a:ea typeface="굴림" panose="020B0600000101010101" pitchFamily="50" charset="-127"/>
                        <a:cs typeface="Courier New" panose="02070309020205020404" pitchFamily="49" charset="0"/>
                      </a:endParaRPr>
                    </a:p>
                  </a:txBody>
                  <a:tcPr marL="25400" marR="254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tc>
                  <a:txBody>
                    <a:bodyPr/>
                    <a:lstStyle/>
                    <a:p>
                      <a:pPr algn="ctr">
                        <a:spcBef>
                          <a:spcPts val="200"/>
                        </a:spcBef>
                        <a:spcAft>
                          <a:spcPts val="200"/>
                        </a:spcAft>
                      </a:pPr>
                      <a:r>
                        <a:rPr lang="en-US" sz="800" i="1">
                          <a:solidFill>
                            <a:srgbClr val="0000FF"/>
                          </a:solidFill>
                          <a:effectLst/>
                          <a:latin typeface="Trebuchet MS" panose="020B0603020202020204" pitchFamily="34" charset="0"/>
                          <a:ea typeface="굴림" panose="020B0600000101010101" pitchFamily="50" charset="-127"/>
                          <a:cs typeface="Courier New" panose="02070309020205020404" pitchFamily="49" charset="0"/>
                        </a:rPr>
                        <a:t>Static (Internal)</a:t>
                      </a:r>
                      <a:endParaRPr lang="ko-KR" sz="800" i="1">
                        <a:solidFill>
                          <a:srgbClr val="0000FF"/>
                        </a:solidFill>
                        <a:effectLst/>
                        <a:latin typeface="Trebuchet MS" panose="020B0603020202020204" pitchFamily="34" charset="0"/>
                        <a:ea typeface="굴림" panose="020B0600000101010101" pitchFamily="50" charset="-127"/>
                        <a:cs typeface="Courier New" panose="02070309020205020404" pitchFamily="49" charset="0"/>
                      </a:endParaRPr>
                    </a:p>
                  </a:txBody>
                  <a:tcPr marL="25400" marR="254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tc>
                  <a:txBody>
                    <a:bodyPr/>
                    <a:lstStyle/>
                    <a:p>
                      <a:pPr>
                        <a:spcBef>
                          <a:spcPts val="200"/>
                        </a:spcBef>
                        <a:spcAft>
                          <a:spcPts val="200"/>
                        </a:spcAft>
                      </a:pPr>
                      <a:r>
                        <a:rPr lang="en-US" sz="800">
                          <a:solidFill>
                            <a:srgbClr val="000000"/>
                          </a:solidFill>
                          <a:effectLst/>
                          <a:latin typeface="Trebuchet MS" panose="020B0603020202020204" pitchFamily="34" charset="0"/>
                          <a:ea typeface="굴림" panose="020B0600000101010101" pitchFamily="50" charset="-127"/>
                          <a:cs typeface="Courier New" panose="02070309020205020404" pitchFamily="49" charset="0"/>
                        </a:rPr>
                        <a:t> </a:t>
                      </a:r>
                      <a:endParaRPr lang="ko-KR" sz="800">
                        <a:solidFill>
                          <a:srgbClr val="000000"/>
                        </a:solidFill>
                        <a:effectLst/>
                        <a:latin typeface="Trebuchet MS" panose="020B0603020202020204" pitchFamily="34" charset="0"/>
                        <a:ea typeface="굴림" panose="020B0600000101010101" pitchFamily="50" charset="-127"/>
                        <a:cs typeface="Courier New" panose="02070309020205020404" pitchFamily="49" charset="0"/>
                      </a:endParaRPr>
                    </a:p>
                  </a:txBody>
                  <a:tcPr marL="25400" marR="2540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tr>
              <a:tr h="192088">
                <a:tc>
                  <a:txBody>
                    <a:bodyPr/>
                    <a:lstStyle/>
                    <a:p>
                      <a:pPr>
                        <a:spcBef>
                          <a:spcPts val="200"/>
                        </a:spcBef>
                        <a:spcAft>
                          <a:spcPts val="200"/>
                        </a:spcAft>
                      </a:pPr>
                      <a:r>
                        <a:rPr lang="en-US" sz="800" i="1" dirty="0">
                          <a:solidFill>
                            <a:srgbClr val="0000FF"/>
                          </a:solidFill>
                          <a:effectLst/>
                          <a:latin typeface="Trebuchet MS" panose="020B0603020202020204" pitchFamily="34" charset="0"/>
                          <a:ea typeface="굴림" panose="020B0600000101010101" pitchFamily="50" charset="-127"/>
                          <a:cs typeface="Courier New" panose="02070309020205020404" pitchFamily="49" charset="0"/>
                        </a:rPr>
                        <a:t>SWU_06</a:t>
                      </a:r>
                      <a:endParaRPr lang="ko-KR" sz="800" i="1">
                        <a:solidFill>
                          <a:srgbClr val="0000FF"/>
                        </a:solidFill>
                        <a:effectLst/>
                        <a:latin typeface="Trebuchet MS" panose="020B0603020202020204" pitchFamily="34" charset="0"/>
                        <a:ea typeface="굴림" panose="020B0600000101010101" pitchFamily="50" charset="-127"/>
                        <a:cs typeface="Courier New" panose="02070309020205020404" pitchFamily="49" charset="0"/>
                      </a:endParaRPr>
                    </a:p>
                  </a:txBody>
                  <a:tcPr marL="25400" marR="2540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tc>
                  <a:txBody>
                    <a:bodyPr/>
                    <a:lstStyle/>
                    <a:p>
                      <a:pPr>
                        <a:spcBef>
                          <a:spcPts val="200"/>
                        </a:spcBef>
                        <a:spcAft>
                          <a:spcPts val="200"/>
                        </a:spcAft>
                      </a:pPr>
                      <a:r>
                        <a:rPr lang="en-US" sz="800" i="1">
                          <a:solidFill>
                            <a:srgbClr val="0000FF"/>
                          </a:solidFill>
                          <a:effectLst/>
                          <a:latin typeface="Trebuchet MS" panose="020B0603020202020204" pitchFamily="34" charset="0"/>
                          <a:ea typeface="굴림" panose="020B0600000101010101" pitchFamily="50" charset="-127"/>
                          <a:cs typeface="Courier New" panose="02070309020205020404" pitchFamily="49" charset="0"/>
                        </a:rPr>
                        <a:t>CtSaPower_Power_Off_Sequence</a:t>
                      </a:r>
                      <a:endParaRPr lang="ko-KR" sz="800" i="1">
                        <a:solidFill>
                          <a:srgbClr val="0000FF"/>
                        </a:solidFill>
                        <a:effectLst/>
                        <a:latin typeface="Trebuchet MS" panose="020B0603020202020204" pitchFamily="34" charset="0"/>
                        <a:ea typeface="굴림" panose="020B0600000101010101" pitchFamily="50" charset="-127"/>
                        <a:cs typeface="Courier New" panose="02070309020205020404" pitchFamily="49" charset="0"/>
                      </a:endParaRPr>
                    </a:p>
                  </a:txBody>
                  <a:tcPr marL="25400" marR="254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tc>
                  <a:txBody>
                    <a:bodyPr/>
                    <a:lstStyle/>
                    <a:p>
                      <a:pPr algn="ctr">
                        <a:spcBef>
                          <a:spcPts val="200"/>
                        </a:spcBef>
                        <a:spcAft>
                          <a:spcPts val="200"/>
                        </a:spcAft>
                      </a:pPr>
                      <a:r>
                        <a:rPr lang="en-US" sz="800" i="1">
                          <a:solidFill>
                            <a:srgbClr val="0000FF"/>
                          </a:solidFill>
                          <a:effectLst/>
                          <a:latin typeface="Trebuchet MS" panose="020B0603020202020204" pitchFamily="34" charset="0"/>
                          <a:ea typeface="굴림" panose="020B0600000101010101" pitchFamily="50" charset="-127"/>
                          <a:cs typeface="Courier New" panose="02070309020205020404" pitchFamily="49" charset="0"/>
                        </a:rPr>
                        <a:t>Static (Internal)</a:t>
                      </a:r>
                      <a:endParaRPr lang="ko-KR" sz="800" i="1">
                        <a:solidFill>
                          <a:srgbClr val="0000FF"/>
                        </a:solidFill>
                        <a:effectLst/>
                        <a:latin typeface="Trebuchet MS" panose="020B0603020202020204" pitchFamily="34" charset="0"/>
                        <a:ea typeface="굴림" panose="020B0600000101010101" pitchFamily="50" charset="-127"/>
                        <a:cs typeface="Courier New" panose="02070309020205020404" pitchFamily="49" charset="0"/>
                      </a:endParaRPr>
                    </a:p>
                  </a:txBody>
                  <a:tcPr marL="25400" marR="254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tc>
                  <a:txBody>
                    <a:bodyPr/>
                    <a:lstStyle/>
                    <a:p>
                      <a:pPr>
                        <a:spcBef>
                          <a:spcPts val="200"/>
                        </a:spcBef>
                        <a:spcAft>
                          <a:spcPts val="200"/>
                        </a:spcAft>
                      </a:pPr>
                      <a:r>
                        <a:rPr lang="en-US" sz="800">
                          <a:solidFill>
                            <a:srgbClr val="000000"/>
                          </a:solidFill>
                          <a:effectLst/>
                          <a:latin typeface="Trebuchet MS" panose="020B0603020202020204" pitchFamily="34" charset="0"/>
                          <a:ea typeface="굴림" panose="020B0600000101010101" pitchFamily="50" charset="-127"/>
                          <a:cs typeface="Courier New" panose="02070309020205020404" pitchFamily="49" charset="0"/>
                        </a:rPr>
                        <a:t> </a:t>
                      </a:r>
                      <a:endParaRPr lang="ko-KR" sz="800">
                        <a:solidFill>
                          <a:srgbClr val="000000"/>
                        </a:solidFill>
                        <a:effectLst/>
                        <a:latin typeface="Trebuchet MS" panose="020B0603020202020204" pitchFamily="34" charset="0"/>
                        <a:ea typeface="굴림" panose="020B0600000101010101" pitchFamily="50" charset="-127"/>
                        <a:cs typeface="Courier New" panose="02070309020205020404" pitchFamily="49" charset="0"/>
                      </a:endParaRPr>
                    </a:p>
                  </a:txBody>
                  <a:tcPr marL="25400" marR="2540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tr>
              <a:tr h="192088">
                <a:tc>
                  <a:txBody>
                    <a:bodyPr/>
                    <a:lstStyle/>
                    <a:p>
                      <a:pPr>
                        <a:spcBef>
                          <a:spcPts val="200"/>
                        </a:spcBef>
                        <a:spcAft>
                          <a:spcPts val="200"/>
                        </a:spcAft>
                      </a:pPr>
                      <a:r>
                        <a:rPr lang="en-US" sz="800" i="1">
                          <a:solidFill>
                            <a:srgbClr val="0000FF"/>
                          </a:solidFill>
                          <a:effectLst/>
                          <a:latin typeface="Trebuchet MS" panose="020B0603020202020204" pitchFamily="34" charset="0"/>
                          <a:ea typeface="굴림" panose="020B0600000101010101" pitchFamily="50" charset="-127"/>
                          <a:cs typeface="Courier New" panose="02070309020205020404" pitchFamily="49" charset="0"/>
                        </a:rPr>
                        <a:t>SWU_07</a:t>
                      </a:r>
                      <a:endParaRPr lang="ko-KR" sz="800" i="1">
                        <a:solidFill>
                          <a:srgbClr val="0000FF"/>
                        </a:solidFill>
                        <a:effectLst/>
                        <a:latin typeface="Trebuchet MS" panose="020B0603020202020204" pitchFamily="34" charset="0"/>
                        <a:ea typeface="굴림" panose="020B0600000101010101" pitchFamily="50" charset="-127"/>
                        <a:cs typeface="Courier New" panose="02070309020205020404" pitchFamily="49" charset="0"/>
                      </a:endParaRPr>
                    </a:p>
                  </a:txBody>
                  <a:tcPr marL="25400" marR="2540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tc>
                  <a:txBody>
                    <a:bodyPr/>
                    <a:lstStyle/>
                    <a:p>
                      <a:pPr>
                        <a:spcBef>
                          <a:spcPts val="200"/>
                        </a:spcBef>
                        <a:spcAft>
                          <a:spcPts val="200"/>
                        </a:spcAft>
                      </a:pPr>
                      <a:r>
                        <a:rPr lang="en-US" sz="800" i="1">
                          <a:solidFill>
                            <a:srgbClr val="0000FF"/>
                          </a:solidFill>
                          <a:effectLst/>
                          <a:latin typeface="Trebuchet MS" panose="020B0603020202020204" pitchFamily="34" charset="0"/>
                          <a:ea typeface="굴림" panose="020B0600000101010101" pitchFamily="50" charset="-127"/>
                          <a:cs typeface="Courier New" panose="02070309020205020404" pitchFamily="49" charset="0"/>
                        </a:rPr>
                        <a:t>CtSaPower_Display_On_Sequence</a:t>
                      </a:r>
                      <a:endParaRPr lang="ko-KR" sz="800" i="1">
                        <a:solidFill>
                          <a:srgbClr val="0000FF"/>
                        </a:solidFill>
                        <a:effectLst/>
                        <a:latin typeface="Trebuchet MS" panose="020B0603020202020204" pitchFamily="34" charset="0"/>
                        <a:ea typeface="굴림" panose="020B0600000101010101" pitchFamily="50" charset="-127"/>
                        <a:cs typeface="Courier New" panose="02070309020205020404" pitchFamily="49" charset="0"/>
                      </a:endParaRPr>
                    </a:p>
                  </a:txBody>
                  <a:tcPr marL="25400" marR="254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tc>
                  <a:txBody>
                    <a:bodyPr/>
                    <a:lstStyle/>
                    <a:p>
                      <a:pPr algn="ctr">
                        <a:spcBef>
                          <a:spcPts val="200"/>
                        </a:spcBef>
                        <a:spcAft>
                          <a:spcPts val="200"/>
                        </a:spcAft>
                      </a:pPr>
                      <a:r>
                        <a:rPr lang="en-US" sz="800" i="1">
                          <a:solidFill>
                            <a:srgbClr val="0000FF"/>
                          </a:solidFill>
                          <a:effectLst/>
                          <a:latin typeface="Trebuchet MS" panose="020B0603020202020204" pitchFamily="34" charset="0"/>
                          <a:ea typeface="굴림" panose="020B0600000101010101" pitchFamily="50" charset="-127"/>
                          <a:cs typeface="Courier New" panose="02070309020205020404" pitchFamily="49" charset="0"/>
                        </a:rPr>
                        <a:t>Static (Internal)</a:t>
                      </a:r>
                      <a:endParaRPr lang="ko-KR" sz="800" i="1">
                        <a:solidFill>
                          <a:srgbClr val="0000FF"/>
                        </a:solidFill>
                        <a:effectLst/>
                        <a:latin typeface="Trebuchet MS" panose="020B0603020202020204" pitchFamily="34" charset="0"/>
                        <a:ea typeface="굴림" panose="020B0600000101010101" pitchFamily="50" charset="-127"/>
                        <a:cs typeface="Courier New" panose="02070309020205020404" pitchFamily="49" charset="0"/>
                      </a:endParaRPr>
                    </a:p>
                  </a:txBody>
                  <a:tcPr marL="25400" marR="254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tc>
                  <a:txBody>
                    <a:bodyPr/>
                    <a:lstStyle/>
                    <a:p>
                      <a:pPr>
                        <a:spcBef>
                          <a:spcPts val="200"/>
                        </a:spcBef>
                        <a:spcAft>
                          <a:spcPts val="200"/>
                        </a:spcAft>
                      </a:pPr>
                      <a:r>
                        <a:rPr lang="en-US" sz="800">
                          <a:solidFill>
                            <a:srgbClr val="000000"/>
                          </a:solidFill>
                          <a:effectLst/>
                          <a:latin typeface="Trebuchet MS" panose="020B0603020202020204" pitchFamily="34" charset="0"/>
                          <a:ea typeface="굴림" panose="020B0600000101010101" pitchFamily="50" charset="-127"/>
                          <a:cs typeface="Courier New" panose="02070309020205020404" pitchFamily="49" charset="0"/>
                        </a:rPr>
                        <a:t> </a:t>
                      </a:r>
                      <a:endParaRPr lang="ko-KR" sz="800">
                        <a:solidFill>
                          <a:srgbClr val="000000"/>
                        </a:solidFill>
                        <a:effectLst/>
                        <a:latin typeface="Trebuchet MS" panose="020B0603020202020204" pitchFamily="34" charset="0"/>
                        <a:ea typeface="굴림" panose="020B0600000101010101" pitchFamily="50" charset="-127"/>
                        <a:cs typeface="Courier New" panose="02070309020205020404" pitchFamily="49" charset="0"/>
                      </a:endParaRPr>
                    </a:p>
                  </a:txBody>
                  <a:tcPr marL="25400" marR="2540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tr>
              <a:tr h="192088">
                <a:tc>
                  <a:txBody>
                    <a:bodyPr/>
                    <a:lstStyle/>
                    <a:p>
                      <a:pPr>
                        <a:spcBef>
                          <a:spcPts val="200"/>
                        </a:spcBef>
                        <a:spcAft>
                          <a:spcPts val="200"/>
                        </a:spcAft>
                      </a:pPr>
                      <a:r>
                        <a:rPr lang="en-US" sz="800" i="1">
                          <a:solidFill>
                            <a:srgbClr val="0000FF"/>
                          </a:solidFill>
                          <a:effectLst/>
                          <a:latin typeface="Trebuchet MS" panose="020B0603020202020204" pitchFamily="34" charset="0"/>
                          <a:ea typeface="굴림" panose="020B0600000101010101" pitchFamily="50" charset="-127"/>
                          <a:cs typeface="Courier New" panose="02070309020205020404" pitchFamily="49" charset="0"/>
                        </a:rPr>
                        <a:t>SWU_08</a:t>
                      </a:r>
                      <a:endParaRPr lang="ko-KR" sz="800" i="1">
                        <a:solidFill>
                          <a:srgbClr val="0000FF"/>
                        </a:solidFill>
                        <a:effectLst/>
                        <a:latin typeface="Trebuchet MS" panose="020B0603020202020204" pitchFamily="34" charset="0"/>
                        <a:ea typeface="굴림" panose="020B0600000101010101" pitchFamily="50" charset="-127"/>
                        <a:cs typeface="Courier New" panose="02070309020205020404" pitchFamily="49" charset="0"/>
                      </a:endParaRPr>
                    </a:p>
                  </a:txBody>
                  <a:tcPr marL="25400" marR="2540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tc>
                  <a:txBody>
                    <a:bodyPr/>
                    <a:lstStyle/>
                    <a:p>
                      <a:pPr>
                        <a:spcBef>
                          <a:spcPts val="200"/>
                        </a:spcBef>
                        <a:spcAft>
                          <a:spcPts val="200"/>
                        </a:spcAft>
                      </a:pPr>
                      <a:r>
                        <a:rPr lang="en-US" sz="800" i="1">
                          <a:solidFill>
                            <a:srgbClr val="0000FF"/>
                          </a:solidFill>
                          <a:effectLst/>
                          <a:latin typeface="Trebuchet MS" panose="020B0603020202020204" pitchFamily="34" charset="0"/>
                          <a:ea typeface="굴림" panose="020B0600000101010101" pitchFamily="50" charset="-127"/>
                          <a:cs typeface="Courier New" panose="02070309020205020404" pitchFamily="49" charset="0"/>
                        </a:rPr>
                        <a:t>CtSaPower_Display_Off_Sequence</a:t>
                      </a:r>
                      <a:endParaRPr lang="ko-KR" sz="800" i="1">
                        <a:solidFill>
                          <a:srgbClr val="0000FF"/>
                        </a:solidFill>
                        <a:effectLst/>
                        <a:latin typeface="Trebuchet MS" panose="020B0603020202020204" pitchFamily="34" charset="0"/>
                        <a:ea typeface="굴림" panose="020B0600000101010101" pitchFamily="50" charset="-127"/>
                        <a:cs typeface="Courier New" panose="02070309020205020404" pitchFamily="49" charset="0"/>
                      </a:endParaRPr>
                    </a:p>
                  </a:txBody>
                  <a:tcPr marL="25400" marR="254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tc>
                  <a:txBody>
                    <a:bodyPr/>
                    <a:lstStyle/>
                    <a:p>
                      <a:pPr algn="ctr">
                        <a:spcBef>
                          <a:spcPts val="200"/>
                        </a:spcBef>
                        <a:spcAft>
                          <a:spcPts val="200"/>
                        </a:spcAft>
                      </a:pPr>
                      <a:r>
                        <a:rPr lang="en-US" sz="800" i="1">
                          <a:solidFill>
                            <a:srgbClr val="0000FF"/>
                          </a:solidFill>
                          <a:effectLst/>
                          <a:latin typeface="Trebuchet MS" panose="020B0603020202020204" pitchFamily="34" charset="0"/>
                          <a:ea typeface="굴림" panose="020B0600000101010101" pitchFamily="50" charset="-127"/>
                          <a:cs typeface="Courier New" panose="02070309020205020404" pitchFamily="49" charset="0"/>
                        </a:rPr>
                        <a:t>Static (Internal)</a:t>
                      </a:r>
                      <a:endParaRPr lang="ko-KR" sz="800" i="1">
                        <a:solidFill>
                          <a:srgbClr val="0000FF"/>
                        </a:solidFill>
                        <a:effectLst/>
                        <a:latin typeface="Trebuchet MS" panose="020B0603020202020204" pitchFamily="34" charset="0"/>
                        <a:ea typeface="굴림" panose="020B0600000101010101" pitchFamily="50" charset="-127"/>
                        <a:cs typeface="Courier New" panose="02070309020205020404" pitchFamily="49" charset="0"/>
                      </a:endParaRPr>
                    </a:p>
                  </a:txBody>
                  <a:tcPr marL="25400" marR="254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tc>
                  <a:txBody>
                    <a:bodyPr/>
                    <a:lstStyle/>
                    <a:p>
                      <a:pPr>
                        <a:spcBef>
                          <a:spcPts val="200"/>
                        </a:spcBef>
                        <a:spcAft>
                          <a:spcPts val="200"/>
                        </a:spcAft>
                      </a:pPr>
                      <a:r>
                        <a:rPr lang="en-US" sz="800">
                          <a:solidFill>
                            <a:srgbClr val="000000"/>
                          </a:solidFill>
                          <a:effectLst/>
                          <a:latin typeface="Trebuchet MS" panose="020B0603020202020204" pitchFamily="34" charset="0"/>
                          <a:ea typeface="굴림" panose="020B0600000101010101" pitchFamily="50" charset="-127"/>
                          <a:cs typeface="Courier New" panose="02070309020205020404" pitchFamily="49" charset="0"/>
                        </a:rPr>
                        <a:t> </a:t>
                      </a:r>
                      <a:endParaRPr lang="ko-KR" sz="800">
                        <a:solidFill>
                          <a:srgbClr val="000000"/>
                        </a:solidFill>
                        <a:effectLst/>
                        <a:latin typeface="Trebuchet MS" panose="020B0603020202020204" pitchFamily="34" charset="0"/>
                        <a:ea typeface="굴림" panose="020B0600000101010101" pitchFamily="50" charset="-127"/>
                        <a:cs typeface="Courier New" panose="02070309020205020404" pitchFamily="49" charset="0"/>
                      </a:endParaRPr>
                    </a:p>
                  </a:txBody>
                  <a:tcPr marL="25400" marR="2540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tr>
              <a:tr h="192088">
                <a:tc>
                  <a:txBody>
                    <a:bodyPr/>
                    <a:lstStyle/>
                    <a:p>
                      <a:pPr>
                        <a:spcBef>
                          <a:spcPts val="200"/>
                        </a:spcBef>
                        <a:spcAft>
                          <a:spcPts val="200"/>
                        </a:spcAft>
                      </a:pPr>
                      <a:r>
                        <a:rPr lang="en-US" sz="800" i="1">
                          <a:solidFill>
                            <a:srgbClr val="0000FF"/>
                          </a:solidFill>
                          <a:effectLst/>
                          <a:latin typeface="Trebuchet MS" panose="020B0603020202020204" pitchFamily="34" charset="0"/>
                          <a:ea typeface="굴림" panose="020B0600000101010101" pitchFamily="50" charset="-127"/>
                          <a:cs typeface="Courier New" panose="02070309020205020404" pitchFamily="49" charset="0"/>
                        </a:rPr>
                        <a:t>SWU_09</a:t>
                      </a:r>
                      <a:endParaRPr lang="ko-KR" sz="800" i="1">
                        <a:solidFill>
                          <a:srgbClr val="0000FF"/>
                        </a:solidFill>
                        <a:effectLst/>
                        <a:latin typeface="Trebuchet MS" panose="020B0603020202020204" pitchFamily="34" charset="0"/>
                        <a:ea typeface="굴림" panose="020B0600000101010101" pitchFamily="50" charset="-127"/>
                        <a:cs typeface="Courier New" panose="02070309020205020404" pitchFamily="49" charset="0"/>
                      </a:endParaRPr>
                    </a:p>
                  </a:txBody>
                  <a:tcPr marL="25400" marR="2540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tc>
                  <a:txBody>
                    <a:bodyPr/>
                    <a:lstStyle/>
                    <a:p>
                      <a:pPr>
                        <a:spcBef>
                          <a:spcPts val="200"/>
                        </a:spcBef>
                        <a:spcAft>
                          <a:spcPts val="200"/>
                        </a:spcAft>
                      </a:pPr>
                      <a:r>
                        <a:rPr lang="en-US" sz="800" i="1">
                          <a:solidFill>
                            <a:srgbClr val="0000FF"/>
                          </a:solidFill>
                          <a:effectLst/>
                          <a:latin typeface="Trebuchet MS" panose="020B0603020202020204" pitchFamily="34" charset="0"/>
                          <a:ea typeface="굴림" panose="020B0600000101010101" pitchFamily="50" charset="-127"/>
                          <a:cs typeface="Courier New" panose="02070309020205020404" pitchFamily="49" charset="0"/>
                        </a:rPr>
                        <a:t>CtSaPower_Check_Voltage_Level</a:t>
                      </a:r>
                      <a:endParaRPr lang="ko-KR" sz="800" i="1">
                        <a:solidFill>
                          <a:srgbClr val="0000FF"/>
                        </a:solidFill>
                        <a:effectLst/>
                        <a:latin typeface="Trebuchet MS" panose="020B0603020202020204" pitchFamily="34" charset="0"/>
                        <a:ea typeface="굴림" panose="020B0600000101010101" pitchFamily="50" charset="-127"/>
                        <a:cs typeface="Courier New" panose="02070309020205020404" pitchFamily="49" charset="0"/>
                      </a:endParaRPr>
                    </a:p>
                  </a:txBody>
                  <a:tcPr marL="25400" marR="254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tc>
                  <a:txBody>
                    <a:bodyPr/>
                    <a:lstStyle/>
                    <a:p>
                      <a:pPr algn="ctr">
                        <a:spcBef>
                          <a:spcPts val="200"/>
                        </a:spcBef>
                        <a:spcAft>
                          <a:spcPts val="200"/>
                        </a:spcAft>
                      </a:pPr>
                      <a:r>
                        <a:rPr lang="en-US" sz="800" i="1">
                          <a:solidFill>
                            <a:srgbClr val="0000FF"/>
                          </a:solidFill>
                          <a:effectLst/>
                          <a:latin typeface="Trebuchet MS" panose="020B0603020202020204" pitchFamily="34" charset="0"/>
                          <a:ea typeface="굴림" panose="020B0600000101010101" pitchFamily="50" charset="-127"/>
                          <a:cs typeface="Courier New" panose="02070309020205020404" pitchFamily="49" charset="0"/>
                        </a:rPr>
                        <a:t>Static (Internal)</a:t>
                      </a:r>
                      <a:endParaRPr lang="ko-KR" sz="800" i="1">
                        <a:solidFill>
                          <a:srgbClr val="0000FF"/>
                        </a:solidFill>
                        <a:effectLst/>
                        <a:latin typeface="Trebuchet MS" panose="020B0603020202020204" pitchFamily="34" charset="0"/>
                        <a:ea typeface="굴림" panose="020B0600000101010101" pitchFamily="50" charset="-127"/>
                        <a:cs typeface="Courier New" panose="02070309020205020404" pitchFamily="49" charset="0"/>
                      </a:endParaRPr>
                    </a:p>
                  </a:txBody>
                  <a:tcPr marL="25400" marR="254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tc>
                  <a:txBody>
                    <a:bodyPr/>
                    <a:lstStyle/>
                    <a:p>
                      <a:pPr>
                        <a:spcBef>
                          <a:spcPts val="200"/>
                        </a:spcBef>
                        <a:spcAft>
                          <a:spcPts val="200"/>
                        </a:spcAft>
                      </a:pPr>
                      <a:r>
                        <a:rPr lang="en-US" sz="800">
                          <a:solidFill>
                            <a:srgbClr val="000000"/>
                          </a:solidFill>
                          <a:effectLst/>
                          <a:latin typeface="Trebuchet MS" panose="020B0603020202020204" pitchFamily="34" charset="0"/>
                          <a:ea typeface="굴림" panose="020B0600000101010101" pitchFamily="50" charset="-127"/>
                          <a:cs typeface="Courier New" panose="02070309020205020404" pitchFamily="49" charset="0"/>
                        </a:rPr>
                        <a:t> </a:t>
                      </a:r>
                      <a:endParaRPr lang="ko-KR" sz="800">
                        <a:solidFill>
                          <a:srgbClr val="000000"/>
                        </a:solidFill>
                        <a:effectLst/>
                        <a:latin typeface="Trebuchet MS" panose="020B0603020202020204" pitchFamily="34" charset="0"/>
                        <a:ea typeface="굴림" panose="020B0600000101010101" pitchFamily="50" charset="-127"/>
                        <a:cs typeface="Courier New" panose="02070309020205020404" pitchFamily="49" charset="0"/>
                      </a:endParaRPr>
                    </a:p>
                  </a:txBody>
                  <a:tcPr marL="25400" marR="2540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tr>
              <a:tr h="192088">
                <a:tc>
                  <a:txBody>
                    <a:bodyPr/>
                    <a:lstStyle/>
                    <a:p>
                      <a:pPr>
                        <a:spcBef>
                          <a:spcPts val="200"/>
                        </a:spcBef>
                        <a:spcAft>
                          <a:spcPts val="200"/>
                        </a:spcAft>
                      </a:pPr>
                      <a:r>
                        <a:rPr lang="en-US" sz="800" i="1">
                          <a:solidFill>
                            <a:srgbClr val="0000FF"/>
                          </a:solidFill>
                          <a:effectLst/>
                          <a:latin typeface="Trebuchet MS" panose="020B0603020202020204" pitchFamily="34" charset="0"/>
                          <a:ea typeface="굴림" panose="020B0600000101010101" pitchFamily="50" charset="-127"/>
                          <a:cs typeface="Courier New" panose="02070309020205020404" pitchFamily="49" charset="0"/>
                        </a:rPr>
                        <a:t>SWU_10</a:t>
                      </a:r>
                      <a:endParaRPr lang="ko-KR" sz="800" i="1">
                        <a:solidFill>
                          <a:srgbClr val="0000FF"/>
                        </a:solidFill>
                        <a:effectLst/>
                        <a:latin typeface="Trebuchet MS" panose="020B0603020202020204" pitchFamily="34" charset="0"/>
                        <a:ea typeface="굴림" panose="020B0600000101010101" pitchFamily="50" charset="-127"/>
                        <a:cs typeface="Courier New" panose="02070309020205020404" pitchFamily="49" charset="0"/>
                      </a:endParaRPr>
                    </a:p>
                  </a:txBody>
                  <a:tcPr marL="25400" marR="2540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tc>
                  <a:txBody>
                    <a:bodyPr/>
                    <a:lstStyle/>
                    <a:p>
                      <a:pPr>
                        <a:spcBef>
                          <a:spcPts val="200"/>
                        </a:spcBef>
                        <a:spcAft>
                          <a:spcPts val="200"/>
                        </a:spcAft>
                      </a:pPr>
                      <a:r>
                        <a:rPr lang="en-US" sz="800" i="1" dirty="0" err="1">
                          <a:solidFill>
                            <a:srgbClr val="0000FF"/>
                          </a:solidFill>
                          <a:effectLst/>
                          <a:latin typeface="Trebuchet MS" panose="020B0603020202020204" pitchFamily="34" charset="0"/>
                          <a:ea typeface="굴림" panose="020B0600000101010101" pitchFamily="50" charset="-127"/>
                          <a:cs typeface="Courier New" panose="02070309020205020404" pitchFamily="49" charset="0"/>
                        </a:rPr>
                        <a:t>CtSaPower_Get_Power_Status</a:t>
                      </a:r>
                      <a:endParaRPr lang="ko-KR" sz="800" i="1">
                        <a:solidFill>
                          <a:srgbClr val="0000FF"/>
                        </a:solidFill>
                        <a:effectLst/>
                        <a:latin typeface="Trebuchet MS" panose="020B0603020202020204" pitchFamily="34" charset="0"/>
                        <a:ea typeface="굴림" panose="020B0600000101010101" pitchFamily="50" charset="-127"/>
                        <a:cs typeface="Courier New" panose="02070309020205020404" pitchFamily="49" charset="0"/>
                      </a:endParaRPr>
                    </a:p>
                  </a:txBody>
                  <a:tcPr marL="25400" marR="254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tc>
                  <a:txBody>
                    <a:bodyPr/>
                    <a:lstStyle/>
                    <a:p>
                      <a:pPr algn="ctr">
                        <a:spcBef>
                          <a:spcPts val="200"/>
                        </a:spcBef>
                        <a:spcAft>
                          <a:spcPts val="200"/>
                        </a:spcAft>
                      </a:pPr>
                      <a:r>
                        <a:rPr lang="en-US" sz="800" i="1" dirty="0">
                          <a:solidFill>
                            <a:srgbClr val="0000FF"/>
                          </a:solidFill>
                          <a:effectLst/>
                          <a:latin typeface="Trebuchet MS" panose="020B0603020202020204" pitchFamily="34" charset="0"/>
                          <a:ea typeface="굴림" panose="020B0600000101010101" pitchFamily="50" charset="-127"/>
                          <a:cs typeface="Courier New" panose="02070309020205020404" pitchFamily="49" charset="0"/>
                        </a:rPr>
                        <a:t>Static (Internal)</a:t>
                      </a:r>
                      <a:endParaRPr lang="ko-KR" sz="800" i="1">
                        <a:solidFill>
                          <a:srgbClr val="0000FF"/>
                        </a:solidFill>
                        <a:effectLst/>
                        <a:latin typeface="Trebuchet MS" panose="020B0603020202020204" pitchFamily="34" charset="0"/>
                        <a:ea typeface="굴림" panose="020B0600000101010101" pitchFamily="50" charset="-127"/>
                        <a:cs typeface="Courier New" panose="02070309020205020404" pitchFamily="49" charset="0"/>
                      </a:endParaRPr>
                    </a:p>
                  </a:txBody>
                  <a:tcPr marL="25400" marR="254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tc>
                  <a:txBody>
                    <a:bodyPr/>
                    <a:lstStyle/>
                    <a:p>
                      <a:pPr>
                        <a:spcBef>
                          <a:spcPts val="200"/>
                        </a:spcBef>
                        <a:spcAft>
                          <a:spcPts val="200"/>
                        </a:spcAft>
                      </a:pPr>
                      <a:r>
                        <a:rPr lang="en-US" sz="800" dirty="0">
                          <a:solidFill>
                            <a:srgbClr val="000000"/>
                          </a:solidFill>
                          <a:effectLst/>
                          <a:latin typeface="Trebuchet MS" panose="020B0603020202020204" pitchFamily="34" charset="0"/>
                          <a:ea typeface="굴림" panose="020B0600000101010101" pitchFamily="50" charset="-127"/>
                          <a:cs typeface="Courier New" panose="02070309020205020404" pitchFamily="49" charset="0"/>
                        </a:rPr>
                        <a:t> </a:t>
                      </a:r>
                      <a:endParaRPr lang="ko-KR" sz="800">
                        <a:solidFill>
                          <a:srgbClr val="000000"/>
                        </a:solidFill>
                        <a:effectLst/>
                        <a:latin typeface="Trebuchet MS" panose="020B0603020202020204" pitchFamily="34" charset="0"/>
                        <a:ea typeface="굴림" panose="020B0600000101010101" pitchFamily="50" charset="-127"/>
                        <a:cs typeface="Courier New" panose="02070309020205020404" pitchFamily="49" charset="0"/>
                      </a:endParaRPr>
                    </a:p>
                  </a:txBody>
                  <a:tcPr marL="25400" marR="2540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tr>
              <a:tr h="192088">
                <a:tc>
                  <a:txBody>
                    <a:bodyPr/>
                    <a:lstStyle/>
                    <a:p>
                      <a:pPr>
                        <a:spcBef>
                          <a:spcPts val="200"/>
                        </a:spcBef>
                        <a:spcAft>
                          <a:spcPts val="200"/>
                        </a:spcAft>
                      </a:pPr>
                      <a:endParaRPr lang="ko-KR" sz="800" b="0" dirty="0">
                        <a:solidFill>
                          <a:srgbClr val="000000"/>
                        </a:solidFill>
                        <a:effectLst/>
                        <a:latin typeface="Trebuchet MS" panose="020B0603020202020204" pitchFamily="34" charset="0"/>
                        <a:ea typeface="굴림" panose="020B0600000101010101" pitchFamily="50" charset="-127"/>
                        <a:cs typeface="Courier New" panose="02070309020205020404" pitchFamily="49" charset="0"/>
                      </a:endParaRPr>
                    </a:p>
                  </a:txBody>
                  <a:tcPr marL="25397" marR="25397"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333333"/>
                      </a:solidFill>
                      <a:prstDash val="solid"/>
                      <a:round/>
                      <a:headEnd type="none" w="med" len="med"/>
                      <a:tailEnd type="none" w="med" len="med"/>
                    </a:lnB>
                  </a:tcPr>
                </a:tc>
                <a:tc>
                  <a:txBody>
                    <a:bodyPr/>
                    <a:lstStyle/>
                    <a:p>
                      <a:pPr algn="ctr">
                        <a:spcBef>
                          <a:spcPts val="200"/>
                        </a:spcBef>
                        <a:spcAft>
                          <a:spcPts val="200"/>
                        </a:spcAft>
                      </a:pPr>
                      <a:endParaRPr lang="ko-KR" sz="800" b="0" i="1">
                        <a:solidFill>
                          <a:srgbClr val="0000FF"/>
                        </a:solidFill>
                        <a:effectLst/>
                        <a:latin typeface="Trebuchet MS" panose="020B0603020202020204" pitchFamily="34" charset="0"/>
                        <a:ea typeface="굴림" panose="020B0600000101010101" pitchFamily="50" charset="-127"/>
                        <a:cs typeface="Courier New" panose="02070309020205020404" pitchFamily="49" charset="0"/>
                      </a:endParaRPr>
                    </a:p>
                  </a:txBody>
                  <a:tcPr marL="25397" marR="253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333333"/>
                      </a:solidFill>
                      <a:prstDash val="solid"/>
                      <a:round/>
                      <a:headEnd type="none" w="med" len="med"/>
                      <a:tailEnd type="none" w="med" len="med"/>
                    </a:lnB>
                  </a:tcPr>
                </a:tc>
                <a:tc>
                  <a:txBody>
                    <a:bodyPr/>
                    <a:lstStyle/>
                    <a:p>
                      <a:pPr>
                        <a:spcBef>
                          <a:spcPts val="200"/>
                        </a:spcBef>
                        <a:spcAft>
                          <a:spcPts val="200"/>
                        </a:spcAft>
                      </a:pPr>
                      <a:endParaRPr lang="ko-KR" sz="800" b="0" i="1" dirty="0">
                        <a:solidFill>
                          <a:srgbClr val="0000FF"/>
                        </a:solidFill>
                        <a:effectLst/>
                        <a:latin typeface="Trebuchet MS" panose="020B0603020202020204" pitchFamily="34" charset="0"/>
                        <a:ea typeface="굴림" panose="020B0600000101010101" pitchFamily="50" charset="-127"/>
                        <a:cs typeface="Courier New" panose="02070309020205020404" pitchFamily="49" charset="0"/>
                      </a:endParaRPr>
                    </a:p>
                  </a:txBody>
                  <a:tcPr marL="25397" marR="2539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333333"/>
                      </a:solidFill>
                      <a:prstDash val="solid"/>
                      <a:round/>
                      <a:headEnd type="none" w="med" len="med"/>
                      <a:tailEnd type="none" w="med" len="med"/>
                    </a:lnB>
                  </a:tcPr>
                </a:tc>
                <a:tc>
                  <a:txBody>
                    <a:bodyPr/>
                    <a:lstStyle/>
                    <a:p>
                      <a:pPr>
                        <a:spcBef>
                          <a:spcPts val="200"/>
                        </a:spcBef>
                        <a:spcAft>
                          <a:spcPts val="200"/>
                        </a:spcAft>
                      </a:pPr>
                      <a:r>
                        <a:rPr lang="en-US" sz="800" b="0" dirty="0">
                          <a:solidFill>
                            <a:srgbClr val="000000"/>
                          </a:solidFill>
                          <a:effectLst/>
                          <a:latin typeface="Trebuchet MS" panose="020B0603020202020204" pitchFamily="34" charset="0"/>
                          <a:ea typeface="굴림" panose="020B0600000101010101" pitchFamily="50" charset="-127"/>
                          <a:cs typeface="Courier New" panose="02070309020205020404" pitchFamily="49" charset="0"/>
                        </a:rPr>
                        <a:t> </a:t>
                      </a:r>
                      <a:endParaRPr lang="ko-KR" sz="800" b="0">
                        <a:solidFill>
                          <a:srgbClr val="000000"/>
                        </a:solidFill>
                        <a:effectLst/>
                        <a:latin typeface="Trebuchet MS" panose="020B0603020202020204" pitchFamily="34" charset="0"/>
                        <a:ea typeface="굴림" panose="020B0600000101010101" pitchFamily="50" charset="-127"/>
                        <a:cs typeface="Courier New" panose="02070309020205020404" pitchFamily="49" charset="0"/>
                      </a:endParaRPr>
                    </a:p>
                  </a:txBody>
                  <a:tcPr marL="25397" marR="25397"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dot"/>
                      <a:round/>
                      <a:headEnd type="none" w="med" len="med"/>
                      <a:tailEnd type="none" w="med" len="med"/>
                    </a:lnT>
                    <a:lnB w="12700" cap="flat" cmpd="sng" algn="ctr">
                      <a:solidFill>
                        <a:srgbClr val="333333"/>
                      </a:solidFill>
                      <a:prstDash val="solid"/>
                      <a:round/>
                      <a:headEnd type="none" w="med" len="med"/>
                      <a:tailEnd type="none" w="med" len="med"/>
                    </a:lnB>
                  </a:tcPr>
                </a:tc>
              </a:tr>
            </a:tbl>
          </a:graphicData>
        </a:graphic>
      </p:graphicFrame>
      <p:sp>
        <p:nvSpPr>
          <p:cNvPr id="10" name="직사각형 9"/>
          <p:cNvSpPr/>
          <p:nvPr/>
        </p:nvSpPr>
        <p:spPr>
          <a:xfrm>
            <a:off x="5037138" y="3284984"/>
            <a:ext cx="1476375" cy="2449512"/>
          </a:xfrm>
          <a:prstGeom prst="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6457" name="TextBox 10"/>
          <p:cNvSpPr txBox="1">
            <a:spLocks noChangeArrowheads="1"/>
          </p:cNvSpPr>
          <p:nvPr/>
        </p:nvSpPr>
        <p:spPr bwMode="auto">
          <a:xfrm>
            <a:off x="4249738" y="5734496"/>
            <a:ext cx="14065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굴림" panose="020B0600000101010101" pitchFamily="50" charset="-127"/>
                <a:ea typeface="굴림" panose="020B0600000101010101" pitchFamily="50" charset="-127"/>
              </a:defRPr>
            </a:lvl1pPr>
            <a:lvl2pPr marL="742950" indent="-285750">
              <a:defRPr kumimoji="1">
                <a:solidFill>
                  <a:schemeClr val="tx1"/>
                </a:solidFill>
                <a:latin typeface="굴림" panose="020B0600000101010101" pitchFamily="50" charset="-127"/>
                <a:ea typeface="굴림" panose="020B0600000101010101" pitchFamily="50" charset="-127"/>
              </a:defRPr>
            </a:lvl2pPr>
            <a:lvl3pPr marL="1143000" indent="-228600">
              <a:defRPr kumimoji="1">
                <a:solidFill>
                  <a:schemeClr val="tx1"/>
                </a:solidFill>
                <a:latin typeface="굴림" panose="020B0600000101010101" pitchFamily="50" charset="-127"/>
                <a:ea typeface="굴림" panose="020B0600000101010101" pitchFamily="50" charset="-127"/>
              </a:defRPr>
            </a:lvl3pPr>
            <a:lvl4pPr marL="1600200" indent="-228600">
              <a:defRPr kumimoji="1">
                <a:solidFill>
                  <a:schemeClr val="tx1"/>
                </a:solidFill>
                <a:latin typeface="굴림" panose="020B0600000101010101" pitchFamily="50" charset="-127"/>
                <a:ea typeface="굴림" panose="020B0600000101010101" pitchFamily="50" charset="-127"/>
              </a:defRPr>
            </a:lvl4pPr>
            <a:lvl5pPr marL="2057400" indent="-22860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algn="ctr"/>
            <a:r>
              <a:rPr lang="en-US" altLang="ko-KR" sz="1400" b="1">
                <a:latin typeface="Malgun Gothic" panose="020B0503020000020004" pitchFamily="50" charset="-127"/>
                <a:ea typeface="Malgun Gothic" panose="020B0503020000020004" pitchFamily="50" charset="-127"/>
              </a:rPr>
              <a:t>[Function List]</a:t>
            </a:r>
            <a:endParaRPr lang="ko-KR" altLang="en-US" sz="1400" b="1">
              <a:latin typeface="Malgun Gothic" panose="020B0503020000020004" pitchFamily="50" charset="-127"/>
              <a:ea typeface="Malgun Gothic" panose="020B0503020000020004" pitchFamily="50" charset="-127"/>
            </a:endParaRPr>
          </a:p>
        </p:txBody>
      </p:sp>
      <p:sp>
        <p:nvSpPr>
          <p:cNvPr id="2" name="슬라이드 번호 개체 틀 1"/>
          <p:cNvSpPr>
            <a:spLocks noGrp="1"/>
          </p:cNvSpPr>
          <p:nvPr>
            <p:ph type="sldNum" sz="quarter" idx="4"/>
          </p:nvPr>
        </p:nvSpPr>
        <p:spPr/>
        <p:txBody>
          <a:bodyPr/>
          <a:lstStyle/>
          <a:p>
            <a:pPr algn="ctr"/>
            <a:fld id="{3F4E1447-05C2-403B-A777-8A71143BED29}" type="slidenum">
              <a:rPr lang="ko-KR" altLang="en-US" smtClean="0"/>
              <a:pPr algn="ctr"/>
              <a:t>13</a:t>
            </a:fld>
            <a:endParaRPr lang="ko-KR"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제목 1"/>
          <p:cNvSpPr>
            <a:spLocks noGrp="1"/>
          </p:cNvSpPr>
          <p:nvPr>
            <p:ph type="title"/>
          </p:nvPr>
        </p:nvSpPr>
        <p:spPr bwMode="auto">
          <a:xfrm>
            <a:off x="323850" y="71438"/>
            <a:ext cx="8915400" cy="4397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ko-KR" dirty="0" smtClean="0">
                <a:latin typeface="Malgun Gothic" panose="020B0503020000020004" pitchFamily="50" charset="-127"/>
                <a:ea typeface="Malgun Gothic" panose="020B0503020000020004" pitchFamily="50" charset="-127"/>
              </a:rPr>
              <a:t>5. SW Detailed Design</a:t>
            </a:r>
            <a:r>
              <a:rPr lang="ko-KR" altLang="en-US" smtClean="0">
                <a:latin typeface="Malgun Gothic" panose="020B0503020000020004" pitchFamily="50" charset="-127"/>
                <a:ea typeface="Malgun Gothic" panose="020B0503020000020004" pitchFamily="50" charset="-127"/>
              </a:rPr>
              <a:t> </a:t>
            </a:r>
            <a:r>
              <a:rPr lang="en-US" altLang="ko-KR" dirty="0" smtClean="0">
                <a:latin typeface="Malgun Gothic" panose="020B0503020000020004" pitchFamily="50" charset="-127"/>
                <a:ea typeface="Malgun Gothic" panose="020B0503020000020004" pitchFamily="50" charset="-127"/>
              </a:rPr>
              <a:t>– Static Design</a:t>
            </a:r>
            <a:endParaRPr lang="ko-KR" altLang="en-US" smtClean="0">
              <a:latin typeface="Malgun Gothic" panose="020B0503020000020004" pitchFamily="50" charset="-127"/>
              <a:ea typeface="Malgun Gothic" panose="020B0503020000020004" pitchFamily="50" charset="-127"/>
            </a:endParaRPr>
          </a:p>
        </p:txBody>
      </p:sp>
      <p:sp>
        <p:nvSpPr>
          <p:cNvPr id="17411" name="텍스트 개체 틀 2"/>
          <p:cNvSpPr>
            <a:spLocks noGrp="1"/>
          </p:cNvSpPr>
          <p:nvPr>
            <p:ph type="body" sz="quarter" idx="10"/>
          </p:nvPr>
        </p:nvSpPr>
        <p:spPr bwMode="auto">
          <a:xfrm>
            <a:off x="344488" y="714375"/>
            <a:ext cx="8894762"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ko-KR" sz="1200" b="1" u="sng" dirty="0" smtClean="0">
                <a:latin typeface="Malgun Gothic" panose="020B0503020000020004" pitchFamily="50" charset="-127"/>
                <a:ea typeface="Malgun Gothic" panose="020B0503020000020004" pitchFamily="50" charset="-127"/>
              </a:rPr>
              <a:t>Static Design – Function List</a:t>
            </a:r>
          </a:p>
          <a:p>
            <a:r>
              <a:rPr lang="en-US" altLang="ko-KR" sz="1200" i="1" dirty="0" smtClean="0">
                <a:latin typeface="Malgun Gothic" panose="020B0503020000020004" pitchFamily="50" charset="-127"/>
                <a:ea typeface="Malgun Gothic" panose="020B0503020000020004" pitchFamily="50" charset="-127"/>
              </a:rPr>
              <a:t>※ For AUTOSAR-based development:</a:t>
            </a:r>
            <a:r>
              <a:rPr lang="ko-KR" altLang="en-US" sz="1200" smtClean="0">
                <a:latin typeface="Malgun Gothic" panose="020B0503020000020004" pitchFamily="50" charset="-127"/>
                <a:ea typeface="Malgun Gothic" panose="020B0503020000020004" pitchFamily="50" charset="-127"/>
              </a:rPr>
              <a:t> </a:t>
            </a:r>
            <a:endParaRPr lang="en-US" altLang="ko-KR" sz="1200" dirty="0" smtClean="0">
              <a:latin typeface="Malgun Gothic" panose="020B0503020000020004" pitchFamily="50" charset="-127"/>
              <a:ea typeface="Malgun Gothic" panose="020B0503020000020004" pitchFamily="50" charset="-127"/>
            </a:endParaRPr>
          </a:p>
          <a:p>
            <a:endParaRPr lang="en-US" altLang="ko-KR" sz="1200" dirty="0" smtClean="0">
              <a:latin typeface="Malgun Gothic" panose="020B0503020000020004" pitchFamily="50" charset="-127"/>
              <a:ea typeface="Malgun Gothic" panose="020B0503020000020004" pitchFamily="50" charset="-127"/>
            </a:endParaRPr>
          </a:p>
          <a:p>
            <a:r>
              <a:rPr lang="en-US" altLang="ko-KR" sz="1200" dirty="0" smtClean="0">
                <a:latin typeface="Malgun Gothic" panose="020B0503020000020004" pitchFamily="50" charset="-127"/>
                <a:ea typeface="Malgun Gothic" panose="020B0503020000020004" pitchFamily="50" charset="-127"/>
              </a:rPr>
              <a:t>	Design </a:t>
            </a:r>
            <a:r>
              <a:rPr lang="en-US" altLang="ko-KR" sz="1200" dirty="0">
                <a:latin typeface="Malgun Gothic" panose="020B0503020000020004" pitchFamily="50" charset="-127"/>
                <a:ea typeface="Malgun Gothic" panose="020B0503020000020004" pitchFamily="50" charset="-127"/>
              </a:rPr>
              <a:t>tools are used for component and interface design conforming to AUTOSAR design standards. The SW component and interface designed through this are automatically generated as a function that can be operated on the AUTOSAR platform at the time of </a:t>
            </a:r>
            <a:r>
              <a:rPr lang="en-US" altLang="ko-KR" sz="1200" u="sng" dirty="0">
                <a:latin typeface="Malgun Gothic" panose="020B0503020000020004" pitchFamily="50" charset="-127"/>
                <a:ea typeface="Malgun Gothic" panose="020B0503020000020004" pitchFamily="50" charset="-127"/>
              </a:rPr>
              <a:t>Frame SW </a:t>
            </a:r>
            <a:r>
              <a:rPr lang="en-US" altLang="ko-KR" sz="1200" u="sng" dirty="0" smtClean="0">
                <a:latin typeface="Malgun Gothic" panose="020B0503020000020004" pitchFamily="50" charset="-127"/>
                <a:ea typeface="Malgun Gothic" panose="020B0503020000020004" pitchFamily="50" charset="-127"/>
              </a:rPr>
              <a:t>Generation</a:t>
            </a:r>
            <a:r>
              <a:rPr lang="en-US" altLang="ko-KR" sz="1200" dirty="0" smtClean="0">
                <a:latin typeface="Malgun Gothic" panose="020B0503020000020004" pitchFamily="50" charset="-127"/>
                <a:ea typeface="Malgun Gothic" panose="020B0503020000020004" pitchFamily="50" charset="-127"/>
              </a:rPr>
              <a:t>. </a:t>
            </a:r>
          </a:p>
          <a:p>
            <a:r>
              <a:rPr lang="en-US" altLang="ko-KR" sz="1200" dirty="0" smtClean="0">
                <a:latin typeface="Malgun Gothic" panose="020B0503020000020004" pitchFamily="50" charset="-127"/>
                <a:ea typeface="Malgun Gothic" panose="020B0503020000020004" pitchFamily="50" charset="-127"/>
              </a:rPr>
              <a:t>	Only </a:t>
            </a:r>
            <a:r>
              <a:rPr lang="en-US" altLang="ko-KR" sz="1200" dirty="0">
                <a:latin typeface="Malgun Gothic" panose="020B0503020000020004" pitchFamily="50" charset="-127"/>
                <a:ea typeface="Malgun Gothic" panose="020B0503020000020004" pitchFamily="50" charset="-127"/>
              </a:rPr>
              <a:t>the additional internal functions necessary to implement the internal processing logic and requirements of the automatically generated function are defined by the developer. </a:t>
            </a:r>
            <a:endParaRPr lang="en-US" altLang="ko-KR" sz="1200" dirty="0" smtClean="0">
              <a:latin typeface="Malgun Gothic" panose="020B0503020000020004" pitchFamily="50" charset="-127"/>
              <a:ea typeface="Malgun Gothic" panose="020B0503020000020004" pitchFamily="50" charset="-127"/>
            </a:endParaRPr>
          </a:p>
          <a:p>
            <a:r>
              <a:rPr lang="en-US" altLang="ko-KR" sz="1200" dirty="0" smtClean="0">
                <a:latin typeface="Malgun Gothic" panose="020B0503020000020004" pitchFamily="50" charset="-127"/>
                <a:ea typeface="Malgun Gothic" panose="020B0503020000020004" pitchFamily="50" charset="-127"/>
              </a:rPr>
              <a:t>	Therefore</a:t>
            </a:r>
            <a:r>
              <a:rPr lang="en-US" altLang="ko-KR" sz="1200" dirty="0">
                <a:latin typeface="Malgun Gothic" panose="020B0503020000020004" pitchFamily="50" charset="-127"/>
                <a:ea typeface="Malgun Gothic" panose="020B0503020000020004" pitchFamily="50" charset="-127"/>
              </a:rPr>
              <a:t>, in the function list, it is necessary to </a:t>
            </a:r>
            <a:r>
              <a:rPr lang="en-US" altLang="ko-KR" sz="1200" dirty="0" smtClean="0">
                <a:latin typeface="Malgun Gothic" panose="020B0503020000020004" pitchFamily="50" charset="-127"/>
                <a:ea typeface="Malgun Gothic" panose="020B0503020000020004" pitchFamily="50" charset="-127"/>
              </a:rPr>
              <a:t>classify </a:t>
            </a:r>
            <a:r>
              <a:rPr lang="en-US" altLang="ko-KR" sz="1200" dirty="0">
                <a:latin typeface="Malgun Gothic" panose="020B0503020000020004" pitchFamily="50" charset="-127"/>
                <a:ea typeface="Malgun Gothic" panose="020B0503020000020004" pitchFamily="50" charset="-127"/>
              </a:rPr>
              <a:t>and describe the types of functions by reflecting these characteristics</a:t>
            </a:r>
            <a:r>
              <a:rPr lang="en-US" altLang="ko-KR" sz="1200" dirty="0" smtClean="0">
                <a:latin typeface="Malgun Gothic" panose="020B0503020000020004" pitchFamily="50" charset="-127"/>
                <a:ea typeface="Malgun Gothic" panose="020B0503020000020004" pitchFamily="50" charset="-127"/>
              </a:rPr>
              <a:t>. </a:t>
            </a:r>
          </a:p>
          <a:p>
            <a:endParaRPr lang="en-US" altLang="ko-KR" sz="1200" dirty="0">
              <a:latin typeface="Malgun Gothic" panose="020B0503020000020004" pitchFamily="50" charset="-127"/>
              <a:ea typeface="Malgun Gothic" panose="020B0503020000020004" pitchFamily="50" charset="-127"/>
            </a:endParaRPr>
          </a:p>
          <a:p>
            <a:r>
              <a:rPr lang="en-US" altLang="ko-KR" sz="1200" dirty="0" smtClean="0">
                <a:latin typeface="Malgun Gothic" panose="020B0503020000020004" pitchFamily="50" charset="-127"/>
                <a:ea typeface="Malgun Gothic" panose="020B0503020000020004" pitchFamily="50" charset="-127"/>
              </a:rPr>
              <a:t>Classification </a:t>
            </a:r>
            <a:r>
              <a:rPr lang="en-US" altLang="ko-KR" sz="1200" dirty="0">
                <a:latin typeface="Malgun Gothic" panose="020B0503020000020004" pitchFamily="50" charset="-127"/>
                <a:ea typeface="Malgun Gothic" panose="020B0503020000020004" pitchFamily="50" charset="-127"/>
              </a:rPr>
              <a:t>of function types is as follows</a:t>
            </a:r>
            <a:r>
              <a:rPr lang="en-US" altLang="ko-KR" sz="1200" dirty="0" smtClean="0">
                <a:latin typeface="Malgun Gothic" panose="020B0503020000020004" pitchFamily="50" charset="-127"/>
                <a:ea typeface="Malgun Gothic" panose="020B0503020000020004" pitchFamily="50" charset="-127"/>
              </a:rPr>
              <a:t>.</a:t>
            </a:r>
          </a:p>
          <a:p>
            <a:endParaRPr lang="en-US" altLang="ko-KR" sz="1200" dirty="0" smtClean="0">
              <a:latin typeface="Malgun Gothic" panose="020B0503020000020004" pitchFamily="50" charset="-127"/>
              <a:ea typeface="Malgun Gothic" panose="020B0503020000020004" pitchFamily="50" charset="-127"/>
            </a:endParaRPr>
          </a:p>
          <a:p>
            <a:pPr>
              <a:buFontTx/>
              <a:buChar char="•"/>
            </a:pPr>
            <a:r>
              <a:rPr lang="en-US" altLang="ko-KR" sz="1100" b="1" dirty="0" smtClean="0">
                <a:latin typeface="Malgun Gothic" panose="020B0503020000020004" pitchFamily="50" charset="-127"/>
                <a:ea typeface="Malgun Gothic" panose="020B0503020000020004" pitchFamily="50" charset="-127"/>
              </a:rPr>
              <a:t>Runnable </a:t>
            </a:r>
          </a:p>
          <a:p>
            <a:pPr marL="685800" lvl="1">
              <a:buFont typeface="Arial" panose="020B0604020202020204" pitchFamily="34" charset="0"/>
              <a:buChar char="•"/>
            </a:pPr>
            <a:r>
              <a:rPr lang="en-US" altLang="ko-KR" sz="1100" dirty="0">
                <a:latin typeface="Malgun Gothic" panose="020B0503020000020004" pitchFamily="50" charset="-127"/>
                <a:ea typeface="Malgun Gothic" panose="020B0503020000020004" pitchFamily="50" charset="-127"/>
              </a:rPr>
              <a:t>Basic unit functions operating on the AUTOSAR </a:t>
            </a:r>
            <a:r>
              <a:rPr lang="en-US" altLang="ko-KR" sz="1100" dirty="0" smtClean="0">
                <a:latin typeface="Malgun Gothic" panose="020B0503020000020004" pitchFamily="50" charset="-127"/>
                <a:ea typeface="Malgun Gothic" panose="020B0503020000020004" pitchFamily="50" charset="-127"/>
              </a:rPr>
              <a:t>platform</a:t>
            </a:r>
          </a:p>
          <a:p>
            <a:pPr marL="685800" lvl="1">
              <a:buFont typeface="Arial" panose="020B0604020202020204" pitchFamily="34" charset="0"/>
              <a:buChar char="•"/>
            </a:pPr>
            <a:r>
              <a:rPr lang="en-US" altLang="ko-KR" sz="1100" u="sng" dirty="0" smtClean="0">
                <a:latin typeface="Malgun Gothic" panose="020B0503020000020004" pitchFamily="50" charset="-127"/>
                <a:ea typeface="Malgun Gothic" panose="020B0503020000020004" pitchFamily="50" charset="-127"/>
              </a:rPr>
              <a:t>A </a:t>
            </a:r>
            <a:r>
              <a:rPr lang="en-US" altLang="ko-KR" sz="1100" u="sng" dirty="0">
                <a:latin typeface="Malgun Gothic" panose="020B0503020000020004" pitchFamily="50" charset="-127"/>
                <a:ea typeface="Malgun Gothic" panose="020B0503020000020004" pitchFamily="50" charset="-127"/>
              </a:rPr>
              <a:t>function that the system should call at the time of initialization or </a:t>
            </a:r>
            <a:r>
              <a:rPr lang="en-US" altLang="ko-KR" sz="1100" u="sng" dirty="0" smtClean="0">
                <a:latin typeface="Malgun Gothic" panose="020B0503020000020004" pitchFamily="50" charset="-127"/>
                <a:ea typeface="Malgun Gothic" panose="020B0503020000020004" pitchFamily="50" charset="-127"/>
              </a:rPr>
              <a:t>periodically</a:t>
            </a:r>
          </a:p>
          <a:p>
            <a:pPr marL="685800" lvl="1">
              <a:buFont typeface="Arial" panose="020B0604020202020204" pitchFamily="34" charset="0"/>
              <a:buChar char="•"/>
            </a:pPr>
            <a:r>
              <a:rPr lang="en-US" altLang="ko-KR" sz="1100" dirty="0" smtClean="0">
                <a:latin typeface="Malgun Gothic" panose="020B0503020000020004" pitchFamily="50" charset="-127"/>
                <a:ea typeface="Malgun Gothic" panose="020B0503020000020004" pitchFamily="50" charset="-127"/>
              </a:rPr>
              <a:t>At </a:t>
            </a:r>
            <a:r>
              <a:rPr lang="en-US" altLang="ko-KR" sz="1100" dirty="0">
                <a:latin typeface="Malgun Gothic" panose="020B0503020000020004" pitchFamily="50" charset="-127"/>
                <a:ea typeface="Malgun Gothic" panose="020B0503020000020004" pitchFamily="50" charset="-127"/>
              </a:rPr>
              <a:t>the time of SW architecture design, the Runnable function included in the task is identified when designing the task</a:t>
            </a:r>
            <a:r>
              <a:rPr lang="en-US" altLang="ko-KR" sz="1100" dirty="0" smtClean="0">
                <a:latin typeface="Malgun Gothic" panose="020B0503020000020004" pitchFamily="50" charset="-127"/>
                <a:ea typeface="Malgun Gothic" panose="020B0503020000020004" pitchFamily="50" charset="-127"/>
              </a:rPr>
              <a:t>.</a:t>
            </a:r>
          </a:p>
          <a:p>
            <a:pPr marL="685800" lvl="1">
              <a:buFont typeface="Arial" panose="020B0604020202020204" pitchFamily="34" charset="0"/>
              <a:buChar char="•"/>
            </a:pPr>
            <a:r>
              <a:rPr lang="en-US" altLang="ko-KR" sz="1100" dirty="0" smtClean="0">
                <a:latin typeface="Malgun Gothic" panose="020B0503020000020004" pitchFamily="50" charset="-127"/>
                <a:ea typeface="Malgun Gothic" panose="020B0503020000020004" pitchFamily="50" charset="-127"/>
              </a:rPr>
              <a:t>The </a:t>
            </a:r>
            <a:r>
              <a:rPr lang="en-US" altLang="ko-KR" sz="1100" dirty="0">
                <a:latin typeface="Malgun Gothic" panose="020B0503020000020004" pitchFamily="50" charset="-127"/>
                <a:ea typeface="Malgun Gothic" panose="020B0503020000020004" pitchFamily="50" charset="-127"/>
              </a:rPr>
              <a:t>function prototype code is automatically generated, and the function name starts with an uppercase letter ‘R</a:t>
            </a:r>
            <a:r>
              <a:rPr lang="en-US" altLang="ko-KR" sz="1100" dirty="0" smtClean="0">
                <a:latin typeface="Malgun Gothic" panose="020B0503020000020004" pitchFamily="50" charset="-127"/>
                <a:ea typeface="Malgun Gothic" panose="020B0503020000020004" pitchFamily="50" charset="-127"/>
              </a:rPr>
              <a:t>’.</a:t>
            </a:r>
          </a:p>
          <a:p>
            <a:pPr marL="685800" lvl="1">
              <a:buFont typeface="Arial" panose="020B0604020202020204" pitchFamily="34" charset="0"/>
              <a:buChar char="•"/>
            </a:pPr>
            <a:endParaRPr lang="en-US" altLang="ko-KR" sz="1100" dirty="0">
              <a:latin typeface="Malgun Gothic" panose="020B0503020000020004" pitchFamily="50" charset="-127"/>
              <a:ea typeface="Malgun Gothic" panose="020B0503020000020004" pitchFamily="50" charset="-127"/>
            </a:endParaRPr>
          </a:p>
          <a:p>
            <a:pPr>
              <a:buFontTx/>
              <a:buChar char="•"/>
            </a:pPr>
            <a:r>
              <a:rPr lang="en-US" altLang="ko-KR" sz="1100" b="1" dirty="0" smtClean="0">
                <a:latin typeface="Malgun Gothic" panose="020B0503020000020004" pitchFamily="50" charset="-127"/>
                <a:ea typeface="Malgun Gothic" panose="020B0503020000020004" pitchFamily="50" charset="-127"/>
              </a:rPr>
              <a:t>Callback </a:t>
            </a:r>
          </a:p>
          <a:p>
            <a:pPr marL="685800" lvl="1">
              <a:buFont typeface="Arial" panose="020B0604020202020204" pitchFamily="34" charset="0"/>
              <a:buChar char="•"/>
            </a:pPr>
            <a:r>
              <a:rPr lang="en-US" altLang="ko-KR" sz="1100" dirty="0">
                <a:latin typeface="Malgun Gothic" panose="020B0503020000020004" pitchFamily="50" charset="-127"/>
                <a:ea typeface="Malgun Gothic" panose="020B0503020000020004" pitchFamily="50" charset="-127"/>
              </a:rPr>
              <a:t>A function to handle the Notification delivered from the platform</a:t>
            </a:r>
            <a:r>
              <a:rPr lang="en-US" altLang="ko-KR" sz="1100" dirty="0" smtClean="0">
                <a:latin typeface="Malgun Gothic" panose="020B0503020000020004" pitchFamily="50" charset="-127"/>
                <a:ea typeface="Malgun Gothic" panose="020B0503020000020004" pitchFamily="50" charset="-127"/>
              </a:rPr>
              <a:t>.</a:t>
            </a:r>
          </a:p>
          <a:p>
            <a:pPr marL="685800" lvl="1">
              <a:buFont typeface="Arial" panose="020B0604020202020204" pitchFamily="34" charset="0"/>
              <a:buChar char="•"/>
            </a:pPr>
            <a:r>
              <a:rPr lang="en-US" altLang="ko-KR" sz="1100" u="sng" dirty="0" smtClean="0">
                <a:latin typeface="Malgun Gothic" panose="020B0503020000020004" pitchFamily="50" charset="-127"/>
                <a:ea typeface="Malgun Gothic" panose="020B0503020000020004" pitchFamily="50" charset="-127"/>
              </a:rPr>
              <a:t>Notification </a:t>
            </a:r>
            <a:r>
              <a:rPr lang="en-US" altLang="ko-KR" sz="1100" u="sng" dirty="0">
                <a:latin typeface="Malgun Gothic" panose="020B0503020000020004" pitchFamily="50" charset="-127"/>
                <a:ea typeface="Malgun Gothic" panose="020B0503020000020004" pitchFamily="50" charset="-127"/>
              </a:rPr>
              <a:t>to be processed by SW Component is defined at the time of Frame SW </a:t>
            </a:r>
            <a:r>
              <a:rPr lang="en-US" altLang="ko-KR" sz="1100" u="sng" dirty="0" smtClean="0">
                <a:latin typeface="Malgun Gothic" panose="020B0503020000020004" pitchFamily="50" charset="-127"/>
                <a:ea typeface="Malgun Gothic" panose="020B0503020000020004" pitchFamily="50" charset="-127"/>
              </a:rPr>
              <a:t>Configuration</a:t>
            </a:r>
          </a:p>
          <a:p>
            <a:pPr marL="685800" lvl="1">
              <a:buFont typeface="Arial" panose="020B0604020202020204" pitchFamily="34" charset="0"/>
              <a:buChar char="•"/>
            </a:pPr>
            <a:endParaRPr lang="en-US" altLang="ko-KR" sz="1100" u="sng" dirty="0" smtClean="0">
              <a:latin typeface="Malgun Gothic" panose="020B0503020000020004" pitchFamily="50" charset="-127"/>
              <a:ea typeface="Malgun Gothic" panose="020B0503020000020004" pitchFamily="50" charset="-127"/>
            </a:endParaRPr>
          </a:p>
          <a:p>
            <a:pPr>
              <a:buFontTx/>
              <a:buChar char="•"/>
            </a:pPr>
            <a:r>
              <a:rPr lang="en-US" altLang="ko-KR" sz="1100" b="1" dirty="0" smtClean="0">
                <a:latin typeface="Malgun Gothic" panose="020B0503020000020004" pitchFamily="50" charset="-127"/>
                <a:ea typeface="Malgun Gothic" panose="020B0503020000020004" pitchFamily="50" charset="-127"/>
              </a:rPr>
              <a:t>Static (internal)</a:t>
            </a:r>
          </a:p>
          <a:p>
            <a:pPr marL="685800" lvl="1">
              <a:buFont typeface="Arial" panose="020B0604020202020204" pitchFamily="34" charset="0"/>
              <a:buChar char="•"/>
            </a:pPr>
            <a:r>
              <a:rPr lang="en-US" altLang="ko-KR" sz="1100" dirty="0">
                <a:latin typeface="Malgun Gothic" panose="020B0503020000020004" pitchFamily="50" charset="-127"/>
                <a:ea typeface="Malgun Gothic" panose="020B0503020000020004" pitchFamily="50" charset="-127"/>
              </a:rPr>
              <a:t>Functions additionally defined and used by developers to implement internal </a:t>
            </a:r>
            <a:r>
              <a:rPr lang="en-US" altLang="ko-KR" sz="1100" dirty="0" smtClean="0">
                <a:latin typeface="Malgun Gothic" panose="020B0503020000020004" pitchFamily="50" charset="-127"/>
                <a:ea typeface="Malgun Gothic" panose="020B0503020000020004" pitchFamily="50" charset="-127"/>
              </a:rPr>
              <a:t>logic</a:t>
            </a:r>
          </a:p>
          <a:p>
            <a:pPr marL="685800" lvl="1">
              <a:buFont typeface="Arial" panose="020B0604020202020204" pitchFamily="34" charset="0"/>
              <a:buChar char="•"/>
            </a:pPr>
            <a:r>
              <a:rPr lang="en-US" altLang="ko-KR" sz="1100" dirty="0" smtClean="0">
                <a:latin typeface="Malgun Gothic" panose="020B0503020000020004" pitchFamily="50" charset="-127"/>
                <a:ea typeface="Malgun Gothic" panose="020B0503020000020004" pitchFamily="50" charset="-127"/>
              </a:rPr>
              <a:t>Defines </a:t>
            </a:r>
            <a:r>
              <a:rPr lang="en-US" altLang="ko-KR" sz="1100" dirty="0">
                <a:latin typeface="Malgun Gothic" panose="020B0503020000020004" pitchFamily="50" charset="-127"/>
                <a:ea typeface="Malgun Gothic" panose="020B0503020000020004" pitchFamily="50" charset="-127"/>
              </a:rPr>
              <a:t>functions to be called from Runnable or Callback</a:t>
            </a:r>
          </a:p>
          <a:p>
            <a:r>
              <a:rPr lang="en-US" altLang="ko-KR" sz="1200" dirty="0" smtClean="0">
                <a:latin typeface="Malgun Gothic" panose="020B0503020000020004" pitchFamily="50" charset="-127"/>
                <a:ea typeface="Malgun Gothic" panose="020B0503020000020004" pitchFamily="50" charset="-127"/>
              </a:rPr>
              <a:t> </a:t>
            </a:r>
            <a:endParaRPr lang="ko-KR" altLang="en-US" sz="1200" smtClean="0">
              <a:latin typeface="Malgun Gothic" panose="020B0503020000020004" pitchFamily="50" charset="-127"/>
              <a:ea typeface="Malgun Gothic" panose="020B0503020000020004" pitchFamily="50" charset="-127"/>
            </a:endParaRPr>
          </a:p>
        </p:txBody>
      </p:sp>
      <p:sp>
        <p:nvSpPr>
          <p:cNvPr id="2" name="슬라이드 번호 개체 틀 1"/>
          <p:cNvSpPr>
            <a:spLocks noGrp="1"/>
          </p:cNvSpPr>
          <p:nvPr>
            <p:ph type="sldNum" sz="quarter" idx="4"/>
          </p:nvPr>
        </p:nvSpPr>
        <p:spPr/>
        <p:txBody>
          <a:bodyPr/>
          <a:lstStyle/>
          <a:p>
            <a:pPr algn="ctr"/>
            <a:fld id="{3F4E1447-05C2-403B-A777-8A71143BED29}" type="slidenum">
              <a:rPr lang="ko-KR" altLang="en-US" smtClean="0"/>
              <a:pPr algn="ctr"/>
              <a:t>14</a:t>
            </a:fld>
            <a:endParaRPr lang="ko-KR"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제목 1"/>
          <p:cNvSpPr>
            <a:spLocks noGrp="1"/>
          </p:cNvSpPr>
          <p:nvPr>
            <p:ph type="title"/>
          </p:nvPr>
        </p:nvSpPr>
        <p:spPr bwMode="auto">
          <a:xfrm>
            <a:off x="323850" y="71438"/>
            <a:ext cx="8915400" cy="4397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ko-KR" dirty="0">
                <a:latin typeface="Malgun Gothic" panose="020B0503020000020004" pitchFamily="50" charset="-127"/>
                <a:ea typeface="Malgun Gothic" panose="020B0503020000020004" pitchFamily="50" charset="-127"/>
              </a:rPr>
              <a:t>6</a:t>
            </a:r>
            <a:r>
              <a:rPr lang="en-US" altLang="ko-KR" dirty="0" smtClean="0">
                <a:latin typeface="Malgun Gothic" panose="020B0503020000020004" pitchFamily="50" charset="-127"/>
                <a:ea typeface="Malgun Gothic" panose="020B0503020000020004" pitchFamily="50" charset="-127"/>
              </a:rPr>
              <a:t>. SW Detailed Design</a:t>
            </a:r>
            <a:r>
              <a:rPr lang="ko-KR" altLang="en-US" smtClean="0">
                <a:latin typeface="Malgun Gothic" panose="020B0503020000020004" pitchFamily="50" charset="-127"/>
                <a:ea typeface="Malgun Gothic" panose="020B0503020000020004" pitchFamily="50" charset="-127"/>
              </a:rPr>
              <a:t> </a:t>
            </a:r>
            <a:r>
              <a:rPr lang="en-US" altLang="ko-KR" dirty="0" smtClean="0">
                <a:latin typeface="Malgun Gothic" panose="020B0503020000020004" pitchFamily="50" charset="-127"/>
                <a:ea typeface="Malgun Gothic" panose="020B0503020000020004" pitchFamily="50" charset="-127"/>
              </a:rPr>
              <a:t>– Dynamic Design</a:t>
            </a:r>
            <a:endParaRPr lang="ko-KR" altLang="en-US" smtClean="0">
              <a:latin typeface="Malgun Gothic" panose="020B0503020000020004" pitchFamily="50" charset="-127"/>
              <a:ea typeface="Malgun Gothic" panose="020B0503020000020004" pitchFamily="50" charset="-127"/>
            </a:endParaRPr>
          </a:p>
        </p:txBody>
      </p:sp>
      <p:sp>
        <p:nvSpPr>
          <p:cNvPr id="18435" name="텍스트 개체 틀 2"/>
          <p:cNvSpPr>
            <a:spLocks noGrp="1"/>
          </p:cNvSpPr>
          <p:nvPr>
            <p:ph type="body" sz="quarter" idx="10"/>
          </p:nvPr>
        </p:nvSpPr>
        <p:spPr bwMode="auto">
          <a:xfrm>
            <a:off x="344488" y="692696"/>
            <a:ext cx="8894762"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ko-KR" sz="1200" b="1" u="sng" dirty="0" smtClean="0">
                <a:latin typeface="Malgun Gothic" panose="020B0503020000020004" pitchFamily="50" charset="-127"/>
                <a:ea typeface="Malgun Gothic" panose="020B0503020000020004" pitchFamily="50" charset="-127"/>
              </a:rPr>
              <a:t>Dynamic Design</a:t>
            </a:r>
          </a:p>
          <a:p>
            <a:r>
              <a:rPr lang="en-US" altLang="ko-KR" sz="1000" dirty="0" smtClean="0">
                <a:latin typeface="Malgun Gothic" panose="020B0503020000020004" pitchFamily="50" charset="-127"/>
                <a:ea typeface="Malgun Gothic" panose="020B0503020000020004" pitchFamily="50" charset="-127"/>
              </a:rPr>
              <a:t>Detailed </a:t>
            </a:r>
            <a:r>
              <a:rPr lang="en-US" altLang="ko-KR" sz="1000" dirty="0">
                <a:latin typeface="Malgun Gothic" panose="020B0503020000020004" pitchFamily="50" charset="-127"/>
                <a:ea typeface="Malgun Gothic" panose="020B0503020000020004" pitchFamily="50" charset="-127"/>
              </a:rPr>
              <a:t>Design of SW implemented in C code performs dynamic design as follows</a:t>
            </a:r>
            <a:r>
              <a:rPr lang="en-US" altLang="ko-KR" sz="1000" dirty="0" smtClean="0">
                <a:latin typeface="Malgun Gothic" panose="020B0503020000020004" pitchFamily="50" charset="-127"/>
                <a:ea typeface="Malgun Gothic" panose="020B0503020000020004" pitchFamily="50" charset="-127"/>
              </a:rPr>
              <a:t>.</a:t>
            </a:r>
          </a:p>
          <a:p>
            <a:endParaRPr lang="en-US" altLang="ko-KR" sz="1000" dirty="0">
              <a:latin typeface="Malgun Gothic" panose="020B0503020000020004" pitchFamily="50" charset="-127"/>
              <a:ea typeface="Malgun Gothic" panose="020B0503020000020004" pitchFamily="50" charset="-127"/>
            </a:endParaRPr>
          </a:p>
          <a:p>
            <a:r>
              <a:rPr lang="en-US" altLang="ko-KR" sz="1000" b="1" dirty="0">
                <a:latin typeface="Malgun Gothic" panose="020B0503020000020004" pitchFamily="50" charset="-127"/>
                <a:ea typeface="Malgun Gothic" panose="020B0503020000020004" pitchFamily="50" charset="-127"/>
              </a:rPr>
              <a:t>State </a:t>
            </a:r>
            <a:r>
              <a:rPr lang="en-US" altLang="ko-KR" sz="1000" b="1" dirty="0" smtClean="0">
                <a:latin typeface="Malgun Gothic" panose="020B0503020000020004" pitchFamily="50" charset="-127"/>
                <a:ea typeface="Malgun Gothic" panose="020B0503020000020004" pitchFamily="50" charset="-127"/>
              </a:rPr>
              <a:t>Design</a:t>
            </a:r>
            <a:endParaRPr lang="en-US" altLang="ko-KR" sz="1000" b="1" dirty="0">
              <a:latin typeface="Malgun Gothic" panose="020B0503020000020004" pitchFamily="50" charset="-127"/>
              <a:ea typeface="Malgun Gothic" panose="020B0503020000020004" pitchFamily="50" charset="-127"/>
            </a:endParaRPr>
          </a:p>
          <a:p>
            <a:pPr>
              <a:buFont typeface="Arial" panose="020B0604020202020204" pitchFamily="34" charset="0"/>
              <a:buChar char="•"/>
            </a:pPr>
            <a:r>
              <a:rPr lang="en-US" altLang="ko-KR" sz="1000" u="sng" dirty="0" smtClean="0">
                <a:latin typeface="Malgun Gothic" panose="020B0503020000020004" pitchFamily="50" charset="-127"/>
                <a:ea typeface="Malgun Gothic" panose="020B0503020000020004" pitchFamily="50" charset="-127"/>
              </a:rPr>
              <a:t>Design </a:t>
            </a:r>
            <a:r>
              <a:rPr lang="en-US" altLang="ko-KR" sz="1000" u="sng" dirty="0">
                <a:latin typeface="Malgun Gothic" panose="020B0503020000020004" pitchFamily="50" charset="-127"/>
                <a:ea typeface="Malgun Gothic" panose="020B0503020000020004" pitchFamily="50" charset="-127"/>
              </a:rPr>
              <a:t>state transition according to event or condition </a:t>
            </a:r>
            <a:r>
              <a:rPr lang="en-US" altLang="ko-KR" sz="1000" dirty="0">
                <a:latin typeface="Malgun Gothic" panose="020B0503020000020004" pitchFamily="50" charset="-127"/>
                <a:ea typeface="Malgun Gothic" panose="020B0503020000020004" pitchFamily="50" charset="-127"/>
              </a:rPr>
              <a:t>by identifying the state of SW Component</a:t>
            </a:r>
            <a:r>
              <a:rPr lang="en-US" altLang="ko-KR" sz="1000" dirty="0" smtClean="0">
                <a:latin typeface="Malgun Gothic" panose="020B0503020000020004" pitchFamily="50" charset="-127"/>
                <a:ea typeface="Malgun Gothic" panose="020B0503020000020004" pitchFamily="50" charset="-127"/>
              </a:rPr>
              <a:t>.</a:t>
            </a:r>
          </a:p>
          <a:p>
            <a:pPr>
              <a:buFont typeface="Arial" panose="020B0604020202020204" pitchFamily="34" charset="0"/>
              <a:buChar char="•"/>
            </a:pPr>
            <a:r>
              <a:rPr lang="en-US" altLang="ko-KR" sz="1000" dirty="0" smtClean="0">
                <a:latin typeface="Malgun Gothic" panose="020B0503020000020004" pitchFamily="50" charset="-127"/>
                <a:ea typeface="Malgun Gothic" panose="020B0503020000020004" pitchFamily="50" charset="-127"/>
              </a:rPr>
              <a:t>Design </a:t>
            </a:r>
            <a:r>
              <a:rPr lang="en-US" altLang="ko-KR" sz="1000" dirty="0">
                <a:latin typeface="Malgun Gothic" panose="020B0503020000020004" pitchFamily="50" charset="-127"/>
                <a:ea typeface="Malgun Gothic" panose="020B0503020000020004" pitchFamily="50" charset="-127"/>
              </a:rPr>
              <a:t>the state machine by using the </a:t>
            </a:r>
            <a:r>
              <a:rPr lang="en-US" altLang="ko-KR" sz="1000" u="sng" dirty="0">
                <a:latin typeface="Malgun Gothic" panose="020B0503020000020004" pitchFamily="50" charset="-127"/>
                <a:ea typeface="Malgun Gothic" panose="020B0503020000020004" pitchFamily="50" charset="-127"/>
              </a:rPr>
              <a:t>UML state diagram</a:t>
            </a:r>
            <a:r>
              <a:rPr lang="en-US" altLang="ko-KR" sz="1000" dirty="0" smtClean="0">
                <a:latin typeface="Malgun Gothic" panose="020B0503020000020004" pitchFamily="50" charset="-127"/>
                <a:ea typeface="Malgun Gothic" panose="020B0503020000020004" pitchFamily="50" charset="-127"/>
              </a:rPr>
              <a:t>.</a:t>
            </a:r>
          </a:p>
          <a:p>
            <a:pPr>
              <a:buFont typeface="Arial" panose="020B0604020202020204" pitchFamily="34" charset="0"/>
              <a:buChar char="•"/>
            </a:pPr>
            <a:r>
              <a:rPr lang="en-US" altLang="ko-KR" sz="1000" dirty="0" smtClean="0">
                <a:latin typeface="Malgun Gothic" panose="020B0503020000020004" pitchFamily="50" charset="-127"/>
                <a:ea typeface="Malgun Gothic" panose="020B0503020000020004" pitchFamily="50" charset="-127"/>
              </a:rPr>
              <a:t>State </a:t>
            </a:r>
            <a:r>
              <a:rPr lang="en-US" altLang="ko-KR" sz="1000" dirty="0">
                <a:latin typeface="Malgun Gothic" panose="020B0503020000020004" pitchFamily="50" charset="-127"/>
                <a:ea typeface="Malgun Gothic" panose="020B0503020000020004" pitchFamily="50" charset="-127"/>
              </a:rPr>
              <a:t>design is not performed if it does not have an internal state, such as a component that handles simple input/output that does not perform a control function or a component whose execution state is determined externally</a:t>
            </a:r>
            <a:r>
              <a:rPr lang="en-US" altLang="ko-KR" sz="1000" dirty="0" smtClean="0">
                <a:latin typeface="Malgun Gothic" panose="020B0503020000020004" pitchFamily="50" charset="-127"/>
                <a:ea typeface="Malgun Gothic" panose="020B0503020000020004" pitchFamily="50" charset="-127"/>
              </a:rPr>
              <a:t>.</a:t>
            </a:r>
          </a:p>
          <a:p>
            <a:pPr marL="0" indent="0"/>
            <a:endParaRPr lang="en-US" altLang="ko-KR" sz="1000" dirty="0">
              <a:latin typeface="Malgun Gothic" panose="020B0503020000020004" pitchFamily="50" charset="-127"/>
              <a:ea typeface="Malgun Gothic" panose="020B0503020000020004" pitchFamily="50" charset="-127"/>
            </a:endParaRPr>
          </a:p>
          <a:p>
            <a:r>
              <a:rPr lang="en-US" altLang="ko-KR" sz="1000" b="1" dirty="0">
                <a:latin typeface="Malgun Gothic" panose="020B0503020000020004" pitchFamily="50" charset="-127"/>
                <a:ea typeface="Malgun Gothic" panose="020B0503020000020004" pitchFamily="50" charset="-127"/>
              </a:rPr>
              <a:t>Interaction Design</a:t>
            </a:r>
            <a:r>
              <a:rPr lang="en-US" altLang="ko-KR" sz="1000" dirty="0">
                <a:latin typeface="Malgun Gothic" panose="020B0503020000020004" pitchFamily="50" charset="-127"/>
                <a:ea typeface="Malgun Gothic" panose="020B0503020000020004" pitchFamily="50" charset="-127"/>
              </a:rPr>
              <a:t> </a:t>
            </a:r>
          </a:p>
          <a:p>
            <a:pPr marL="177800" indent="-177800">
              <a:buFontTx/>
              <a:buChar char="•"/>
            </a:pPr>
            <a:r>
              <a:rPr lang="en-US" altLang="ko-KR" sz="1000" dirty="0">
                <a:latin typeface="Malgun Gothic" panose="020B0503020000020004" pitchFamily="50" charset="-127"/>
                <a:ea typeface="Malgun Gothic" panose="020B0503020000020004" pitchFamily="50" charset="-127"/>
              </a:rPr>
              <a:t>In a structured language such as C code, the </a:t>
            </a:r>
            <a:r>
              <a:rPr lang="en-US" altLang="ko-KR" sz="1000" u="sng" dirty="0">
                <a:latin typeface="Malgun Gothic" panose="020B0503020000020004" pitchFamily="50" charset="-127"/>
                <a:ea typeface="Malgun Gothic" panose="020B0503020000020004" pitchFamily="50" charset="-127"/>
              </a:rPr>
              <a:t>call structure between internal functions </a:t>
            </a:r>
            <a:r>
              <a:rPr lang="en-US" altLang="ko-KR" sz="1000" dirty="0">
                <a:latin typeface="Malgun Gothic" panose="020B0503020000020004" pitchFamily="50" charset="-127"/>
                <a:ea typeface="Malgun Gothic" panose="020B0503020000020004" pitchFamily="50" charset="-127"/>
              </a:rPr>
              <a:t>should be designed during detailed design</a:t>
            </a:r>
            <a:r>
              <a:rPr lang="en-US" altLang="ko-KR" sz="1000" dirty="0" smtClean="0">
                <a:latin typeface="Malgun Gothic" panose="020B0503020000020004" pitchFamily="50" charset="-127"/>
                <a:ea typeface="Malgun Gothic" panose="020B0503020000020004" pitchFamily="50" charset="-127"/>
              </a:rPr>
              <a:t>.</a:t>
            </a:r>
          </a:p>
          <a:p>
            <a:pPr marL="177800" indent="-177800">
              <a:buFontTx/>
              <a:buChar char="•"/>
            </a:pPr>
            <a:r>
              <a:rPr lang="en-US" altLang="ko-KR" sz="1000" dirty="0" smtClean="0">
                <a:latin typeface="Malgun Gothic" panose="020B0503020000020004" pitchFamily="50" charset="-127"/>
                <a:ea typeface="Malgun Gothic" panose="020B0503020000020004" pitchFamily="50" charset="-127"/>
              </a:rPr>
              <a:t>Design </a:t>
            </a:r>
            <a:r>
              <a:rPr lang="en-US" altLang="ko-KR" sz="1000" dirty="0">
                <a:latin typeface="Malgun Gothic" panose="020B0503020000020004" pitchFamily="50" charset="-127"/>
                <a:ea typeface="Malgun Gothic" panose="020B0503020000020004" pitchFamily="50" charset="-127"/>
              </a:rPr>
              <a:t>the call structure between functions by using the </a:t>
            </a:r>
            <a:r>
              <a:rPr lang="en-US" altLang="ko-KR" sz="1000" u="sng" dirty="0">
                <a:latin typeface="Malgun Gothic" panose="020B0503020000020004" pitchFamily="50" charset="-127"/>
                <a:ea typeface="Malgun Gothic" panose="020B0503020000020004" pitchFamily="50" charset="-127"/>
              </a:rPr>
              <a:t>UML activity diagram</a:t>
            </a:r>
            <a:r>
              <a:rPr lang="en-US" altLang="ko-KR" sz="1000" dirty="0">
                <a:latin typeface="Malgun Gothic" panose="020B0503020000020004" pitchFamily="50" charset="-127"/>
                <a:ea typeface="Malgun Gothic" panose="020B0503020000020004" pitchFamily="50" charset="-127"/>
              </a:rPr>
              <a:t>. It can be designed by replacing it with a sequence diagram</a:t>
            </a:r>
            <a:r>
              <a:rPr lang="en-US" altLang="ko-KR" sz="1000" dirty="0" smtClean="0">
                <a:latin typeface="Malgun Gothic" panose="020B0503020000020004" pitchFamily="50" charset="-127"/>
                <a:ea typeface="Malgun Gothic" panose="020B0503020000020004" pitchFamily="50" charset="-127"/>
              </a:rPr>
              <a:t>.</a:t>
            </a:r>
          </a:p>
          <a:p>
            <a:pPr marL="177800" indent="-177800">
              <a:buFontTx/>
              <a:buChar char="•"/>
            </a:pPr>
            <a:r>
              <a:rPr lang="en-US" altLang="ko-KR" sz="1000" dirty="0" smtClean="0">
                <a:latin typeface="Malgun Gothic" panose="020B0503020000020004" pitchFamily="50" charset="-127"/>
                <a:ea typeface="Malgun Gothic" panose="020B0503020000020004" pitchFamily="50" charset="-127"/>
              </a:rPr>
              <a:t>Design </a:t>
            </a:r>
            <a:r>
              <a:rPr lang="en-US" altLang="ko-KR" sz="1000" dirty="0">
                <a:latin typeface="Malgun Gothic" panose="020B0503020000020004" pitchFamily="50" charset="-127"/>
                <a:ea typeface="Malgun Gothic" panose="020B0503020000020004" pitchFamily="50" charset="-127"/>
              </a:rPr>
              <a:t>the function call structure only for functions that call other functions inside the component</a:t>
            </a:r>
            <a:r>
              <a:rPr lang="en-US" altLang="ko-KR" sz="1000" dirty="0" smtClean="0">
                <a:latin typeface="Malgun Gothic" panose="020B0503020000020004" pitchFamily="50" charset="-127"/>
                <a:ea typeface="Malgun Gothic" panose="020B0503020000020004" pitchFamily="50" charset="-127"/>
              </a:rPr>
              <a:t>.</a:t>
            </a:r>
          </a:p>
          <a:p>
            <a:pPr marL="177800" indent="-177800">
              <a:buFontTx/>
              <a:buChar char="•"/>
            </a:pPr>
            <a:r>
              <a:rPr lang="en-US" altLang="ko-KR" sz="1000" dirty="0" smtClean="0">
                <a:latin typeface="Malgun Gothic" panose="020B0503020000020004" pitchFamily="50" charset="-127"/>
                <a:ea typeface="Malgun Gothic" panose="020B0503020000020004" pitchFamily="50" charset="-127"/>
              </a:rPr>
              <a:t>The </a:t>
            </a:r>
            <a:r>
              <a:rPr lang="en-US" altLang="ko-KR" sz="1000" dirty="0">
                <a:latin typeface="Malgun Gothic" panose="020B0503020000020004" pitchFamily="50" charset="-127"/>
                <a:ea typeface="Malgun Gothic" panose="020B0503020000020004" pitchFamily="50" charset="-127"/>
              </a:rPr>
              <a:t>depth of the function call should not exceed the maximum of 5 depth, and if the depth of the function call exceeds 3 depth, the structure below 3 depth is divided and written separately for readability when creating the design </a:t>
            </a:r>
            <a:r>
              <a:rPr lang="en-US" altLang="ko-KR" sz="1000" dirty="0" smtClean="0">
                <a:latin typeface="Malgun Gothic" panose="020B0503020000020004" pitchFamily="50" charset="-127"/>
                <a:ea typeface="Malgun Gothic" panose="020B0503020000020004" pitchFamily="50" charset="-127"/>
              </a:rPr>
              <a:t>model.</a:t>
            </a:r>
          </a:p>
          <a:p>
            <a:pPr marL="177800" indent="-177800">
              <a:buFontTx/>
              <a:buChar char="•"/>
            </a:pPr>
            <a:r>
              <a:rPr lang="en-US" altLang="ko-KR" sz="1000" dirty="0" smtClean="0">
                <a:solidFill>
                  <a:srgbClr val="FF0000"/>
                </a:solidFill>
                <a:latin typeface="Malgun Gothic" panose="020B0503020000020004" pitchFamily="50" charset="-127"/>
                <a:ea typeface="Malgun Gothic" panose="020B0503020000020004" pitchFamily="50" charset="-127"/>
              </a:rPr>
              <a:t>If </a:t>
            </a:r>
            <a:r>
              <a:rPr lang="en-US" altLang="ko-KR" sz="1000" dirty="0">
                <a:solidFill>
                  <a:srgbClr val="FF0000"/>
                </a:solidFill>
                <a:latin typeface="Malgun Gothic" panose="020B0503020000020004" pitchFamily="50" charset="-127"/>
                <a:ea typeface="Malgun Gothic" panose="020B0503020000020004" pitchFamily="50" charset="-127"/>
              </a:rPr>
              <a:t>the </a:t>
            </a:r>
            <a:r>
              <a:rPr lang="en-US" altLang="ko-KR" sz="1000" dirty="0" smtClean="0">
                <a:solidFill>
                  <a:srgbClr val="FF0000"/>
                </a:solidFill>
                <a:latin typeface="Malgun Gothic" panose="020B0503020000020004" pitchFamily="50" charset="-127"/>
                <a:ea typeface="Malgun Gothic" panose="020B0503020000020004" pitchFamily="50" charset="-127"/>
              </a:rPr>
              <a:t>elements </a:t>
            </a:r>
            <a:r>
              <a:rPr lang="en-US" altLang="ko-KR" sz="1000" dirty="0">
                <a:solidFill>
                  <a:srgbClr val="FF0000"/>
                </a:solidFill>
                <a:latin typeface="Malgun Gothic" panose="020B0503020000020004" pitchFamily="50" charset="-127"/>
                <a:ea typeface="Malgun Gothic" panose="020B0503020000020004" pitchFamily="50" charset="-127"/>
              </a:rPr>
              <a:t>of component are Class/Object, design the relationship between them as a sequence diagram. In this case, internal </a:t>
            </a:r>
            <a:r>
              <a:rPr lang="en-US" altLang="ko-KR" sz="1000" dirty="0" smtClean="0">
                <a:solidFill>
                  <a:srgbClr val="FF0000"/>
                </a:solidFill>
                <a:latin typeface="Malgun Gothic" panose="020B0503020000020004" pitchFamily="50" charset="-127"/>
                <a:ea typeface="Malgun Gothic" panose="020B0503020000020004" pitchFamily="50" charset="-127"/>
              </a:rPr>
              <a:t>elements </a:t>
            </a:r>
            <a:r>
              <a:rPr lang="en-US" altLang="ko-KR" sz="1000" dirty="0">
                <a:solidFill>
                  <a:srgbClr val="FF0000"/>
                </a:solidFill>
                <a:latin typeface="Malgun Gothic" panose="020B0503020000020004" pitchFamily="50" charset="-127"/>
                <a:ea typeface="Malgun Gothic" panose="020B0503020000020004" pitchFamily="50" charset="-127"/>
              </a:rPr>
              <a:t>and adjacent components are also included. (next example)</a:t>
            </a:r>
            <a:endParaRPr lang="en-US" altLang="ko-KR" sz="1000" dirty="0" smtClean="0">
              <a:solidFill>
                <a:srgbClr val="FF0000"/>
              </a:solidFill>
              <a:latin typeface="Malgun Gothic" panose="020B0503020000020004" pitchFamily="50" charset="-127"/>
              <a:ea typeface="Malgun Gothic" panose="020B0503020000020004" pitchFamily="50" charset="-127"/>
            </a:endParaRPr>
          </a:p>
          <a:p>
            <a:pPr marL="177800" indent="-177800">
              <a:buFontTx/>
              <a:buChar char="•"/>
            </a:pPr>
            <a:endParaRPr lang="en-US" altLang="ko-KR" sz="1000" dirty="0">
              <a:latin typeface="Malgun Gothic" panose="020B0503020000020004" pitchFamily="50" charset="-127"/>
              <a:ea typeface="Malgun Gothic" panose="020B0503020000020004" pitchFamily="50" charset="-127"/>
            </a:endParaRPr>
          </a:p>
          <a:p>
            <a:pPr marL="0" indent="0"/>
            <a:endParaRPr lang="en-US" altLang="ko-KR" sz="1200" dirty="0" smtClean="0">
              <a:latin typeface="Malgun Gothic" panose="020B0503020000020004" pitchFamily="50" charset="-127"/>
              <a:ea typeface="Malgun Gothic" panose="020B0503020000020004" pitchFamily="50" charset="-127"/>
            </a:endParaRPr>
          </a:p>
          <a:p>
            <a:endParaRPr lang="en-US" altLang="ko-KR" sz="1200" dirty="0">
              <a:latin typeface="Malgun Gothic" panose="020B0503020000020004" pitchFamily="50" charset="-127"/>
              <a:ea typeface="Malgun Gothic" panose="020B0503020000020004" pitchFamily="50" charset="-127"/>
            </a:endParaRPr>
          </a:p>
          <a:p>
            <a:endParaRPr lang="en-US" altLang="ko-KR" sz="400" dirty="0" smtClean="0">
              <a:latin typeface="Malgun Gothic" panose="020B0503020000020004" pitchFamily="50" charset="-127"/>
              <a:ea typeface="Malgun Gothic" panose="020B0503020000020004" pitchFamily="50" charset="-127"/>
            </a:endParaRPr>
          </a:p>
        </p:txBody>
      </p:sp>
      <p:sp>
        <p:nvSpPr>
          <p:cNvPr id="2" name="슬라이드 번호 개체 틀 1"/>
          <p:cNvSpPr>
            <a:spLocks noGrp="1"/>
          </p:cNvSpPr>
          <p:nvPr>
            <p:ph type="sldNum" sz="quarter" idx="4"/>
          </p:nvPr>
        </p:nvSpPr>
        <p:spPr/>
        <p:txBody>
          <a:bodyPr/>
          <a:lstStyle/>
          <a:p>
            <a:pPr algn="ctr"/>
            <a:fld id="{3F4E1447-05C2-403B-A777-8A71143BED29}" type="slidenum">
              <a:rPr lang="ko-KR" altLang="en-US" smtClean="0"/>
              <a:pPr algn="ctr"/>
              <a:t>15</a:t>
            </a:fld>
            <a:endParaRPr lang="ko-KR" altLang="en-US" dirty="0"/>
          </a:p>
        </p:txBody>
      </p:sp>
      <p:pic>
        <p:nvPicPr>
          <p:cNvPr id="13" name="그림 12"/>
          <p:cNvPicPr>
            <a:picLocks noChangeAspect="1"/>
          </p:cNvPicPr>
          <p:nvPr/>
        </p:nvPicPr>
        <p:blipFill>
          <a:blip r:embed="rId2"/>
          <a:stretch>
            <a:fillRect/>
          </a:stretch>
        </p:blipFill>
        <p:spPr>
          <a:xfrm>
            <a:off x="2691224" y="4077072"/>
            <a:ext cx="3405952" cy="1906569"/>
          </a:xfrm>
          <a:prstGeom prst="rect">
            <a:avLst/>
          </a:prstGeom>
          <a:solidFill>
            <a:schemeClr val="bg1"/>
          </a:solidFill>
        </p:spPr>
      </p:pic>
      <p:sp>
        <p:nvSpPr>
          <p:cNvPr id="14" name="모서리가 둥근 사각형 설명선 13"/>
          <p:cNvSpPr/>
          <p:nvPr/>
        </p:nvSpPr>
        <p:spPr bwMode="auto">
          <a:xfrm>
            <a:off x="6155214" y="4316819"/>
            <a:ext cx="3526472" cy="272415"/>
          </a:xfrm>
          <a:prstGeom prst="wedgeRoundRectCallout">
            <a:avLst>
              <a:gd name="adj1" fmla="val -57252"/>
              <a:gd name="adj2" fmla="val 19972"/>
              <a:gd name="adj3" fmla="val 16667"/>
            </a:avLst>
          </a:prstGeom>
          <a:solidFill>
            <a:srgbClr val="FFFFCC"/>
          </a:solidFill>
          <a:ln w="9525" cap="flat" cmpd="sng" algn="ctr">
            <a:solidFill>
              <a:schemeClr val="tx1">
                <a:lumMod val="50000"/>
                <a:lumOff val="50000"/>
              </a:schemeClr>
            </a:solidFill>
            <a:prstDash val="solid"/>
            <a:round/>
            <a:headEnd type="none" w="med" len="med"/>
            <a:tailEnd type="none" w="med" len="med"/>
          </a:ln>
          <a:effectLst/>
        </p:spPr>
        <p:txBody>
          <a:bodyPr vert="horz" wrap="square" lIns="36000" tIns="45720" rIns="36000" bIns="45720" numCol="1" rtlCol="0" anchor="t" anchorCtr="0" compatLnSpc="1">
            <a:prstTxWarp prst="textNoShape">
              <a:avLst/>
            </a:prstTxWarp>
            <a:spAutoFit/>
          </a:bodyPr>
          <a:lstStyle/>
          <a:p>
            <a:pPr marL="0" marR="0" indent="0" defTabSz="914400" rtl="0" eaLnBrk="1" fontAlgn="base" latinLnBrk="1" hangingPunct="1">
              <a:lnSpc>
                <a:spcPct val="100000"/>
              </a:lnSpc>
              <a:spcBef>
                <a:spcPct val="0"/>
              </a:spcBef>
              <a:spcAft>
                <a:spcPct val="0"/>
              </a:spcAft>
              <a:buClrTx/>
              <a:buSzTx/>
              <a:buFontTx/>
              <a:buNone/>
              <a:tabLst/>
            </a:pPr>
            <a:r>
              <a:rPr kumimoji="1" lang="en-US" altLang="ko-KR" sz="1000" b="0" i="0" u="none" strike="noStrike" cap="none" normalizeH="0" baseline="0" dirty="0" smtClean="0">
                <a:ln>
                  <a:noFill/>
                </a:ln>
                <a:effectLst/>
                <a:latin typeface="맑은 고딕" pitchFamily="50" charset="-127"/>
                <a:ea typeface="맑은 고딕" pitchFamily="50" charset="-127"/>
              </a:rPr>
              <a:t>Include adjacent component referring context diagram.</a:t>
            </a:r>
            <a:endParaRPr kumimoji="1" lang="ko-KR" altLang="en-US" sz="1000" b="0" i="0" u="none" strike="noStrike" cap="none" normalizeH="0" baseline="0" dirty="0" smtClean="0">
              <a:ln>
                <a:noFill/>
              </a:ln>
              <a:effectLst/>
              <a:latin typeface="맑은 고딕" pitchFamily="50" charset="-127"/>
              <a:ea typeface="맑은 고딕" pitchFamily="50" charset="-127"/>
            </a:endParaRPr>
          </a:p>
        </p:txBody>
      </p:sp>
      <p:sp>
        <p:nvSpPr>
          <p:cNvPr id="15" name="모서리가 둥근 사각형 설명선 14"/>
          <p:cNvSpPr/>
          <p:nvPr/>
        </p:nvSpPr>
        <p:spPr bwMode="auto">
          <a:xfrm>
            <a:off x="200472" y="4635766"/>
            <a:ext cx="2405461" cy="612934"/>
          </a:xfrm>
          <a:prstGeom prst="wedgeRoundRectCallout">
            <a:avLst>
              <a:gd name="adj1" fmla="val 91571"/>
              <a:gd name="adj2" fmla="val -51140"/>
              <a:gd name="adj3" fmla="val 16667"/>
            </a:avLst>
          </a:prstGeom>
          <a:solidFill>
            <a:srgbClr val="FFFFCC"/>
          </a:solidFill>
          <a:ln w="9525" cap="flat" cmpd="sng" algn="ctr">
            <a:solidFill>
              <a:schemeClr val="tx1">
                <a:lumMod val="50000"/>
                <a:lumOff val="50000"/>
              </a:schemeClr>
            </a:solidFill>
            <a:prstDash val="solid"/>
            <a:round/>
            <a:headEnd type="none" w="med" len="med"/>
            <a:tailEnd type="none" w="med" len="med"/>
          </a:ln>
          <a:effectLst/>
        </p:spPr>
        <p:txBody>
          <a:bodyPr vert="horz" wrap="square" lIns="36000" tIns="45720" rIns="36000" bIns="45720" numCol="1" rtlCol="0" anchor="t" anchorCtr="0" compatLnSpc="1">
            <a:prstTxWarp prst="textNoShape">
              <a:avLst/>
            </a:prstTxWarp>
            <a:spAutoFit/>
          </a:bodyPr>
          <a:lstStyle/>
          <a:p>
            <a:pPr eaLnBrk="1" latinLnBrk="1" hangingPunct="1"/>
            <a:r>
              <a:rPr lang="en-US" altLang="ko-KR" sz="1000" dirty="0">
                <a:latin typeface="맑은 고딕" pitchFamily="50" charset="-127"/>
                <a:ea typeface="맑은 고딕" pitchFamily="50" charset="-127"/>
              </a:rPr>
              <a:t>Place the component (Class/Object) of the component on the life line (here, the </a:t>
            </a:r>
            <a:r>
              <a:rPr lang="en-US" altLang="ko-KR" sz="1000" dirty="0" smtClean="0">
                <a:latin typeface="맑은 고딕" pitchFamily="50" charset="-127"/>
                <a:ea typeface="맑은 고딕" pitchFamily="50" charset="-127"/>
              </a:rPr>
              <a:t>object</a:t>
            </a:r>
            <a:r>
              <a:rPr kumimoji="1" lang="en-US" altLang="ko-KR" sz="1000" b="0" i="0" u="none" strike="noStrike" cap="none" normalizeH="0" baseline="0" dirty="0" smtClean="0">
                <a:ln>
                  <a:noFill/>
                </a:ln>
                <a:effectLst/>
                <a:latin typeface="맑은 고딕" pitchFamily="50" charset="-127"/>
                <a:ea typeface="맑은 고딕" pitchFamily="50" charset="-127"/>
              </a:rPr>
              <a:t>)</a:t>
            </a:r>
            <a:endParaRPr kumimoji="1" lang="ko-KR" altLang="en-US" sz="1000" b="0" i="0" u="none" strike="noStrike" cap="none" normalizeH="0" baseline="0" dirty="0" smtClean="0">
              <a:ln>
                <a:noFill/>
              </a:ln>
              <a:effectLst/>
              <a:latin typeface="맑은 고딕" pitchFamily="50" charset="-127"/>
              <a:ea typeface="맑은 고딕" pitchFamily="50" charset="-127"/>
            </a:endParaRPr>
          </a:p>
        </p:txBody>
      </p:sp>
      <p:sp>
        <p:nvSpPr>
          <p:cNvPr id="16" name="모서리가 둥근 사각형 설명선 15"/>
          <p:cNvSpPr/>
          <p:nvPr/>
        </p:nvSpPr>
        <p:spPr bwMode="auto">
          <a:xfrm>
            <a:off x="6097176" y="5152532"/>
            <a:ext cx="1664136" cy="272415"/>
          </a:xfrm>
          <a:prstGeom prst="wedgeRoundRectCallout">
            <a:avLst>
              <a:gd name="adj1" fmla="val -123321"/>
              <a:gd name="adj2" fmla="val -132320"/>
              <a:gd name="adj3" fmla="val 16667"/>
            </a:avLst>
          </a:prstGeom>
          <a:solidFill>
            <a:srgbClr val="FFFFCC"/>
          </a:solidFill>
          <a:ln w="9525" cap="flat" cmpd="sng" algn="ctr">
            <a:solidFill>
              <a:schemeClr val="tx1">
                <a:lumMod val="50000"/>
                <a:lumOff val="50000"/>
              </a:schemeClr>
            </a:solidFill>
            <a:prstDash val="solid"/>
            <a:round/>
            <a:headEnd type="none" w="med" len="med"/>
            <a:tailEnd type="none" w="med" len="med"/>
          </a:ln>
          <a:effectLst/>
        </p:spPr>
        <p:txBody>
          <a:bodyPr vert="horz" wrap="square" lIns="36000" tIns="45720" rIns="36000" bIns="45720" numCol="1" rtlCol="0" anchor="t" anchorCtr="0" compatLnSpc="1">
            <a:prstTxWarp prst="textNoShape">
              <a:avLst/>
            </a:prstTxWarp>
            <a:spAutoFit/>
          </a:bodyPr>
          <a:lstStyle/>
          <a:p>
            <a:pPr lvl="1" eaLnBrk="1" latinLnBrk="1" hangingPunct="1"/>
            <a:r>
              <a:rPr lang="en-US" altLang="ko-KR" sz="1000" dirty="0" smtClean="0">
                <a:latin typeface="맑은 고딕" pitchFamily="50" charset="-127"/>
                <a:ea typeface="맑은 고딕" pitchFamily="50" charset="-127"/>
              </a:rPr>
              <a:t>External</a:t>
            </a:r>
            <a:r>
              <a:rPr kumimoji="1" lang="ko-KR" altLang="en-US" sz="1000" b="0" i="0" u="none" strike="noStrike" cap="none" normalizeH="0" baseline="0" smtClean="0">
                <a:ln>
                  <a:noFill/>
                </a:ln>
                <a:effectLst/>
                <a:latin typeface="맑은 고딕" pitchFamily="50" charset="-127"/>
                <a:ea typeface="맑은 고딕" pitchFamily="50" charset="-127"/>
              </a:rPr>
              <a:t> </a:t>
            </a:r>
            <a:r>
              <a:rPr kumimoji="1" lang="en-US" altLang="ko-KR" sz="1000" b="0" i="0" u="none" strike="noStrike" cap="none" normalizeH="0" baseline="0" dirty="0" smtClean="0">
                <a:ln>
                  <a:noFill/>
                </a:ln>
                <a:effectLst/>
                <a:latin typeface="맑은 고딕" pitchFamily="50" charset="-127"/>
                <a:ea typeface="맑은 고딕" pitchFamily="50" charset="-127"/>
              </a:rPr>
              <a:t>interface</a:t>
            </a:r>
            <a:endParaRPr kumimoji="1" lang="ko-KR" altLang="en-US" sz="1000" b="0" i="0" u="none" strike="noStrike" cap="none" normalizeH="0" baseline="0" dirty="0" smtClean="0">
              <a:ln>
                <a:noFill/>
              </a:ln>
              <a:effectLst/>
              <a:latin typeface="맑은 고딕" pitchFamily="50" charset="-127"/>
              <a:ea typeface="맑은 고딕" pitchFamily="50" charset="-127"/>
            </a:endParaRPr>
          </a:p>
        </p:txBody>
      </p:sp>
      <p:sp>
        <p:nvSpPr>
          <p:cNvPr id="17" name="모서리가 둥근 사각형 설명선 16"/>
          <p:cNvSpPr/>
          <p:nvPr/>
        </p:nvSpPr>
        <p:spPr bwMode="auto">
          <a:xfrm>
            <a:off x="6097176" y="5620495"/>
            <a:ext cx="3584510" cy="442674"/>
          </a:xfrm>
          <a:prstGeom prst="wedgeRoundRectCallout">
            <a:avLst>
              <a:gd name="adj1" fmla="val -104203"/>
              <a:gd name="adj2" fmla="val -234884"/>
              <a:gd name="adj3" fmla="val 16667"/>
            </a:avLst>
          </a:prstGeom>
          <a:solidFill>
            <a:srgbClr val="FFFFCC"/>
          </a:solidFill>
          <a:ln w="9525" cap="flat" cmpd="sng" algn="ctr">
            <a:solidFill>
              <a:schemeClr val="tx1">
                <a:lumMod val="50000"/>
                <a:lumOff val="50000"/>
              </a:schemeClr>
            </a:solidFill>
            <a:prstDash val="solid"/>
            <a:round/>
            <a:headEnd type="none" w="med" len="med"/>
            <a:tailEnd type="none" w="med" len="med"/>
          </a:ln>
          <a:effectLst/>
        </p:spPr>
        <p:txBody>
          <a:bodyPr vert="horz" wrap="square" lIns="36000" tIns="45720" rIns="36000" bIns="45720" numCol="1" rtlCol="0" anchor="t" anchorCtr="0" compatLnSpc="1">
            <a:prstTxWarp prst="textNoShape">
              <a:avLst/>
            </a:prstTxWarp>
            <a:spAutoFit/>
          </a:bodyPr>
          <a:lstStyle/>
          <a:p>
            <a:pPr marL="0" marR="0" indent="0" defTabSz="914400" rtl="0" eaLnBrk="1" fontAlgn="base" latinLnBrk="1" hangingPunct="1">
              <a:lnSpc>
                <a:spcPct val="100000"/>
              </a:lnSpc>
              <a:spcBef>
                <a:spcPct val="0"/>
              </a:spcBef>
              <a:spcAft>
                <a:spcPct val="0"/>
              </a:spcAft>
              <a:buClrTx/>
              <a:buSzTx/>
              <a:buFontTx/>
              <a:buNone/>
              <a:tabLst/>
            </a:pPr>
            <a:r>
              <a:rPr lang="en-US" altLang="ko-KR" sz="1000" dirty="0" smtClean="0">
                <a:latin typeface="맑은 고딕" pitchFamily="50" charset="-127"/>
                <a:ea typeface="맑은 고딕" pitchFamily="50" charset="-127"/>
              </a:rPr>
              <a:t>Internal interface (private function) identified through the dynamic c design.</a:t>
            </a:r>
            <a:endParaRPr kumimoji="1" lang="ko-KR" altLang="en-US" sz="1000" b="0" i="0" u="none" strike="noStrike" cap="none" normalizeH="0" baseline="0" dirty="0" smtClean="0">
              <a:ln>
                <a:noFill/>
              </a:ln>
              <a:effectLst/>
              <a:latin typeface="맑은 고딕" pitchFamily="50" charset="-127"/>
              <a:ea typeface="맑은 고딕" pitchFamily="50" charset="-127"/>
            </a:endParaRPr>
          </a:p>
        </p:txBody>
      </p:sp>
      <p:sp>
        <p:nvSpPr>
          <p:cNvPr id="18" name="TextBox 8"/>
          <p:cNvSpPr txBox="1">
            <a:spLocks noChangeArrowheads="1"/>
          </p:cNvSpPr>
          <p:nvPr/>
        </p:nvSpPr>
        <p:spPr bwMode="auto">
          <a:xfrm>
            <a:off x="3369721" y="5944411"/>
            <a:ext cx="204895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굴림" panose="020B0600000101010101" pitchFamily="50" charset="-127"/>
                <a:ea typeface="굴림" panose="020B0600000101010101" pitchFamily="50" charset="-127"/>
              </a:defRPr>
            </a:lvl1pPr>
            <a:lvl2pPr marL="742950" indent="-285750">
              <a:defRPr kumimoji="1">
                <a:solidFill>
                  <a:schemeClr val="tx1"/>
                </a:solidFill>
                <a:latin typeface="굴림" panose="020B0600000101010101" pitchFamily="50" charset="-127"/>
                <a:ea typeface="굴림" panose="020B0600000101010101" pitchFamily="50" charset="-127"/>
              </a:defRPr>
            </a:lvl2pPr>
            <a:lvl3pPr marL="1143000" indent="-228600">
              <a:defRPr kumimoji="1">
                <a:solidFill>
                  <a:schemeClr val="tx1"/>
                </a:solidFill>
                <a:latin typeface="굴림" panose="020B0600000101010101" pitchFamily="50" charset="-127"/>
                <a:ea typeface="굴림" panose="020B0600000101010101" pitchFamily="50" charset="-127"/>
              </a:defRPr>
            </a:lvl3pPr>
            <a:lvl4pPr marL="1600200" indent="-228600">
              <a:defRPr kumimoji="1">
                <a:solidFill>
                  <a:schemeClr val="tx1"/>
                </a:solidFill>
                <a:latin typeface="굴림" panose="020B0600000101010101" pitchFamily="50" charset="-127"/>
                <a:ea typeface="굴림" panose="020B0600000101010101" pitchFamily="50" charset="-127"/>
              </a:defRPr>
            </a:lvl4pPr>
            <a:lvl5pPr marL="2057400" indent="-22860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algn="ctr"/>
            <a:r>
              <a:rPr lang="en-US" altLang="ko-KR" sz="1100" dirty="0" smtClean="0">
                <a:latin typeface="Malgun Gothic" panose="020B0503020000020004" pitchFamily="50" charset="-127"/>
                <a:ea typeface="Malgun Gothic" panose="020B0503020000020004" pitchFamily="50" charset="-127"/>
              </a:rPr>
              <a:t>[Sequence diagram example]</a:t>
            </a:r>
            <a:endParaRPr lang="ko-KR" altLang="en-US" sz="1100">
              <a:latin typeface="Malgun Gothic" panose="020B0503020000020004" pitchFamily="50" charset="-127"/>
              <a:ea typeface="Malgun Gothic" panose="020B0503020000020004" pitchFamily="50" charset="-127"/>
            </a:endParaRPr>
          </a:p>
        </p:txBody>
      </p:sp>
      <p:sp>
        <p:nvSpPr>
          <p:cNvPr id="19" name="모서리가 둥근 사각형 설명선 18"/>
          <p:cNvSpPr/>
          <p:nvPr/>
        </p:nvSpPr>
        <p:spPr bwMode="auto">
          <a:xfrm>
            <a:off x="1542023" y="5544361"/>
            <a:ext cx="1016064" cy="442674"/>
          </a:xfrm>
          <a:prstGeom prst="wedgeRoundRectCallout">
            <a:avLst>
              <a:gd name="adj1" fmla="val 139995"/>
              <a:gd name="adj2" fmla="val -113672"/>
              <a:gd name="adj3" fmla="val 16667"/>
            </a:avLst>
          </a:prstGeom>
          <a:solidFill>
            <a:srgbClr val="FFFFCC"/>
          </a:solidFill>
          <a:ln w="9525" cap="flat" cmpd="sng" algn="ctr">
            <a:solidFill>
              <a:schemeClr val="tx1">
                <a:lumMod val="50000"/>
                <a:lumOff val="50000"/>
              </a:schemeClr>
            </a:solidFill>
            <a:prstDash val="solid"/>
            <a:round/>
            <a:headEnd type="none" w="med" len="med"/>
            <a:tailEnd type="none" w="med" len="med"/>
          </a:ln>
          <a:effectLst/>
        </p:spPr>
        <p:txBody>
          <a:bodyPr vert="horz" wrap="square" lIns="36000" tIns="45720" rIns="36000" bIns="45720" numCol="1" rtlCol="0" anchor="t" anchorCtr="0" compatLnSpc="1">
            <a:prstTxWarp prst="textNoShape">
              <a:avLst/>
            </a:prstTxWarp>
            <a:spAutoFit/>
          </a:bodyPr>
          <a:lstStyle/>
          <a:p>
            <a:pPr marL="0" marR="0" indent="0" defTabSz="914400" rtl="0" eaLnBrk="1" fontAlgn="base" latinLnBrk="1" hangingPunct="1">
              <a:lnSpc>
                <a:spcPct val="100000"/>
              </a:lnSpc>
              <a:spcBef>
                <a:spcPct val="0"/>
              </a:spcBef>
              <a:spcAft>
                <a:spcPct val="0"/>
              </a:spcAft>
              <a:buClrTx/>
              <a:buSzTx/>
              <a:buFontTx/>
              <a:buNone/>
              <a:tabLst/>
            </a:pPr>
            <a:r>
              <a:rPr lang="en-US" altLang="ko-KR" sz="1000" dirty="0" smtClean="0">
                <a:latin typeface="맑은 고딕" pitchFamily="50" charset="-127"/>
                <a:ea typeface="맑은 고딕" pitchFamily="50" charset="-127"/>
              </a:rPr>
              <a:t>External</a:t>
            </a:r>
            <a:r>
              <a:rPr kumimoji="1" lang="ko-KR" altLang="en-US" sz="1000" b="0" i="0" u="none" strike="noStrike" cap="none" normalizeH="0" baseline="0" smtClean="0">
                <a:ln>
                  <a:noFill/>
                </a:ln>
                <a:effectLst/>
                <a:latin typeface="맑은 고딕" pitchFamily="50" charset="-127"/>
                <a:ea typeface="맑은 고딕" pitchFamily="50" charset="-127"/>
              </a:rPr>
              <a:t> </a:t>
            </a:r>
            <a:r>
              <a:rPr kumimoji="1" lang="en-US" altLang="ko-KR" sz="1000" b="0" i="0" u="none" strike="noStrike" cap="none" normalizeH="0" baseline="0" dirty="0" smtClean="0">
                <a:ln>
                  <a:noFill/>
                </a:ln>
                <a:effectLst/>
                <a:latin typeface="맑은 고딕" pitchFamily="50" charset="-127"/>
                <a:ea typeface="맑은 고딕" pitchFamily="50" charset="-127"/>
              </a:rPr>
              <a:t>interface</a:t>
            </a:r>
            <a:endParaRPr kumimoji="1" lang="ko-KR" altLang="en-US" sz="1000" b="0" i="0" u="none" strike="noStrike" cap="none" normalizeH="0" baseline="0" dirty="0" smtClean="0">
              <a:ln>
                <a:noFill/>
              </a:ln>
              <a:effectLst/>
              <a:latin typeface="맑은 고딕" pitchFamily="50" charset="-127"/>
              <a:ea typeface="맑은 고딕" pitchFamily="50" charset="-127"/>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제목 1"/>
          <p:cNvSpPr>
            <a:spLocks noGrp="1"/>
          </p:cNvSpPr>
          <p:nvPr>
            <p:ph type="title"/>
          </p:nvPr>
        </p:nvSpPr>
        <p:spPr bwMode="auto">
          <a:xfrm>
            <a:off x="323850" y="71438"/>
            <a:ext cx="8915400" cy="4397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ko-KR" dirty="0">
                <a:latin typeface="Malgun Gothic" panose="020B0503020000020004" pitchFamily="50" charset="-127"/>
                <a:ea typeface="Malgun Gothic" panose="020B0503020000020004" pitchFamily="50" charset="-127"/>
              </a:rPr>
              <a:t>6</a:t>
            </a:r>
            <a:r>
              <a:rPr lang="en-US" altLang="ko-KR" dirty="0" smtClean="0">
                <a:latin typeface="Malgun Gothic" panose="020B0503020000020004" pitchFamily="50" charset="-127"/>
                <a:ea typeface="Malgun Gothic" panose="020B0503020000020004" pitchFamily="50" charset="-127"/>
              </a:rPr>
              <a:t>. SW Detailed Design</a:t>
            </a:r>
            <a:r>
              <a:rPr lang="ko-KR" altLang="en-US" smtClean="0">
                <a:latin typeface="Malgun Gothic" panose="020B0503020000020004" pitchFamily="50" charset="-127"/>
                <a:ea typeface="Malgun Gothic" panose="020B0503020000020004" pitchFamily="50" charset="-127"/>
              </a:rPr>
              <a:t> </a:t>
            </a:r>
            <a:r>
              <a:rPr lang="en-US" altLang="ko-KR" dirty="0" smtClean="0">
                <a:latin typeface="Malgun Gothic" panose="020B0503020000020004" pitchFamily="50" charset="-127"/>
                <a:ea typeface="Malgun Gothic" panose="020B0503020000020004" pitchFamily="50" charset="-127"/>
              </a:rPr>
              <a:t>– Dynamic Design: State Design</a:t>
            </a:r>
            <a:endParaRPr lang="ko-KR" altLang="en-US" smtClean="0">
              <a:latin typeface="Malgun Gothic" panose="020B0503020000020004" pitchFamily="50" charset="-127"/>
              <a:ea typeface="Malgun Gothic" panose="020B0503020000020004" pitchFamily="50" charset="-127"/>
            </a:endParaRPr>
          </a:p>
        </p:txBody>
      </p:sp>
      <p:sp>
        <p:nvSpPr>
          <p:cNvPr id="19459" name="텍스트 개체 틀 2"/>
          <p:cNvSpPr>
            <a:spLocks noGrp="1"/>
          </p:cNvSpPr>
          <p:nvPr>
            <p:ph type="body" sz="quarter" idx="10"/>
          </p:nvPr>
        </p:nvSpPr>
        <p:spPr bwMode="auto">
          <a:xfrm>
            <a:off x="505619" y="908720"/>
            <a:ext cx="8894762"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ko-KR" sz="1200" b="1" u="sng" dirty="0" smtClean="0">
                <a:latin typeface="Malgun Gothic" panose="020B0503020000020004" pitchFamily="50" charset="-127"/>
                <a:ea typeface="Malgun Gothic" panose="020B0503020000020004" pitchFamily="50" charset="-127"/>
              </a:rPr>
              <a:t>State Design</a:t>
            </a:r>
          </a:p>
          <a:p>
            <a:r>
              <a:rPr lang="en-US" altLang="ko-KR" sz="1200" dirty="0" smtClean="0">
                <a:latin typeface="Malgun Gothic" panose="020B0503020000020004" pitchFamily="50" charset="-127"/>
                <a:ea typeface="Malgun Gothic" panose="020B0503020000020004" pitchFamily="50" charset="-127"/>
              </a:rPr>
              <a:t>      When </a:t>
            </a:r>
            <a:r>
              <a:rPr lang="en-US" altLang="ko-KR" sz="1200" dirty="0">
                <a:latin typeface="Malgun Gothic" panose="020B0503020000020004" pitchFamily="50" charset="-127"/>
                <a:ea typeface="Malgun Gothic" panose="020B0503020000020004" pitchFamily="50" charset="-127"/>
              </a:rPr>
              <a:t>SW Component has a control function, it performs a series of tasks to control and change the control state according to an event or condition. In this case, the state transition must be clearly designed through a state machine.</a:t>
            </a:r>
          </a:p>
          <a:p>
            <a:r>
              <a:rPr lang="en-US" altLang="ko-KR" sz="1200" dirty="0" smtClean="0">
                <a:latin typeface="Malgun Gothic" panose="020B0503020000020004" pitchFamily="50" charset="-127"/>
                <a:ea typeface="Malgun Gothic" panose="020B0503020000020004" pitchFamily="50" charset="-127"/>
              </a:rPr>
              <a:t> </a:t>
            </a:r>
            <a:r>
              <a:rPr lang="ko-KR" altLang="en-US" sz="1200" smtClean="0">
                <a:latin typeface="Malgun Gothic" panose="020B0503020000020004" pitchFamily="50" charset="-127"/>
                <a:ea typeface="Malgun Gothic" panose="020B0503020000020004" pitchFamily="50" charset="-127"/>
              </a:rPr>
              <a:t> </a:t>
            </a:r>
          </a:p>
        </p:txBody>
      </p:sp>
      <p:pic>
        <p:nvPicPr>
          <p:cNvPr id="19460" name="Picture 2" descr="Power_ON_OF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7550" y="2708920"/>
            <a:ext cx="59309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1" name="TextBox 8"/>
          <p:cNvSpPr txBox="1">
            <a:spLocks noChangeArrowheads="1"/>
          </p:cNvSpPr>
          <p:nvPr/>
        </p:nvSpPr>
        <p:spPr bwMode="auto">
          <a:xfrm>
            <a:off x="1332305" y="3212976"/>
            <a:ext cx="87075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굴림" panose="020B0600000101010101" pitchFamily="50" charset="-127"/>
                <a:ea typeface="굴림" panose="020B0600000101010101" pitchFamily="50" charset="-127"/>
              </a:defRPr>
            </a:lvl1pPr>
            <a:lvl2pPr marL="742950" indent="-285750">
              <a:defRPr kumimoji="1">
                <a:solidFill>
                  <a:schemeClr val="tx1"/>
                </a:solidFill>
                <a:latin typeface="굴림" panose="020B0600000101010101" pitchFamily="50" charset="-127"/>
                <a:ea typeface="굴림" panose="020B0600000101010101" pitchFamily="50" charset="-127"/>
              </a:defRPr>
            </a:lvl2pPr>
            <a:lvl3pPr marL="1143000" indent="-228600">
              <a:defRPr kumimoji="1">
                <a:solidFill>
                  <a:schemeClr val="tx1"/>
                </a:solidFill>
                <a:latin typeface="굴림" panose="020B0600000101010101" pitchFamily="50" charset="-127"/>
                <a:ea typeface="굴림" panose="020B0600000101010101" pitchFamily="50" charset="-127"/>
              </a:defRPr>
            </a:lvl3pPr>
            <a:lvl4pPr marL="1600200" indent="-228600">
              <a:defRPr kumimoji="1">
                <a:solidFill>
                  <a:schemeClr val="tx1"/>
                </a:solidFill>
                <a:latin typeface="굴림" panose="020B0600000101010101" pitchFamily="50" charset="-127"/>
                <a:ea typeface="굴림" panose="020B0600000101010101" pitchFamily="50" charset="-127"/>
              </a:defRPr>
            </a:lvl4pPr>
            <a:lvl5pPr marL="2057400" indent="-22860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algn="ctr"/>
            <a:r>
              <a:rPr lang="en-US" altLang="ko-KR" sz="1000" b="1" dirty="0" smtClean="0">
                <a:solidFill>
                  <a:srgbClr val="0000FF"/>
                </a:solidFill>
                <a:latin typeface="Malgun Gothic" panose="020B0503020000020004" pitchFamily="50" charset="-127"/>
                <a:ea typeface="Malgun Gothic" panose="020B0503020000020004" pitchFamily="50" charset="-127"/>
              </a:rPr>
              <a:t>Initial state</a:t>
            </a:r>
            <a:endParaRPr lang="ko-KR" altLang="en-US" sz="1000" b="1">
              <a:solidFill>
                <a:srgbClr val="0000FF"/>
              </a:solidFill>
              <a:latin typeface="Malgun Gothic" panose="020B0503020000020004" pitchFamily="50" charset="-127"/>
              <a:ea typeface="Malgun Gothic" panose="020B0503020000020004" pitchFamily="50" charset="-127"/>
            </a:endParaRPr>
          </a:p>
        </p:txBody>
      </p:sp>
      <p:sp>
        <p:nvSpPr>
          <p:cNvPr id="19462" name="TextBox 8"/>
          <p:cNvSpPr txBox="1">
            <a:spLocks noChangeArrowheads="1"/>
          </p:cNvSpPr>
          <p:nvPr/>
        </p:nvSpPr>
        <p:spPr bwMode="auto">
          <a:xfrm>
            <a:off x="3471688" y="3728914"/>
            <a:ext cx="495649"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굴림" panose="020B0600000101010101" pitchFamily="50" charset="-127"/>
                <a:ea typeface="굴림" panose="020B0600000101010101" pitchFamily="50" charset="-127"/>
              </a:defRPr>
            </a:lvl1pPr>
            <a:lvl2pPr marL="742950" indent="-285750">
              <a:defRPr kumimoji="1">
                <a:solidFill>
                  <a:schemeClr val="tx1"/>
                </a:solidFill>
                <a:latin typeface="굴림" panose="020B0600000101010101" pitchFamily="50" charset="-127"/>
                <a:ea typeface="굴림" panose="020B0600000101010101" pitchFamily="50" charset="-127"/>
              </a:defRPr>
            </a:lvl2pPr>
            <a:lvl3pPr marL="1143000" indent="-228600">
              <a:defRPr kumimoji="1">
                <a:solidFill>
                  <a:schemeClr val="tx1"/>
                </a:solidFill>
                <a:latin typeface="굴림" panose="020B0600000101010101" pitchFamily="50" charset="-127"/>
                <a:ea typeface="굴림" panose="020B0600000101010101" pitchFamily="50" charset="-127"/>
              </a:defRPr>
            </a:lvl3pPr>
            <a:lvl4pPr marL="1600200" indent="-228600">
              <a:defRPr kumimoji="1">
                <a:solidFill>
                  <a:schemeClr val="tx1"/>
                </a:solidFill>
                <a:latin typeface="굴림" panose="020B0600000101010101" pitchFamily="50" charset="-127"/>
                <a:ea typeface="굴림" panose="020B0600000101010101" pitchFamily="50" charset="-127"/>
              </a:defRPr>
            </a:lvl4pPr>
            <a:lvl5pPr marL="2057400" indent="-22860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algn="ctr"/>
            <a:r>
              <a:rPr lang="en-US" altLang="ko-KR" sz="1000" b="1" dirty="0" smtClean="0">
                <a:solidFill>
                  <a:srgbClr val="0000FF"/>
                </a:solidFill>
                <a:latin typeface="Malgun Gothic" panose="020B0503020000020004" pitchFamily="50" charset="-127"/>
                <a:ea typeface="Malgun Gothic" panose="020B0503020000020004" pitchFamily="50" charset="-127"/>
              </a:rPr>
              <a:t>State</a:t>
            </a:r>
            <a:endParaRPr lang="ko-KR" altLang="en-US" sz="1000" b="1">
              <a:solidFill>
                <a:srgbClr val="0000FF"/>
              </a:solidFill>
              <a:latin typeface="Malgun Gothic" panose="020B0503020000020004" pitchFamily="50" charset="-127"/>
              <a:ea typeface="Malgun Gothic" panose="020B0503020000020004" pitchFamily="50" charset="-127"/>
            </a:endParaRPr>
          </a:p>
        </p:txBody>
      </p:sp>
      <p:sp>
        <p:nvSpPr>
          <p:cNvPr id="19463" name="TextBox 8"/>
          <p:cNvSpPr txBox="1">
            <a:spLocks noChangeArrowheads="1"/>
          </p:cNvSpPr>
          <p:nvPr/>
        </p:nvSpPr>
        <p:spPr bwMode="auto">
          <a:xfrm>
            <a:off x="4556088" y="4149601"/>
            <a:ext cx="79541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굴림" panose="020B0600000101010101" pitchFamily="50" charset="-127"/>
                <a:ea typeface="굴림" panose="020B0600000101010101" pitchFamily="50" charset="-127"/>
              </a:defRPr>
            </a:lvl1pPr>
            <a:lvl2pPr marL="742950" indent="-285750">
              <a:defRPr kumimoji="1">
                <a:solidFill>
                  <a:schemeClr val="tx1"/>
                </a:solidFill>
                <a:latin typeface="굴림" panose="020B0600000101010101" pitchFamily="50" charset="-127"/>
                <a:ea typeface="굴림" panose="020B0600000101010101" pitchFamily="50" charset="-127"/>
              </a:defRPr>
            </a:lvl2pPr>
            <a:lvl3pPr marL="1143000" indent="-228600">
              <a:defRPr kumimoji="1">
                <a:solidFill>
                  <a:schemeClr val="tx1"/>
                </a:solidFill>
                <a:latin typeface="굴림" panose="020B0600000101010101" pitchFamily="50" charset="-127"/>
                <a:ea typeface="굴림" panose="020B0600000101010101" pitchFamily="50" charset="-127"/>
              </a:defRPr>
            </a:lvl3pPr>
            <a:lvl4pPr marL="1600200" indent="-228600">
              <a:defRPr kumimoji="1">
                <a:solidFill>
                  <a:schemeClr val="tx1"/>
                </a:solidFill>
                <a:latin typeface="굴림" panose="020B0600000101010101" pitchFamily="50" charset="-127"/>
                <a:ea typeface="굴림" panose="020B0600000101010101" pitchFamily="50" charset="-127"/>
              </a:defRPr>
            </a:lvl4pPr>
            <a:lvl5pPr marL="2057400" indent="-22860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algn="ctr"/>
            <a:r>
              <a:rPr lang="en-US" altLang="ko-KR" sz="1000" b="1" dirty="0" smtClean="0">
                <a:solidFill>
                  <a:srgbClr val="0000FF"/>
                </a:solidFill>
                <a:latin typeface="Malgun Gothic" panose="020B0503020000020004" pitchFamily="50" charset="-127"/>
                <a:ea typeface="Malgun Gothic" panose="020B0503020000020004" pitchFamily="50" charset="-127"/>
              </a:rPr>
              <a:t>Transition</a:t>
            </a:r>
            <a:endParaRPr lang="ko-KR" altLang="en-US" sz="1000" b="1">
              <a:solidFill>
                <a:srgbClr val="0000FF"/>
              </a:solidFill>
              <a:latin typeface="Malgun Gothic" panose="020B0503020000020004" pitchFamily="50" charset="-127"/>
              <a:ea typeface="Malgun Gothic" panose="020B0503020000020004" pitchFamily="50" charset="-127"/>
            </a:endParaRPr>
          </a:p>
        </p:txBody>
      </p:sp>
      <p:sp>
        <p:nvSpPr>
          <p:cNvPr id="2" name="슬라이드 번호 개체 틀 1"/>
          <p:cNvSpPr>
            <a:spLocks noGrp="1"/>
          </p:cNvSpPr>
          <p:nvPr>
            <p:ph type="sldNum" sz="quarter" idx="4"/>
          </p:nvPr>
        </p:nvSpPr>
        <p:spPr/>
        <p:txBody>
          <a:bodyPr/>
          <a:lstStyle/>
          <a:p>
            <a:pPr algn="ctr"/>
            <a:fld id="{3F4E1447-05C2-403B-A777-8A71143BED29}" type="slidenum">
              <a:rPr lang="ko-KR" altLang="en-US" smtClean="0"/>
              <a:pPr algn="ctr"/>
              <a:t>16</a:t>
            </a:fld>
            <a:endParaRPr lang="ko-KR" alt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제목 1"/>
          <p:cNvSpPr>
            <a:spLocks noGrp="1"/>
          </p:cNvSpPr>
          <p:nvPr>
            <p:ph type="title"/>
          </p:nvPr>
        </p:nvSpPr>
        <p:spPr bwMode="auto">
          <a:xfrm>
            <a:off x="323850" y="71438"/>
            <a:ext cx="8915400" cy="4397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ko-KR" dirty="0">
                <a:latin typeface="Malgun Gothic" panose="020B0503020000020004" pitchFamily="50" charset="-127"/>
                <a:ea typeface="Malgun Gothic" panose="020B0503020000020004" pitchFamily="50" charset="-127"/>
              </a:rPr>
              <a:t>6</a:t>
            </a:r>
            <a:r>
              <a:rPr lang="en-US" altLang="ko-KR" dirty="0" smtClean="0">
                <a:latin typeface="Malgun Gothic" panose="020B0503020000020004" pitchFamily="50" charset="-127"/>
                <a:ea typeface="Malgun Gothic" panose="020B0503020000020004" pitchFamily="50" charset="-127"/>
              </a:rPr>
              <a:t>. SW Detailed Design</a:t>
            </a:r>
            <a:r>
              <a:rPr lang="ko-KR" altLang="en-US" smtClean="0">
                <a:latin typeface="Malgun Gothic" panose="020B0503020000020004" pitchFamily="50" charset="-127"/>
                <a:ea typeface="Malgun Gothic" panose="020B0503020000020004" pitchFamily="50" charset="-127"/>
              </a:rPr>
              <a:t> </a:t>
            </a:r>
            <a:r>
              <a:rPr lang="en-US" altLang="ko-KR" dirty="0" smtClean="0">
                <a:latin typeface="Malgun Gothic" panose="020B0503020000020004" pitchFamily="50" charset="-127"/>
                <a:ea typeface="Malgun Gothic" panose="020B0503020000020004" pitchFamily="50" charset="-127"/>
              </a:rPr>
              <a:t>– Dynamic Design: Interaction Design</a:t>
            </a:r>
            <a:endParaRPr lang="ko-KR" altLang="en-US" smtClean="0">
              <a:latin typeface="Malgun Gothic" panose="020B0503020000020004" pitchFamily="50" charset="-127"/>
              <a:ea typeface="Malgun Gothic" panose="020B0503020000020004" pitchFamily="50" charset="-127"/>
            </a:endParaRPr>
          </a:p>
        </p:txBody>
      </p:sp>
      <p:sp>
        <p:nvSpPr>
          <p:cNvPr id="20483" name="텍스트 개체 틀 2"/>
          <p:cNvSpPr>
            <a:spLocks noGrp="1"/>
          </p:cNvSpPr>
          <p:nvPr>
            <p:ph type="body" sz="quarter" idx="10"/>
          </p:nvPr>
        </p:nvSpPr>
        <p:spPr bwMode="auto">
          <a:xfrm>
            <a:off x="344488" y="714375"/>
            <a:ext cx="8894762"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ko-KR" sz="1200" b="1" u="sng" dirty="0" smtClean="0">
                <a:latin typeface="Malgun Gothic" panose="020B0503020000020004" pitchFamily="50" charset="-127"/>
                <a:ea typeface="Malgun Gothic" panose="020B0503020000020004" pitchFamily="50" charset="-127"/>
              </a:rPr>
              <a:t>Interaction Design – Function call structure</a:t>
            </a:r>
          </a:p>
          <a:p>
            <a:r>
              <a:rPr lang="en-US" altLang="ko-KR" sz="1200" dirty="0" smtClean="0">
                <a:latin typeface="Malgun Gothic" panose="020B0503020000020004" pitchFamily="50" charset="-127"/>
                <a:ea typeface="Malgun Gothic" panose="020B0503020000020004" pitchFamily="50" charset="-127"/>
              </a:rPr>
              <a:t>	</a:t>
            </a:r>
          </a:p>
          <a:p>
            <a:r>
              <a:rPr lang="en-US" altLang="ko-KR" sz="1200" dirty="0" smtClean="0">
                <a:latin typeface="Malgun Gothic" panose="020B0503020000020004" pitchFamily="50" charset="-127"/>
                <a:ea typeface="Malgun Gothic" panose="020B0503020000020004" pitchFamily="50" charset="-127"/>
              </a:rPr>
              <a:t>	The </a:t>
            </a:r>
            <a:r>
              <a:rPr lang="en-US" altLang="ko-KR" sz="1200" dirty="0">
                <a:latin typeface="Malgun Gothic" panose="020B0503020000020004" pitchFamily="50" charset="-127"/>
                <a:ea typeface="Malgun Gothic" panose="020B0503020000020004" pitchFamily="50" charset="-127"/>
              </a:rPr>
              <a:t>call structure inside the function is defined based on the type of function that is called by the system at the time of initialization or periodically and the type of function that is triggered from the outside. These include </a:t>
            </a:r>
            <a:r>
              <a:rPr lang="en-US" altLang="ko-KR" sz="1200" dirty="0" smtClean="0">
                <a:latin typeface="Malgun Gothic" panose="020B0503020000020004" pitchFamily="50" charset="-127"/>
                <a:ea typeface="Malgun Gothic" panose="020B0503020000020004" pitchFamily="50" charset="-127"/>
              </a:rPr>
              <a:t>AUTOSAR-based </a:t>
            </a:r>
            <a:r>
              <a:rPr lang="en-US" altLang="ko-KR" sz="1200" dirty="0">
                <a:latin typeface="Malgun Gothic" panose="020B0503020000020004" pitchFamily="50" charset="-127"/>
                <a:ea typeface="Malgun Gothic" panose="020B0503020000020004" pitchFamily="50" charset="-127"/>
              </a:rPr>
              <a:t>development, Runnable type, and Callback type</a:t>
            </a:r>
            <a:r>
              <a:rPr lang="en-US" altLang="ko-KR" sz="1200" dirty="0" smtClean="0">
                <a:latin typeface="Malgun Gothic" panose="020B0503020000020004" pitchFamily="50" charset="-127"/>
                <a:ea typeface="Malgun Gothic" panose="020B0503020000020004" pitchFamily="50" charset="-127"/>
              </a:rPr>
              <a:t>. </a:t>
            </a:r>
          </a:p>
          <a:p>
            <a:endParaRPr lang="en-US" altLang="ko-KR" sz="1200" dirty="0">
              <a:latin typeface="Malgun Gothic" panose="020B0503020000020004" pitchFamily="50" charset="-127"/>
              <a:ea typeface="Malgun Gothic" panose="020B0503020000020004" pitchFamily="50" charset="-127"/>
            </a:endParaRPr>
          </a:p>
          <a:p>
            <a:r>
              <a:rPr lang="en-US" altLang="ko-KR" sz="1200" dirty="0" smtClean="0">
                <a:latin typeface="Malgun Gothic" panose="020B0503020000020004" pitchFamily="50" charset="-127"/>
                <a:ea typeface="Malgun Gothic" panose="020B0503020000020004" pitchFamily="50" charset="-127"/>
              </a:rPr>
              <a:t>	Note that </a:t>
            </a:r>
            <a:r>
              <a:rPr lang="en-US" altLang="ko-KR" sz="1200" dirty="0">
                <a:latin typeface="Malgun Gothic" panose="020B0503020000020004" pitchFamily="50" charset="-127"/>
                <a:ea typeface="Malgun Gothic" panose="020B0503020000020004" pitchFamily="50" charset="-127"/>
              </a:rPr>
              <a:t>all functions recorded in the Function List must be expressed without omission in the call structure. That is, there should be no unused functions.</a:t>
            </a:r>
            <a:endParaRPr lang="en-US" altLang="ko-KR" sz="1200" dirty="0" smtClean="0">
              <a:latin typeface="Malgun Gothic" panose="020B0503020000020004" pitchFamily="50" charset="-127"/>
              <a:ea typeface="Malgun Gothic" panose="020B0503020000020004" pitchFamily="50" charset="-127"/>
            </a:endParaRPr>
          </a:p>
          <a:p>
            <a:endParaRPr lang="en-US" altLang="ko-KR" sz="1200" dirty="0">
              <a:latin typeface="Malgun Gothic" panose="020B0503020000020004" pitchFamily="50" charset="-127"/>
              <a:ea typeface="Malgun Gothic" panose="020B0503020000020004" pitchFamily="50" charset="-127"/>
            </a:endParaRPr>
          </a:p>
          <a:p>
            <a:endParaRPr lang="ko-KR" altLang="en-US" sz="1200" dirty="0" smtClean="0">
              <a:latin typeface="Malgun Gothic" panose="020B0503020000020004" pitchFamily="50" charset="-127"/>
              <a:ea typeface="Malgun Gothic" panose="020B0503020000020004" pitchFamily="50" charset="-127"/>
            </a:endParaRPr>
          </a:p>
        </p:txBody>
      </p:sp>
      <p:pic>
        <p:nvPicPr>
          <p:cNvPr id="2048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0000" y="2997200"/>
            <a:ext cx="4826000" cy="201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5" name="TextBox 8"/>
          <p:cNvSpPr txBox="1">
            <a:spLocks noChangeArrowheads="1"/>
          </p:cNvSpPr>
          <p:nvPr/>
        </p:nvSpPr>
        <p:spPr bwMode="auto">
          <a:xfrm>
            <a:off x="4006850" y="5157788"/>
            <a:ext cx="18923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굴림" panose="020B0600000101010101" pitchFamily="50" charset="-127"/>
                <a:ea typeface="굴림" panose="020B0600000101010101" pitchFamily="50" charset="-127"/>
              </a:defRPr>
            </a:lvl1pPr>
            <a:lvl2pPr marL="742950" indent="-285750">
              <a:defRPr kumimoji="1">
                <a:solidFill>
                  <a:schemeClr val="tx1"/>
                </a:solidFill>
                <a:latin typeface="굴림" panose="020B0600000101010101" pitchFamily="50" charset="-127"/>
                <a:ea typeface="굴림" panose="020B0600000101010101" pitchFamily="50" charset="-127"/>
              </a:defRPr>
            </a:lvl2pPr>
            <a:lvl3pPr marL="1143000" indent="-228600">
              <a:defRPr kumimoji="1">
                <a:solidFill>
                  <a:schemeClr val="tx1"/>
                </a:solidFill>
                <a:latin typeface="굴림" panose="020B0600000101010101" pitchFamily="50" charset="-127"/>
                <a:ea typeface="굴림" panose="020B0600000101010101" pitchFamily="50" charset="-127"/>
              </a:defRPr>
            </a:lvl3pPr>
            <a:lvl4pPr marL="1600200" indent="-228600">
              <a:defRPr kumimoji="1">
                <a:solidFill>
                  <a:schemeClr val="tx1"/>
                </a:solidFill>
                <a:latin typeface="굴림" panose="020B0600000101010101" pitchFamily="50" charset="-127"/>
                <a:ea typeface="굴림" panose="020B0600000101010101" pitchFamily="50" charset="-127"/>
              </a:defRPr>
            </a:lvl4pPr>
            <a:lvl5pPr marL="2057400" indent="-22860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algn="ctr"/>
            <a:r>
              <a:rPr lang="en-US" altLang="ko-KR" sz="1400" b="1" dirty="0">
                <a:latin typeface="Malgun Gothic" panose="020B0503020000020004" pitchFamily="50" charset="-127"/>
                <a:ea typeface="Malgun Gothic" panose="020B0503020000020004" pitchFamily="50" charset="-127"/>
              </a:rPr>
              <a:t>[Interaction Design]</a:t>
            </a:r>
            <a:endParaRPr lang="ko-KR" altLang="en-US" sz="1400" b="1">
              <a:latin typeface="Malgun Gothic" panose="020B0503020000020004" pitchFamily="50" charset="-127"/>
              <a:ea typeface="Malgun Gothic" panose="020B0503020000020004" pitchFamily="50" charset="-127"/>
            </a:endParaRPr>
          </a:p>
        </p:txBody>
      </p:sp>
      <p:cxnSp>
        <p:nvCxnSpPr>
          <p:cNvPr id="3" name="직선 화살표 연결선 2"/>
          <p:cNvCxnSpPr/>
          <p:nvPr/>
        </p:nvCxnSpPr>
        <p:spPr>
          <a:xfrm>
            <a:off x="3297238" y="5013325"/>
            <a:ext cx="3768725" cy="0"/>
          </a:xfrm>
          <a:prstGeom prst="straightConnector1">
            <a:avLst/>
          </a:prstGeom>
          <a:ln w="28575">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20487" name="TextBox 8"/>
          <p:cNvSpPr txBox="1">
            <a:spLocks noChangeArrowheads="1"/>
          </p:cNvSpPr>
          <p:nvPr/>
        </p:nvSpPr>
        <p:spPr bwMode="auto">
          <a:xfrm>
            <a:off x="2350367" y="3635375"/>
            <a:ext cx="159370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굴림" panose="020B0600000101010101" pitchFamily="50" charset="-127"/>
                <a:ea typeface="굴림" panose="020B0600000101010101" pitchFamily="50" charset="-127"/>
              </a:defRPr>
            </a:lvl1pPr>
            <a:lvl2pPr marL="742950" indent="-285750">
              <a:defRPr kumimoji="1">
                <a:solidFill>
                  <a:schemeClr val="tx1"/>
                </a:solidFill>
                <a:latin typeface="굴림" panose="020B0600000101010101" pitchFamily="50" charset="-127"/>
                <a:ea typeface="굴림" panose="020B0600000101010101" pitchFamily="50" charset="-127"/>
              </a:defRPr>
            </a:lvl2pPr>
            <a:lvl3pPr marL="1143000" indent="-228600">
              <a:defRPr kumimoji="1">
                <a:solidFill>
                  <a:schemeClr val="tx1"/>
                </a:solidFill>
                <a:latin typeface="굴림" panose="020B0600000101010101" pitchFamily="50" charset="-127"/>
                <a:ea typeface="굴림" panose="020B0600000101010101" pitchFamily="50" charset="-127"/>
              </a:defRPr>
            </a:lvl3pPr>
            <a:lvl4pPr marL="1600200" indent="-228600">
              <a:defRPr kumimoji="1">
                <a:solidFill>
                  <a:schemeClr val="tx1"/>
                </a:solidFill>
                <a:latin typeface="굴림" panose="020B0600000101010101" pitchFamily="50" charset="-127"/>
                <a:ea typeface="굴림" panose="020B0600000101010101" pitchFamily="50" charset="-127"/>
              </a:defRPr>
            </a:lvl4pPr>
            <a:lvl5pPr marL="2057400" indent="-22860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algn="ctr"/>
            <a:r>
              <a:rPr lang="en-US" altLang="ko-KR" sz="1000" b="1" dirty="0">
                <a:solidFill>
                  <a:srgbClr val="0000FF"/>
                </a:solidFill>
                <a:latin typeface="Malgun Gothic" panose="020B0503020000020004" pitchFamily="50" charset="-127"/>
                <a:ea typeface="Malgun Gothic" panose="020B0503020000020004" pitchFamily="50" charset="-127"/>
              </a:rPr>
              <a:t>event, </a:t>
            </a:r>
            <a:r>
              <a:rPr lang="en-US" altLang="ko-KR" sz="1000" b="1" dirty="0" smtClean="0">
                <a:solidFill>
                  <a:srgbClr val="0000FF"/>
                </a:solidFill>
                <a:latin typeface="Malgun Gothic" panose="020B0503020000020004" pitchFamily="50" charset="-127"/>
                <a:ea typeface="Malgun Gothic" panose="020B0503020000020004" pitchFamily="50" charset="-127"/>
              </a:rPr>
              <a:t>signal or </a:t>
            </a:r>
            <a:r>
              <a:rPr lang="en-US" altLang="ko-KR" sz="1000" b="1" dirty="0">
                <a:solidFill>
                  <a:srgbClr val="0000FF"/>
                </a:solidFill>
                <a:latin typeface="Malgun Gothic" panose="020B0503020000020004" pitchFamily="50" charset="-127"/>
                <a:ea typeface="Malgun Gothic" panose="020B0503020000020004" pitchFamily="50" charset="-127"/>
              </a:rPr>
              <a:t>trigger</a:t>
            </a:r>
            <a:endParaRPr lang="ko-KR" altLang="en-US" sz="1000" b="1">
              <a:solidFill>
                <a:srgbClr val="0000FF"/>
              </a:solidFill>
              <a:latin typeface="Malgun Gothic" panose="020B0503020000020004" pitchFamily="50" charset="-127"/>
              <a:ea typeface="Malgun Gothic" panose="020B0503020000020004" pitchFamily="50" charset="-127"/>
            </a:endParaRPr>
          </a:p>
        </p:txBody>
      </p:sp>
      <p:sp>
        <p:nvSpPr>
          <p:cNvPr id="20488" name="TextBox 8"/>
          <p:cNvSpPr txBox="1">
            <a:spLocks noChangeArrowheads="1"/>
          </p:cNvSpPr>
          <p:nvPr/>
        </p:nvSpPr>
        <p:spPr bwMode="auto">
          <a:xfrm>
            <a:off x="6168539" y="5033963"/>
            <a:ext cx="105349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굴림" panose="020B0600000101010101" pitchFamily="50" charset="-127"/>
                <a:ea typeface="굴림" panose="020B0600000101010101" pitchFamily="50" charset="-127"/>
              </a:defRPr>
            </a:lvl1pPr>
            <a:lvl2pPr marL="742950" indent="-285750">
              <a:defRPr kumimoji="1">
                <a:solidFill>
                  <a:schemeClr val="tx1"/>
                </a:solidFill>
                <a:latin typeface="굴림" panose="020B0600000101010101" pitchFamily="50" charset="-127"/>
                <a:ea typeface="굴림" panose="020B0600000101010101" pitchFamily="50" charset="-127"/>
              </a:defRPr>
            </a:lvl2pPr>
            <a:lvl3pPr marL="1143000" indent="-228600">
              <a:defRPr kumimoji="1">
                <a:solidFill>
                  <a:schemeClr val="tx1"/>
                </a:solidFill>
                <a:latin typeface="굴림" panose="020B0600000101010101" pitchFamily="50" charset="-127"/>
                <a:ea typeface="굴림" panose="020B0600000101010101" pitchFamily="50" charset="-127"/>
              </a:defRPr>
            </a:lvl3pPr>
            <a:lvl4pPr marL="1600200" indent="-228600">
              <a:defRPr kumimoji="1">
                <a:solidFill>
                  <a:schemeClr val="tx1"/>
                </a:solidFill>
                <a:latin typeface="굴림" panose="020B0600000101010101" pitchFamily="50" charset="-127"/>
                <a:ea typeface="굴림" panose="020B0600000101010101" pitchFamily="50" charset="-127"/>
              </a:defRPr>
            </a:lvl4pPr>
            <a:lvl5pPr marL="2057400" indent="-22860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algn="ctr"/>
            <a:r>
              <a:rPr lang="en-US" altLang="ko-KR" sz="1000" b="1" dirty="0">
                <a:solidFill>
                  <a:srgbClr val="0000FF"/>
                </a:solidFill>
                <a:latin typeface="Malgun Gothic" panose="020B0503020000020004" pitchFamily="50" charset="-127"/>
                <a:ea typeface="Malgun Gothic" panose="020B0503020000020004" pitchFamily="50" charset="-127"/>
              </a:rPr>
              <a:t>c</a:t>
            </a:r>
            <a:r>
              <a:rPr lang="en-US" altLang="ko-KR" sz="1000" b="1" dirty="0" smtClean="0">
                <a:solidFill>
                  <a:srgbClr val="0000FF"/>
                </a:solidFill>
                <a:latin typeface="Malgun Gothic" panose="020B0503020000020004" pitchFamily="50" charset="-127"/>
                <a:ea typeface="Malgun Gothic" panose="020B0503020000020004" pitchFamily="50" charset="-127"/>
              </a:rPr>
              <a:t>all procedure</a:t>
            </a:r>
            <a:endParaRPr lang="ko-KR" altLang="en-US" sz="1000" b="1">
              <a:solidFill>
                <a:srgbClr val="0000FF"/>
              </a:solidFill>
              <a:latin typeface="Malgun Gothic" panose="020B0503020000020004" pitchFamily="50" charset="-127"/>
              <a:ea typeface="Malgun Gothic" panose="020B0503020000020004" pitchFamily="50" charset="-127"/>
            </a:endParaRPr>
          </a:p>
        </p:txBody>
      </p:sp>
      <p:sp>
        <p:nvSpPr>
          <p:cNvPr id="20489" name="TextBox 8"/>
          <p:cNvSpPr txBox="1">
            <a:spLocks noChangeArrowheads="1"/>
          </p:cNvSpPr>
          <p:nvPr/>
        </p:nvSpPr>
        <p:spPr bwMode="auto">
          <a:xfrm>
            <a:off x="5322074" y="3635375"/>
            <a:ext cx="128432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굴림" panose="020B0600000101010101" pitchFamily="50" charset="-127"/>
                <a:ea typeface="굴림" panose="020B0600000101010101" pitchFamily="50" charset="-127"/>
              </a:defRPr>
            </a:lvl1pPr>
            <a:lvl2pPr marL="742950" indent="-285750">
              <a:defRPr kumimoji="1">
                <a:solidFill>
                  <a:schemeClr val="tx1"/>
                </a:solidFill>
                <a:latin typeface="굴림" panose="020B0600000101010101" pitchFamily="50" charset="-127"/>
                <a:ea typeface="굴림" panose="020B0600000101010101" pitchFamily="50" charset="-127"/>
              </a:defRPr>
            </a:lvl2pPr>
            <a:lvl3pPr marL="1143000" indent="-228600">
              <a:defRPr kumimoji="1">
                <a:solidFill>
                  <a:schemeClr val="tx1"/>
                </a:solidFill>
                <a:latin typeface="굴림" panose="020B0600000101010101" pitchFamily="50" charset="-127"/>
                <a:ea typeface="굴림" panose="020B0600000101010101" pitchFamily="50" charset="-127"/>
              </a:defRPr>
            </a:lvl3pPr>
            <a:lvl4pPr marL="1600200" indent="-228600">
              <a:defRPr kumimoji="1">
                <a:solidFill>
                  <a:schemeClr val="tx1"/>
                </a:solidFill>
                <a:latin typeface="굴림" panose="020B0600000101010101" pitchFamily="50" charset="-127"/>
                <a:ea typeface="굴림" panose="020B0600000101010101" pitchFamily="50" charset="-127"/>
              </a:defRPr>
            </a:lvl4pPr>
            <a:lvl5pPr marL="2057400" indent="-22860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algn="ctr"/>
            <a:r>
              <a:rPr lang="en-US" altLang="ko-KR" sz="1000" b="1" dirty="0" smtClean="0">
                <a:solidFill>
                  <a:srgbClr val="0000FF"/>
                </a:solidFill>
                <a:latin typeface="Malgun Gothic" panose="020B0503020000020004" pitchFamily="50" charset="-127"/>
                <a:ea typeface="Malgun Gothic" panose="020B0503020000020004" pitchFamily="50" charset="-127"/>
              </a:rPr>
              <a:t>top-level function</a:t>
            </a:r>
            <a:endParaRPr lang="ko-KR" altLang="en-US" sz="1000" b="1">
              <a:solidFill>
                <a:srgbClr val="0000FF"/>
              </a:solidFill>
              <a:latin typeface="Malgun Gothic" panose="020B0503020000020004" pitchFamily="50" charset="-127"/>
              <a:ea typeface="Malgun Gothic" panose="020B0503020000020004" pitchFamily="50" charset="-127"/>
            </a:endParaRPr>
          </a:p>
        </p:txBody>
      </p:sp>
      <p:sp>
        <p:nvSpPr>
          <p:cNvPr id="20490" name="TextBox 8"/>
          <p:cNvSpPr txBox="1">
            <a:spLocks noChangeArrowheads="1"/>
          </p:cNvSpPr>
          <p:nvPr/>
        </p:nvSpPr>
        <p:spPr bwMode="auto">
          <a:xfrm>
            <a:off x="4137582" y="4149725"/>
            <a:ext cx="149432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굴림" panose="020B0600000101010101" pitchFamily="50" charset="-127"/>
                <a:ea typeface="굴림" panose="020B0600000101010101" pitchFamily="50" charset="-127"/>
              </a:defRPr>
            </a:lvl1pPr>
            <a:lvl2pPr marL="742950" indent="-285750">
              <a:defRPr kumimoji="1">
                <a:solidFill>
                  <a:schemeClr val="tx1"/>
                </a:solidFill>
                <a:latin typeface="굴림" panose="020B0600000101010101" pitchFamily="50" charset="-127"/>
                <a:ea typeface="굴림" panose="020B0600000101010101" pitchFamily="50" charset="-127"/>
              </a:defRPr>
            </a:lvl2pPr>
            <a:lvl3pPr marL="1143000" indent="-228600">
              <a:defRPr kumimoji="1">
                <a:solidFill>
                  <a:schemeClr val="tx1"/>
                </a:solidFill>
                <a:latin typeface="굴림" panose="020B0600000101010101" pitchFamily="50" charset="-127"/>
                <a:ea typeface="굴림" panose="020B0600000101010101" pitchFamily="50" charset="-127"/>
              </a:defRPr>
            </a:lvl3pPr>
            <a:lvl4pPr marL="1600200" indent="-228600">
              <a:defRPr kumimoji="1">
                <a:solidFill>
                  <a:schemeClr val="tx1"/>
                </a:solidFill>
                <a:latin typeface="굴림" panose="020B0600000101010101" pitchFamily="50" charset="-127"/>
                <a:ea typeface="굴림" panose="020B0600000101010101" pitchFamily="50" charset="-127"/>
              </a:defRPr>
            </a:lvl4pPr>
            <a:lvl5pPr marL="2057400" indent="-22860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algn="ctr"/>
            <a:r>
              <a:rPr lang="en-US" altLang="ko-KR" sz="1000" b="1" dirty="0" smtClean="0">
                <a:solidFill>
                  <a:srgbClr val="0000FF"/>
                </a:solidFill>
                <a:latin typeface="Malgun Gothic" panose="020B0503020000020004" pitchFamily="50" charset="-127"/>
                <a:ea typeface="Malgun Gothic" panose="020B0503020000020004" pitchFamily="50" charset="-127"/>
              </a:rPr>
              <a:t>internal call function</a:t>
            </a:r>
            <a:endParaRPr lang="ko-KR" altLang="en-US" sz="1000" b="1">
              <a:solidFill>
                <a:srgbClr val="0000FF"/>
              </a:solidFill>
              <a:latin typeface="Malgun Gothic" panose="020B0503020000020004" pitchFamily="50" charset="-127"/>
              <a:ea typeface="Malgun Gothic" panose="020B0503020000020004" pitchFamily="50" charset="-127"/>
            </a:endParaRPr>
          </a:p>
        </p:txBody>
      </p:sp>
      <p:sp>
        <p:nvSpPr>
          <p:cNvPr id="20491" name="TextBox 8"/>
          <p:cNvSpPr txBox="1">
            <a:spLocks noChangeArrowheads="1"/>
          </p:cNvSpPr>
          <p:nvPr/>
        </p:nvSpPr>
        <p:spPr bwMode="auto">
          <a:xfrm>
            <a:off x="7747000" y="3357563"/>
            <a:ext cx="661988"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굴림" panose="020B0600000101010101" pitchFamily="50" charset="-127"/>
                <a:ea typeface="굴림" panose="020B0600000101010101" pitchFamily="50" charset="-127"/>
              </a:defRPr>
            </a:lvl1pPr>
            <a:lvl2pPr marL="742950" indent="-285750">
              <a:defRPr kumimoji="1">
                <a:solidFill>
                  <a:schemeClr val="tx1"/>
                </a:solidFill>
                <a:latin typeface="굴림" panose="020B0600000101010101" pitchFamily="50" charset="-127"/>
                <a:ea typeface="굴림" panose="020B0600000101010101" pitchFamily="50" charset="-127"/>
              </a:defRPr>
            </a:lvl2pPr>
            <a:lvl3pPr marL="1143000" indent="-228600">
              <a:defRPr kumimoji="1">
                <a:solidFill>
                  <a:schemeClr val="tx1"/>
                </a:solidFill>
                <a:latin typeface="굴림" panose="020B0600000101010101" pitchFamily="50" charset="-127"/>
                <a:ea typeface="굴림" panose="020B0600000101010101" pitchFamily="50" charset="-127"/>
              </a:defRPr>
            </a:lvl3pPr>
            <a:lvl4pPr marL="1600200" indent="-228600">
              <a:defRPr kumimoji="1">
                <a:solidFill>
                  <a:schemeClr val="tx1"/>
                </a:solidFill>
                <a:latin typeface="굴림" panose="020B0600000101010101" pitchFamily="50" charset="-127"/>
                <a:ea typeface="굴림" panose="020B0600000101010101" pitchFamily="50" charset="-127"/>
              </a:defRPr>
            </a:lvl4pPr>
            <a:lvl5pPr marL="2057400" indent="-22860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algn="ctr"/>
            <a:r>
              <a:rPr lang="en-US" altLang="ko-KR" sz="1000" b="1" i="1">
                <a:solidFill>
                  <a:srgbClr val="0000FF"/>
                </a:solidFill>
                <a:latin typeface="Malgun Gothic" panose="020B0503020000020004" pitchFamily="50" charset="-127"/>
                <a:ea typeface="Malgun Gothic" panose="020B0503020000020004" pitchFamily="50" charset="-127"/>
              </a:rPr>
              <a:t>1 depth</a:t>
            </a:r>
            <a:endParaRPr lang="ko-KR" altLang="en-US" sz="1000" b="1" i="1">
              <a:solidFill>
                <a:srgbClr val="0000FF"/>
              </a:solidFill>
              <a:latin typeface="Malgun Gothic" panose="020B0503020000020004" pitchFamily="50" charset="-127"/>
              <a:ea typeface="Malgun Gothic" panose="020B0503020000020004" pitchFamily="50" charset="-127"/>
            </a:endParaRPr>
          </a:p>
        </p:txBody>
      </p:sp>
      <p:sp>
        <p:nvSpPr>
          <p:cNvPr id="20492" name="TextBox 8"/>
          <p:cNvSpPr txBox="1">
            <a:spLocks noChangeArrowheads="1"/>
          </p:cNvSpPr>
          <p:nvPr/>
        </p:nvSpPr>
        <p:spPr bwMode="auto">
          <a:xfrm>
            <a:off x="7747000" y="4530725"/>
            <a:ext cx="661988"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굴림" panose="020B0600000101010101" pitchFamily="50" charset="-127"/>
                <a:ea typeface="굴림" panose="020B0600000101010101" pitchFamily="50" charset="-127"/>
              </a:defRPr>
            </a:lvl1pPr>
            <a:lvl2pPr marL="742950" indent="-285750">
              <a:defRPr kumimoji="1">
                <a:solidFill>
                  <a:schemeClr val="tx1"/>
                </a:solidFill>
                <a:latin typeface="굴림" panose="020B0600000101010101" pitchFamily="50" charset="-127"/>
                <a:ea typeface="굴림" panose="020B0600000101010101" pitchFamily="50" charset="-127"/>
              </a:defRPr>
            </a:lvl2pPr>
            <a:lvl3pPr marL="1143000" indent="-228600">
              <a:defRPr kumimoji="1">
                <a:solidFill>
                  <a:schemeClr val="tx1"/>
                </a:solidFill>
                <a:latin typeface="굴림" panose="020B0600000101010101" pitchFamily="50" charset="-127"/>
                <a:ea typeface="굴림" panose="020B0600000101010101" pitchFamily="50" charset="-127"/>
              </a:defRPr>
            </a:lvl3pPr>
            <a:lvl4pPr marL="1600200" indent="-228600">
              <a:defRPr kumimoji="1">
                <a:solidFill>
                  <a:schemeClr val="tx1"/>
                </a:solidFill>
                <a:latin typeface="굴림" panose="020B0600000101010101" pitchFamily="50" charset="-127"/>
                <a:ea typeface="굴림" panose="020B0600000101010101" pitchFamily="50" charset="-127"/>
              </a:defRPr>
            </a:lvl4pPr>
            <a:lvl5pPr marL="2057400" indent="-22860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algn="ctr"/>
            <a:r>
              <a:rPr lang="en-US" altLang="ko-KR" sz="1000" b="1" i="1">
                <a:solidFill>
                  <a:srgbClr val="0000FF"/>
                </a:solidFill>
                <a:latin typeface="Malgun Gothic" panose="020B0503020000020004" pitchFamily="50" charset="-127"/>
                <a:ea typeface="Malgun Gothic" panose="020B0503020000020004" pitchFamily="50" charset="-127"/>
              </a:rPr>
              <a:t>2 depth</a:t>
            </a:r>
            <a:endParaRPr lang="ko-KR" altLang="en-US" sz="1000" b="1" i="1">
              <a:solidFill>
                <a:srgbClr val="0000FF"/>
              </a:solidFill>
              <a:latin typeface="Malgun Gothic" panose="020B0503020000020004" pitchFamily="50" charset="-127"/>
              <a:ea typeface="Malgun Gothic" panose="020B0503020000020004" pitchFamily="50" charset="-127"/>
            </a:endParaRPr>
          </a:p>
        </p:txBody>
      </p:sp>
      <p:sp>
        <p:nvSpPr>
          <p:cNvPr id="2" name="슬라이드 번호 개체 틀 1"/>
          <p:cNvSpPr>
            <a:spLocks noGrp="1"/>
          </p:cNvSpPr>
          <p:nvPr>
            <p:ph type="sldNum" sz="quarter" idx="4"/>
          </p:nvPr>
        </p:nvSpPr>
        <p:spPr/>
        <p:txBody>
          <a:bodyPr/>
          <a:lstStyle/>
          <a:p>
            <a:pPr algn="ctr"/>
            <a:fld id="{3F4E1447-05C2-403B-A777-8A71143BED29}" type="slidenum">
              <a:rPr lang="ko-KR" altLang="en-US" smtClean="0"/>
              <a:pPr algn="ctr"/>
              <a:t>17</a:t>
            </a:fld>
            <a:endParaRPr lang="ko-KR" alt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제목 1"/>
          <p:cNvSpPr>
            <a:spLocks noGrp="1"/>
          </p:cNvSpPr>
          <p:nvPr>
            <p:ph type="title"/>
          </p:nvPr>
        </p:nvSpPr>
        <p:spPr bwMode="auto">
          <a:xfrm>
            <a:off x="323850" y="71438"/>
            <a:ext cx="8915400" cy="4397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ko-KR" dirty="0">
                <a:latin typeface="Malgun Gothic" panose="020B0503020000020004" pitchFamily="50" charset="-127"/>
                <a:ea typeface="Malgun Gothic" panose="020B0503020000020004" pitchFamily="50" charset="-127"/>
              </a:rPr>
              <a:t>7</a:t>
            </a:r>
            <a:r>
              <a:rPr lang="en-US" altLang="ko-KR" dirty="0" smtClean="0">
                <a:latin typeface="Malgun Gothic" panose="020B0503020000020004" pitchFamily="50" charset="-127"/>
                <a:ea typeface="Malgun Gothic" panose="020B0503020000020004" pitchFamily="50" charset="-127"/>
              </a:rPr>
              <a:t>. SW Detailed Design</a:t>
            </a:r>
            <a:r>
              <a:rPr lang="ko-KR" altLang="en-US" smtClean="0">
                <a:latin typeface="Malgun Gothic" panose="020B0503020000020004" pitchFamily="50" charset="-127"/>
                <a:ea typeface="Malgun Gothic" panose="020B0503020000020004" pitchFamily="50" charset="-127"/>
              </a:rPr>
              <a:t> </a:t>
            </a:r>
            <a:r>
              <a:rPr lang="en-US" altLang="ko-KR" dirty="0" smtClean="0">
                <a:latin typeface="Malgun Gothic" panose="020B0503020000020004" pitchFamily="50" charset="-127"/>
                <a:ea typeface="Malgun Gothic" panose="020B0503020000020004" pitchFamily="50" charset="-127"/>
              </a:rPr>
              <a:t>– Unit Design</a:t>
            </a:r>
            <a:endParaRPr lang="ko-KR" altLang="en-US" smtClean="0">
              <a:latin typeface="Malgun Gothic" panose="020B0503020000020004" pitchFamily="50" charset="-127"/>
              <a:ea typeface="Malgun Gothic" panose="020B0503020000020004" pitchFamily="50" charset="-127"/>
            </a:endParaRPr>
          </a:p>
        </p:txBody>
      </p:sp>
      <p:sp>
        <p:nvSpPr>
          <p:cNvPr id="21507" name="텍스트 개체 틀 2"/>
          <p:cNvSpPr>
            <a:spLocks noGrp="1"/>
          </p:cNvSpPr>
          <p:nvPr>
            <p:ph type="body" sz="quarter" idx="10"/>
          </p:nvPr>
        </p:nvSpPr>
        <p:spPr bwMode="auto">
          <a:xfrm>
            <a:off x="344488" y="714375"/>
            <a:ext cx="9432925"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r>
              <a:rPr lang="en-US" altLang="ko-KR" sz="1200" b="1" u="sng" dirty="0" smtClean="0">
                <a:latin typeface="Malgun Gothic" panose="020B0503020000020004" pitchFamily="50" charset="-127"/>
                <a:ea typeface="Malgun Gothic" panose="020B0503020000020004" pitchFamily="50" charset="-127"/>
              </a:rPr>
              <a:t>SWC Elements Design</a:t>
            </a:r>
          </a:p>
          <a:p>
            <a:pPr marL="0" indent="0"/>
            <a:r>
              <a:rPr lang="en-US" altLang="ko-KR" sz="1200" dirty="0">
                <a:latin typeface="Malgun Gothic" panose="020B0503020000020004" pitchFamily="50" charset="-127"/>
                <a:ea typeface="Malgun Gothic" panose="020B0503020000020004" pitchFamily="50" charset="-127"/>
              </a:rPr>
              <a:t>Design the detailed functions composing SWC. You must design for all functions described in the Function lists of Static Design. Detailed Design items are as follows.</a:t>
            </a:r>
          </a:p>
          <a:p>
            <a:pPr marL="0" indent="0"/>
            <a:r>
              <a:rPr lang="en-US" altLang="ko-KR" sz="1100" dirty="0" smtClean="0">
                <a:latin typeface="Malgun Gothic" panose="020B0503020000020004" pitchFamily="50" charset="-127"/>
                <a:ea typeface="Malgun Gothic" panose="020B0503020000020004" pitchFamily="50" charset="-127"/>
              </a:rPr>
              <a:t> </a:t>
            </a:r>
          </a:p>
          <a:p>
            <a:pPr marL="171450" indent="-171450">
              <a:buFont typeface="Arial" panose="020B0604020202020204" pitchFamily="34" charset="0"/>
              <a:buChar char="•"/>
            </a:pPr>
            <a:r>
              <a:rPr lang="en-US" altLang="ko-KR" sz="1100" b="1" dirty="0" smtClean="0">
                <a:latin typeface="Malgun Gothic" panose="020B0503020000020004" pitchFamily="50" charset="-127"/>
                <a:ea typeface="Malgun Gothic" panose="020B0503020000020004" pitchFamily="50" charset="-127"/>
              </a:rPr>
              <a:t>Description</a:t>
            </a:r>
            <a:r>
              <a:rPr lang="en-US" altLang="ko-KR" sz="1100" dirty="0">
                <a:latin typeface="Malgun Gothic" panose="020B0503020000020004" pitchFamily="50" charset="-127"/>
                <a:ea typeface="Malgun Gothic" panose="020B0503020000020004" pitchFamily="50" charset="-127"/>
              </a:rPr>
              <a:t>: Briefly describe the function of the function in one line</a:t>
            </a:r>
            <a:r>
              <a:rPr lang="en-US" altLang="ko-KR" sz="1100" dirty="0" smtClean="0">
                <a:latin typeface="Malgun Gothic" panose="020B0503020000020004" pitchFamily="50" charset="-127"/>
                <a:ea typeface="Malgun Gothic" panose="020B0503020000020004" pitchFamily="50" charset="-127"/>
              </a:rPr>
              <a:t>.</a:t>
            </a:r>
          </a:p>
          <a:p>
            <a:pPr marL="171450" indent="-171450">
              <a:buFont typeface="Arial" panose="020B0604020202020204" pitchFamily="34" charset="0"/>
              <a:buChar char="•"/>
            </a:pPr>
            <a:r>
              <a:rPr lang="en-US" altLang="ko-KR" sz="1100" b="1" dirty="0" smtClean="0">
                <a:latin typeface="Malgun Gothic" panose="020B0503020000020004" pitchFamily="50" charset="-127"/>
                <a:ea typeface="Malgun Gothic" panose="020B0503020000020004" pitchFamily="50" charset="-127"/>
              </a:rPr>
              <a:t>Algorithm</a:t>
            </a:r>
            <a:r>
              <a:rPr lang="en-US" altLang="ko-KR" sz="1100" dirty="0">
                <a:latin typeface="Malgun Gothic" panose="020B0503020000020004" pitchFamily="50" charset="-127"/>
                <a:ea typeface="Malgun Gothic" panose="020B0503020000020004" pitchFamily="50" charset="-127"/>
              </a:rPr>
              <a:t>: Describes the internal logic of a function according to the main processing procedure</a:t>
            </a:r>
            <a:r>
              <a:rPr lang="en-US" altLang="ko-KR" sz="1100" dirty="0" smtClean="0">
                <a:latin typeface="Malgun Gothic" panose="020B0503020000020004" pitchFamily="50" charset="-127"/>
                <a:ea typeface="Malgun Gothic" panose="020B0503020000020004" pitchFamily="50" charset="-127"/>
              </a:rPr>
              <a:t>.</a:t>
            </a:r>
          </a:p>
          <a:p>
            <a:pPr marL="571500" lvl="1" indent="-171450">
              <a:buFont typeface="Arial" panose="020B0604020202020204" pitchFamily="34" charset="0"/>
              <a:buChar char="•"/>
            </a:pPr>
            <a:r>
              <a:rPr lang="en-US" altLang="ko-KR" sz="1100" dirty="0" smtClean="0">
                <a:latin typeface="Malgun Gothic" panose="020B0503020000020004" pitchFamily="50" charset="-127"/>
                <a:ea typeface="Malgun Gothic" panose="020B0503020000020004" pitchFamily="50" charset="-127"/>
              </a:rPr>
              <a:t>Design </a:t>
            </a:r>
            <a:r>
              <a:rPr lang="en-US" altLang="ko-KR" sz="1100" dirty="0">
                <a:latin typeface="Malgun Gothic" panose="020B0503020000020004" pitchFamily="50" charset="-127"/>
                <a:ea typeface="Malgun Gothic" panose="020B0503020000020004" pitchFamily="50" charset="-127"/>
              </a:rPr>
              <a:t>the logic in detail </a:t>
            </a:r>
            <a:r>
              <a:rPr lang="en-US" altLang="ko-KR" sz="1100" u="sng" dirty="0">
                <a:latin typeface="Malgun Gothic" panose="020B0503020000020004" pitchFamily="50" charset="-127"/>
                <a:ea typeface="Malgun Gothic" panose="020B0503020000020004" pitchFamily="50" charset="-127"/>
              </a:rPr>
              <a:t>using a flow chart or pseudo code</a:t>
            </a:r>
            <a:r>
              <a:rPr lang="en-US" altLang="ko-KR" sz="1100" dirty="0" smtClean="0">
                <a:latin typeface="Malgun Gothic" panose="020B0503020000020004" pitchFamily="50" charset="-127"/>
                <a:ea typeface="Malgun Gothic" panose="020B0503020000020004" pitchFamily="50" charset="-127"/>
              </a:rPr>
              <a:t>.</a:t>
            </a:r>
          </a:p>
          <a:p>
            <a:pPr marL="571500" lvl="1" indent="-171450">
              <a:buFont typeface="Arial" panose="020B0604020202020204" pitchFamily="34" charset="0"/>
              <a:buChar char="•"/>
            </a:pPr>
            <a:r>
              <a:rPr lang="en-US" altLang="ko-KR" sz="1100" dirty="0" smtClean="0">
                <a:latin typeface="Malgun Gothic" panose="020B0503020000020004" pitchFamily="50" charset="-127"/>
                <a:ea typeface="Malgun Gothic" panose="020B0503020000020004" pitchFamily="50" charset="-127"/>
              </a:rPr>
              <a:t>Logic </a:t>
            </a:r>
            <a:r>
              <a:rPr lang="en-US" altLang="ko-KR" sz="1100" dirty="0">
                <a:latin typeface="Malgun Gothic" panose="020B0503020000020004" pitchFamily="50" charset="-127"/>
                <a:ea typeface="Malgun Gothic" panose="020B0503020000020004" pitchFamily="50" charset="-127"/>
              </a:rPr>
              <a:t>that </a:t>
            </a:r>
            <a:r>
              <a:rPr lang="en-US" altLang="ko-KR" sz="1100" u="sng" dirty="0">
                <a:latin typeface="Malgun Gothic" panose="020B0503020000020004" pitchFamily="50" charset="-127"/>
                <a:ea typeface="Malgun Gothic" panose="020B0503020000020004" pitchFamily="50" charset="-127"/>
              </a:rPr>
              <a:t>includes a branch </a:t>
            </a:r>
            <a:r>
              <a:rPr lang="en-US" altLang="ko-KR" sz="1100" dirty="0">
                <a:latin typeface="Malgun Gothic" panose="020B0503020000020004" pitchFamily="50" charset="-127"/>
                <a:ea typeface="Malgun Gothic" panose="020B0503020000020004" pitchFamily="50" charset="-127"/>
              </a:rPr>
              <a:t>in the processing procedure or the processing procedure </a:t>
            </a:r>
            <a:r>
              <a:rPr lang="en-US" altLang="ko-KR" sz="1100" u="sng" dirty="0">
                <a:latin typeface="Malgun Gothic" panose="020B0503020000020004" pitchFamily="50" charset="-127"/>
                <a:ea typeface="Malgun Gothic" panose="020B0503020000020004" pitchFamily="50" charset="-127"/>
              </a:rPr>
              <a:t>exceeds 5 statements (Statements</a:t>
            </a:r>
            <a:r>
              <a:rPr lang="en-US" altLang="ko-KR" sz="1100" dirty="0">
                <a:latin typeface="Malgun Gothic" panose="020B0503020000020004" pitchFamily="50" charset="-127"/>
                <a:ea typeface="Malgun Gothic" panose="020B0503020000020004" pitchFamily="50" charset="-127"/>
              </a:rPr>
              <a:t>) must be designed with a flowchart or pseudo code</a:t>
            </a:r>
            <a:r>
              <a:rPr lang="en-US" altLang="ko-KR" sz="1100" dirty="0" smtClean="0">
                <a:latin typeface="Malgun Gothic" panose="020B0503020000020004" pitchFamily="50" charset="-127"/>
                <a:ea typeface="Malgun Gothic" panose="020B0503020000020004" pitchFamily="50" charset="-127"/>
              </a:rPr>
              <a:t>.</a:t>
            </a:r>
          </a:p>
          <a:p>
            <a:pPr marL="571500" lvl="1" indent="-171450">
              <a:buFont typeface="Arial" panose="020B0604020202020204" pitchFamily="34" charset="0"/>
              <a:buChar char="•"/>
            </a:pPr>
            <a:r>
              <a:rPr lang="en-US" altLang="ko-KR" sz="1100" dirty="0" smtClean="0">
                <a:latin typeface="Malgun Gothic" panose="020B0503020000020004" pitchFamily="50" charset="-127"/>
                <a:ea typeface="Malgun Gothic" panose="020B0503020000020004" pitchFamily="50" charset="-127"/>
              </a:rPr>
              <a:t>If </a:t>
            </a:r>
            <a:r>
              <a:rPr lang="en-US" altLang="ko-KR" sz="1100" dirty="0">
                <a:latin typeface="Malgun Gothic" panose="020B0503020000020004" pitchFamily="50" charset="-127"/>
                <a:ea typeface="Malgun Gothic" panose="020B0503020000020004" pitchFamily="50" charset="-127"/>
              </a:rPr>
              <a:t>return is not void, return is included as the last step (including return range</a:t>
            </a:r>
            <a:r>
              <a:rPr lang="en-US" altLang="ko-KR" sz="1100" dirty="0" smtClean="0">
                <a:latin typeface="Malgun Gothic" panose="020B0503020000020004" pitchFamily="50" charset="-127"/>
                <a:ea typeface="Malgun Gothic" panose="020B0503020000020004" pitchFamily="50" charset="-127"/>
              </a:rPr>
              <a:t>).</a:t>
            </a:r>
          </a:p>
          <a:p>
            <a:pPr marL="171450" indent="-171450">
              <a:buFont typeface="Arial" panose="020B0604020202020204" pitchFamily="34" charset="0"/>
              <a:buChar char="•"/>
            </a:pPr>
            <a:r>
              <a:rPr lang="en-US" altLang="ko-KR" sz="1100" b="1" dirty="0" smtClean="0">
                <a:latin typeface="Malgun Gothic" panose="020B0503020000020004" pitchFamily="50" charset="-127"/>
                <a:ea typeface="Malgun Gothic" panose="020B0503020000020004" pitchFamily="50" charset="-127"/>
              </a:rPr>
              <a:t>Inputs</a:t>
            </a:r>
            <a:r>
              <a:rPr lang="en-US" altLang="ko-KR" sz="1100" dirty="0">
                <a:latin typeface="Malgun Gothic" panose="020B0503020000020004" pitchFamily="50" charset="-127"/>
                <a:ea typeface="Malgun Gothic" panose="020B0503020000020004" pitchFamily="50" charset="-127"/>
              </a:rPr>
              <a:t>: Defines the </a:t>
            </a:r>
            <a:r>
              <a:rPr lang="en-US" altLang="ko-KR" sz="1100" u="sng" dirty="0">
                <a:latin typeface="Malgun Gothic" panose="020B0503020000020004" pitchFamily="50" charset="-127"/>
                <a:ea typeface="Malgun Gothic" panose="020B0503020000020004" pitchFamily="50" charset="-127"/>
              </a:rPr>
              <a:t>type of input data (parameter) and the range of input values</a:t>
            </a:r>
            <a:r>
              <a:rPr lang="en-US" altLang="ko-KR" sz="1100" dirty="0" smtClean="0">
                <a:latin typeface="Malgun Gothic" panose="020B0503020000020004" pitchFamily="50" charset="-127"/>
                <a:ea typeface="Malgun Gothic" panose="020B0503020000020004" pitchFamily="50" charset="-127"/>
              </a:rPr>
              <a:t>.</a:t>
            </a:r>
          </a:p>
          <a:p>
            <a:pPr marL="171450" indent="-171450">
              <a:buFont typeface="Arial" panose="020B0604020202020204" pitchFamily="34" charset="0"/>
              <a:buChar char="•"/>
            </a:pPr>
            <a:r>
              <a:rPr lang="en-US" altLang="ko-KR" sz="1100" b="1" dirty="0" smtClean="0">
                <a:latin typeface="Malgun Gothic" panose="020B0503020000020004" pitchFamily="50" charset="-127"/>
                <a:ea typeface="Malgun Gothic" panose="020B0503020000020004" pitchFamily="50" charset="-127"/>
              </a:rPr>
              <a:t>Outputs</a:t>
            </a:r>
            <a:r>
              <a:rPr lang="en-US" altLang="ko-KR" sz="1100" dirty="0">
                <a:latin typeface="Malgun Gothic" panose="020B0503020000020004" pitchFamily="50" charset="-127"/>
                <a:ea typeface="Malgun Gothic" panose="020B0503020000020004" pitchFamily="50" charset="-127"/>
              </a:rPr>
              <a:t>: Defines the </a:t>
            </a:r>
            <a:r>
              <a:rPr lang="en-US" altLang="ko-KR" sz="1100" u="sng" dirty="0">
                <a:latin typeface="Malgun Gothic" panose="020B0503020000020004" pitchFamily="50" charset="-127"/>
                <a:ea typeface="Malgun Gothic" panose="020B0503020000020004" pitchFamily="50" charset="-127"/>
              </a:rPr>
              <a:t>type of output data (parameter, return) and the range of </a:t>
            </a:r>
            <a:r>
              <a:rPr lang="en-US" altLang="ko-KR" sz="1100" u="sng" dirty="0" smtClean="0">
                <a:latin typeface="Malgun Gothic" panose="020B0503020000020004" pitchFamily="50" charset="-127"/>
                <a:ea typeface="Malgun Gothic" panose="020B0503020000020004" pitchFamily="50" charset="-127"/>
              </a:rPr>
              <a:t>output </a:t>
            </a:r>
            <a:r>
              <a:rPr lang="en-US" altLang="ko-KR" sz="1100" u="sng" dirty="0">
                <a:latin typeface="Malgun Gothic" panose="020B0503020000020004" pitchFamily="50" charset="-127"/>
                <a:ea typeface="Malgun Gothic" panose="020B0503020000020004" pitchFamily="50" charset="-127"/>
              </a:rPr>
              <a:t>values</a:t>
            </a:r>
            <a:r>
              <a:rPr lang="en-US" altLang="ko-KR" sz="1100" dirty="0">
                <a:latin typeface="Malgun Gothic" panose="020B0503020000020004" pitchFamily="50" charset="-127"/>
                <a:ea typeface="Malgun Gothic" panose="020B0503020000020004" pitchFamily="50" charset="-127"/>
              </a:rPr>
              <a:t>.              </a:t>
            </a:r>
            <a:endParaRPr lang="en-US" altLang="ko-KR" sz="1100" dirty="0" smtClean="0">
              <a:latin typeface="Malgun Gothic" panose="020B0503020000020004" pitchFamily="50" charset="-127"/>
              <a:ea typeface="Malgun Gothic" panose="020B0503020000020004" pitchFamily="50" charset="-127"/>
            </a:endParaRPr>
          </a:p>
          <a:p>
            <a:pPr marL="171450" indent="-171450">
              <a:buFont typeface="Arial" panose="020B0604020202020204" pitchFamily="34" charset="0"/>
              <a:buChar char="•"/>
            </a:pPr>
            <a:r>
              <a:rPr lang="en-US" altLang="ko-KR" sz="1100" b="1" dirty="0" smtClean="0">
                <a:latin typeface="Malgun Gothic" panose="020B0503020000020004" pitchFamily="50" charset="-127"/>
                <a:ea typeface="Malgun Gothic" panose="020B0503020000020004" pitchFamily="50" charset="-127"/>
              </a:rPr>
              <a:t>Target</a:t>
            </a:r>
            <a:r>
              <a:rPr lang="en-US" altLang="ko-KR" sz="1100" dirty="0">
                <a:latin typeface="Malgun Gothic" panose="020B0503020000020004" pitchFamily="50" charset="-127"/>
                <a:ea typeface="Malgun Gothic" panose="020B0503020000020004" pitchFamily="50" charset="-127"/>
              </a:rPr>
              <a:t>: Global data that is changed during processing, input data that is changed during processing (when input is received as a </a:t>
            </a:r>
            <a:r>
              <a:rPr lang="en-US" altLang="ko-KR" sz="1100" dirty="0" smtClean="0">
                <a:latin typeface="Malgun Gothic" panose="020B0503020000020004" pitchFamily="50" charset="-127"/>
                <a:ea typeface="Malgun Gothic" panose="020B0503020000020004" pitchFamily="50" charset="-127"/>
              </a:rPr>
              <a:t>pointer), </a:t>
            </a:r>
            <a:r>
              <a:rPr lang="en-US" altLang="ko-KR" sz="1100" dirty="0">
                <a:latin typeface="Malgun Gothic" panose="020B0503020000020004" pitchFamily="50" charset="-127"/>
                <a:ea typeface="Malgun Gothic" panose="020B0503020000020004" pitchFamily="50" charset="-127"/>
              </a:rPr>
              <a:t>Return Value, etc</a:t>
            </a:r>
            <a:r>
              <a:rPr lang="en-US" altLang="ko-KR" sz="1100" dirty="0" smtClean="0">
                <a:latin typeface="Malgun Gothic" panose="020B0503020000020004" pitchFamily="50" charset="-127"/>
                <a:ea typeface="Malgun Gothic" panose="020B0503020000020004" pitchFamily="50" charset="-127"/>
              </a:rPr>
              <a:t>.</a:t>
            </a:r>
          </a:p>
          <a:p>
            <a:pPr marL="171450" indent="-171450">
              <a:buFont typeface="Arial" panose="020B0604020202020204" pitchFamily="34" charset="0"/>
              <a:buChar char="•"/>
            </a:pPr>
            <a:r>
              <a:rPr lang="en-US" altLang="ko-KR" sz="1100" b="1" dirty="0" smtClean="0">
                <a:latin typeface="Malgun Gothic" panose="020B0503020000020004" pitchFamily="50" charset="-127"/>
                <a:ea typeface="Malgun Gothic" panose="020B0503020000020004" pitchFamily="50" charset="-127"/>
              </a:rPr>
              <a:t>SRS_ID</a:t>
            </a:r>
            <a:r>
              <a:rPr lang="en-US" altLang="ko-KR" sz="1100" dirty="0">
                <a:latin typeface="Malgun Gothic" panose="020B0503020000020004" pitchFamily="50" charset="-127"/>
                <a:ea typeface="Malgun Gothic" panose="020B0503020000020004" pitchFamily="50" charset="-127"/>
              </a:rPr>
              <a:t>: Securing traceability with SRS</a:t>
            </a:r>
            <a:r>
              <a:rPr lang="en-US" altLang="ko-KR" sz="1100" dirty="0" smtClean="0">
                <a:latin typeface="Malgun Gothic" panose="020B0503020000020004" pitchFamily="50" charset="-127"/>
                <a:ea typeface="Malgun Gothic" panose="020B0503020000020004" pitchFamily="50" charset="-127"/>
              </a:rPr>
              <a:t>.</a:t>
            </a:r>
          </a:p>
          <a:p>
            <a:pPr marL="0" indent="0"/>
            <a:endParaRPr lang="en-US" altLang="ko-KR" sz="1100" dirty="0" smtClean="0">
              <a:latin typeface="Malgun Gothic" panose="020B0503020000020004" pitchFamily="50" charset="-127"/>
              <a:ea typeface="Malgun Gothic" panose="020B0503020000020004" pitchFamily="50" charset="-127"/>
            </a:endParaRPr>
          </a:p>
        </p:txBody>
      </p:sp>
      <p:sp>
        <p:nvSpPr>
          <p:cNvPr id="2" name="슬라이드 번호 개체 틀 1"/>
          <p:cNvSpPr>
            <a:spLocks noGrp="1"/>
          </p:cNvSpPr>
          <p:nvPr>
            <p:ph type="sldNum" sz="quarter" idx="4"/>
          </p:nvPr>
        </p:nvSpPr>
        <p:spPr/>
        <p:txBody>
          <a:bodyPr/>
          <a:lstStyle/>
          <a:p>
            <a:pPr algn="ctr"/>
            <a:fld id="{3F4E1447-05C2-403B-A777-8A71143BED29}" type="slidenum">
              <a:rPr lang="ko-KR" altLang="en-US" smtClean="0"/>
              <a:pPr algn="ctr"/>
              <a:t>18</a:t>
            </a:fld>
            <a:endParaRPr lang="ko-KR" altLang="en-US" dirty="0"/>
          </a:p>
        </p:txBody>
      </p:sp>
      <p:pic>
        <p:nvPicPr>
          <p:cNvPr id="5" name="그림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77726" y="3878287"/>
            <a:ext cx="4589462" cy="186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직사각형 5"/>
          <p:cNvSpPr/>
          <p:nvPr/>
        </p:nvSpPr>
        <p:spPr>
          <a:xfrm>
            <a:off x="506288" y="4629175"/>
            <a:ext cx="3624263" cy="215900"/>
          </a:xfrm>
          <a:prstGeom prst="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7" name="직사각형 6"/>
          <p:cNvSpPr/>
          <p:nvPr/>
        </p:nvSpPr>
        <p:spPr>
          <a:xfrm>
            <a:off x="5672013" y="3879875"/>
            <a:ext cx="3673475" cy="1973262"/>
          </a:xfrm>
          <a:prstGeom prst="rect">
            <a:avLst/>
          </a:prstGeom>
          <a:solidFill>
            <a:schemeClr val="bg1">
              <a:lumMod val="95000"/>
            </a:schemeClr>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sz="1600"/>
          </a:p>
        </p:txBody>
      </p:sp>
      <p:sp>
        <p:nvSpPr>
          <p:cNvPr id="8" name="TextBox 3"/>
          <p:cNvSpPr txBox="1">
            <a:spLocks noChangeArrowheads="1"/>
          </p:cNvSpPr>
          <p:nvPr/>
        </p:nvSpPr>
        <p:spPr bwMode="auto">
          <a:xfrm>
            <a:off x="5814888" y="3879875"/>
            <a:ext cx="35306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defRPr kumimoji="1">
                <a:solidFill>
                  <a:schemeClr val="tx1"/>
                </a:solidFill>
                <a:latin typeface="굴림" panose="020B0600000101010101" pitchFamily="50" charset="-127"/>
                <a:ea typeface="굴림" panose="020B0600000101010101" pitchFamily="50" charset="-127"/>
              </a:defRPr>
            </a:lvl1pPr>
            <a:lvl2pPr marL="742950" indent="-285750">
              <a:defRPr kumimoji="1">
                <a:solidFill>
                  <a:schemeClr val="tx1"/>
                </a:solidFill>
                <a:latin typeface="굴림" panose="020B0600000101010101" pitchFamily="50" charset="-127"/>
                <a:ea typeface="굴림" panose="020B0600000101010101" pitchFamily="50" charset="-127"/>
              </a:defRPr>
            </a:lvl2pPr>
            <a:lvl3pPr marL="1143000" indent="-228600">
              <a:defRPr kumimoji="1">
                <a:solidFill>
                  <a:schemeClr val="tx1"/>
                </a:solidFill>
                <a:latin typeface="굴림" panose="020B0600000101010101" pitchFamily="50" charset="-127"/>
                <a:ea typeface="굴림" panose="020B0600000101010101" pitchFamily="50" charset="-127"/>
              </a:defRPr>
            </a:lvl3pPr>
            <a:lvl4pPr marL="1600200" indent="-228600">
              <a:defRPr kumimoji="1">
                <a:solidFill>
                  <a:schemeClr val="tx1"/>
                </a:solidFill>
                <a:latin typeface="굴림" panose="020B0600000101010101" pitchFamily="50" charset="-127"/>
                <a:ea typeface="굴림" panose="020B0600000101010101" pitchFamily="50" charset="-127"/>
              </a:defRPr>
            </a:lvl4pPr>
            <a:lvl5pPr marL="2057400" indent="-22860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93663" indent="-93663" eaLnBrk="1" latinLnBrk="1" hangingPunct="1">
              <a:buFont typeface="Arial" panose="020B0604020202020204" pitchFamily="34" charset="0"/>
              <a:buChar char="•"/>
            </a:pPr>
            <a:r>
              <a:rPr lang="en-US" altLang="ko-KR" sz="1000" b="1" dirty="0" smtClean="0">
                <a:solidFill>
                  <a:srgbClr val="FF0000"/>
                </a:solidFill>
                <a:latin typeface="Malgun Gothic" panose="020B0503020000020004" pitchFamily="50" charset="-127"/>
                <a:ea typeface="Malgun Gothic" panose="020B0503020000020004" pitchFamily="50" charset="-127"/>
              </a:rPr>
              <a:t>Description</a:t>
            </a:r>
            <a:r>
              <a:rPr lang="en-US" altLang="ko-KR" sz="800" b="1" dirty="0" smtClean="0">
                <a:latin typeface="Malgun Gothic" panose="020B0503020000020004" pitchFamily="50" charset="-127"/>
                <a:ea typeface="Malgun Gothic" panose="020B0503020000020004" pitchFamily="50" charset="-127"/>
              </a:rPr>
              <a:t> : </a:t>
            </a:r>
            <a:r>
              <a:rPr lang="ko-KR" altLang="ko-KR" sz="800">
                <a:solidFill>
                  <a:srgbClr val="000000"/>
                </a:solidFill>
                <a:latin typeface="Malgun Gothic" panose="020B0503020000020004" pitchFamily="50" charset="-127"/>
                <a:ea typeface="굴림체" panose="020B0609000101010101" pitchFamily="49" charset="-127"/>
                <a:cs typeface="Times New Roman" panose="02020603050405020304" pitchFamily="18" charset="0"/>
              </a:rPr>
              <a:t>Enable the power of each device block according to the device power sequence as below</a:t>
            </a:r>
            <a:r>
              <a:rPr lang="ko-KR" altLang="ko-KR" sz="800" smtClean="0">
                <a:solidFill>
                  <a:srgbClr val="000000"/>
                </a:solidFill>
                <a:latin typeface="Malgun Gothic" panose="020B0503020000020004" pitchFamily="50" charset="-127"/>
                <a:ea typeface="굴림체" panose="020B0609000101010101" pitchFamily="49" charset="-127"/>
                <a:cs typeface="Times New Roman" panose="02020603050405020304" pitchFamily="18" charset="0"/>
              </a:rPr>
              <a:t>.</a:t>
            </a:r>
            <a:r>
              <a:rPr lang="en-US" altLang="ko-KR" sz="800" dirty="0" smtClean="0">
                <a:solidFill>
                  <a:srgbClr val="FF0000"/>
                </a:solidFill>
                <a:latin typeface="Malgun Gothic" panose="020B0503020000020004" pitchFamily="50" charset="-127"/>
                <a:ea typeface="굴림체" panose="020B0609000101010101" pitchFamily="49" charset="-127"/>
                <a:cs typeface="Times New Roman" panose="02020603050405020304" pitchFamily="18" charset="0"/>
              </a:rPr>
              <a:t>(SRS_ID)</a:t>
            </a:r>
            <a:endParaRPr lang="ko-KR" altLang="ko-KR" sz="800">
              <a:solidFill>
                <a:srgbClr val="FF0000"/>
              </a:solidFill>
              <a:latin typeface="Trebuchet MS" panose="020B0603020202020204" pitchFamily="34" charset="0"/>
              <a:ea typeface="굴림체" panose="020B0609000101010101" pitchFamily="49" charset="-127"/>
              <a:cs typeface="Times New Roman" panose="02020603050405020304" pitchFamily="18" charset="0"/>
            </a:endParaRPr>
          </a:p>
          <a:p>
            <a:pPr marL="93663" indent="-93663" eaLnBrk="1" latinLnBrk="1" hangingPunct="1">
              <a:buFont typeface="Arial" panose="020B0604020202020204" pitchFamily="34" charset="0"/>
              <a:buChar char="•"/>
            </a:pPr>
            <a:r>
              <a:rPr lang="en-US" altLang="ko-KR" sz="1000" b="1" dirty="0" smtClean="0">
                <a:solidFill>
                  <a:srgbClr val="FF0000"/>
                </a:solidFill>
                <a:latin typeface="Malgun Gothic" panose="020B0503020000020004" pitchFamily="50" charset="-127"/>
                <a:ea typeface="Malgun Gothic" panose="020B0503020000020004" pitchFamily="50" charset="-127"/>
              </a:rPr>
              <a:t>Algorithm :</a:t>
            </a:r>
            <a:endParaRPr lang="ko-KR" altLang="en-US" sz="1000" b="1">
              <a:solidFill>
                <a:srgbClr val="FF0000"/>
              </a:solidFill>
              <a:latin typeface="Malgun Gothic" panose="020B0503020000020004" pitchFamily="50" charset="-127"/>
              <a:ea typeface="Malgun Gothic" panose="020B0503020000020004" pitchFamily="50" charset="-127"/>
            </a:endParaRPr>
          </a:p>
        </p:txBody>
      </p:sp>
      <p:sp>
        <p:nvSpPr>
          <p:cNvPr id="9" name="TextBox 4"/>
          <p:cNvSpPr txBox="1">
            <a:spLocks noChangeArrowheads="1"/>
          </p:cNvSpPr>
          <p:nvPr/>
        </p:nvSpPr>
        <p:spPr bwMode="auto">
          <a:xfrm>
            <a:off x="5814888" y="5013424"/>
            <a:ext cx="683520"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85750" indent="-285750">
              <a:defRPr kumimoji="1">
                <a:solidFill>
                  <a:schemeClr val="tx1"/>
                </a:solidFill>
                <a:latin typeface="굴림" panose="020B0600000101010101" pitchFamily="50" charset="-127"/>
                <a:ea typeface="굴림" panose="020B0600000101010101" pitchFamily="50" charset="-127"/>
              </a:defRPr>
            </a:lvl1pPr>
            <a:lvl2pPr marL="742950" indent="-285750">
              <a:defRPr kumimoji="1">
                <a:solidFill>
                  <a:schemeClr val="tx1"/>
                </a:solidFill>
                <a:latin typeface="굴림" panose="020B0600000101010101" pitchFamily="50" charset="-127"/>
                <a:ea typeface="굴림" panose="020B0600000101010101" pitchFamily="50" charset="-127"/>
              </a:defRPr>
            </a:lvl2pPr>
            <a:lvl3pPr marL="1143000" indent="-228600">
              <a:defRPr kumimoji="1">
                <a:solidFill>
                  <a:schemeClr val="tx1"/>
                </a:solidFill>
                <a:latin typeface="굴림" panose="020B0600000101010101" pitchFamily="50" charset="-127"/>
                <a:ea typeface="굴림" panose="020B0600000101010101" pitchFamily="50" charset="-127"/>
              </a:defRPr>
            </a:lvl3pPr>
            <a:lvl4pPr marL="1600200" indent="-228600">
              <a:defRPr kumimoji="1">
                <a:solidFill>
                  <a:schemeClr val="tx1"/>
                </a:solidFill>
                <a:latin typeface="굴림" panose="020B0600000101010101" pitchFamily="50" charset="-127"/>
                <a:ea typeface="굴림" panose="020B0600000101010101" pitchFamily="50" charset="-127"/>
              </a:defRPr>
            </a:lvl4pPr>
            <a:lvl5pPr marL="2057400" indent="-22860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93663" indent="-93663" eaLnBrk="1" latinLnBrk="1" hangingPunct="1">
              <a:buFont typeface="Arial" panose="020B0604020202020204" pitchFamily="34" charset="0"/>
              <a:buChar char="•"/>
            </a:pPr>
            <a:r>
              <a:rPr lang="en-US" altLang="ko-KR" sz="1050" b="1" dirty="0" smtClean="0">
                <a:latin typeface="Malgun Gothic" panose="020B0503020000020004" pitchFamily="50" charset="-127"/>
                <a:ea typeface="Malgun Gothic" panose="020B0503020000020004" pitchFamily="50" charset="-127"/>
              </a:rPr>
              <a:t>Inputs</a:t>
            </a:r>
            <a:endParaRPr lang="ko-KR" altLang="en-US" sz="1050" b="1">
              <a:latin typeface="Malgun Gothic" panose="020B0503020000020004" pitchFamily="50" charset="-127"/>
              <a:ea typeface="Malgun Gothic" panose="020B0503020000020004" pitchFamily="50" charset="-127"/>
            </a:endParaRPr>
          </a:p>
        </p:txBody>
      </p:sp>
      <p:sp>
        <p:nvSpPr>
          <p:cNvPr id="10" name="TextBox 5"/>
          <p:cNvSpPr txBox="1">
            <a:spLocks noChangeArrowheads="1"/>
          </p:cNvSpPr>
          <p:nvPr/>
        </p:nvSpPr>
        <p:spPr bwMode="auto">
          <a:xfrm>
            <a:off x="5814888" y="5419750"/>
            <a:ext cx="797334"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85750" indent="-285750">
              <a:defRPr kumimoji="1">
                <a:solidFill>
                  <a:schemeClr val="tx1"/>
                </a:solidFill>
                <a:latin typeface="굴림" panose="020B0600000101010101" pitchFamily="50" charset="-127"/>
                <a:ea typeface="굴림" panose="020B0600000101010101" pitchFamily="50" charset="-127"/>
              </a:defRPr>
            </a:lvl1pPr>
            <a:lvl2pPr marL="742950" indent="-285750">
              <a:defRPr kumimoji="1">
                <a:solidFill>
                  <a:schemeClr val="tx1"/>
                </a:solidFill>
                <a:latin typeface="굴림" panose="020B0600000101010101" pitchFamily="50" charset="-127"/>
                <a:ea typeface="굴림" panose="020B0600000101010101" pitchFamily="50" charset="-127"/>
              </a:defRPr>
            </a:lvl2pPr>
            <a:lvl3pPr marL="1143000" indent="-228600">
              <a:defRPr kumimoji="1">
                <a:solidFill>
                  <a:schemeClr val="tx1"/>
                </a:solidFill>
                <a:latin typeface="굴림" panose="020B0600000101010101" pitchFamily="50" charset="-127"/>
                <a:ea typeface="굴림" panose="020B0600000101010101" pitchFamily="50" charset="-127"/>
              </a:defRPr>
            </a:lvl3pPr>
            <a:lvl4pPr marL="1600200" indent="-228600">
              <a:defRPr kumimoji="1">
                <a:solidFill>
                  <a:schemeClr val="tx1"/>
                </a:solidFill>
                <a:latin typeface="굴림" panose="020B0600000101010101" pitchFamily="50" charset="-127"/>
                <a:ea typeface="굴림" panose="020B0600000101010101" pitchFamily="50" charset="-127"/>
              </a:defRPr>
            </a:lvl4pPr>
            <a:lvl5pPr marL="2057400" indent="-22860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93663" indent="-93663" eaLnBrk="1" latinLnBrk="1" hangingPunct="1">
              <a:buFont typeface="Arial" panose="020B0604020202020204" pitchFamily="34" charset="0"/>
              <a:buChar char="•"/>
            </a:pPr>
            <a:r>
              <a:rPr lang="en-US" altLang="ko-KR" sz="1050" b="1" dirty="0">
                <a:latin typeface="Malgun Gothic" panose="020B0503020000020004" pitchFamily="50" charset="-127"/>
                <a:ea typeface="Malgun Gothic" panose="020B0503020000020004" pitchFamily="50" charset="-127"/>
              </a:rPr>
              <a:t>Outputs</a:t>
            </a:r>
            <a:endParaRPr lang="ko-KR" altLang="en-US" sz="1050" b="1">
              <a:latin typeface="Malgun Gothic" panose="020B0503020000020004" pitchFamily="50" charset="-127"/>
              <a:ea typeface="Malgun Gothic" panose="020B0503020000020004" pitchFamily="50" charset="-127"/>
            </a:endParaRPr>
          </a:p>
        </p:txBody>
      </p:sp>
      <p:sp>
        <p:nvSpPr>
          <p:cNvPr id="11" name="직사각형 9"/>
          <p:cNvSpPr>
            <a:spLocks noChangeArrowheads="1"/>
          </p:cNvSpPr>
          <p:nvPr/>
        </p:nvSpPr>
        <p:spPr bwMode="auto">
          <a:xfrm>
            <a:off x="6103813" y="4368831"/>
            <a:ext cx="3097213"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kumimoji="1">
                <a:solidFill>
                  <a:schemeClr val="tx1"/>
                </a:solidFill>
                <a:latin typeface="굴림" panose="020B0600000101010101" pitchFamily="50" charset="-127"/>
                <a:ea typeface="굴림" panose="020B0600000101010101" pitchFamily="50" charset="-127"/>
              </a:defRPr>
            </a:lvl1pPr>
            <a:lvl2pPr marL="400050">
              <a:defRPr kumimoji="1">
                <a:solidFill>
                  <a:schemeClr val="tx1"/>
                </a:solidFill>
                <a:latin typeface="굴림" panose="020B0600000101010101" pitchFamily="50" charset="-127"/>
                <a:ea typeface="굴림" panose="020B0600000101010101" pitchFamily="50" charset="-127"/>
              </a:defRPr>
            </a:lvl2pPr>
            <a:lvl3pPr marL="1143000" indent="-228600">
              <a:defRPr kumimoji="1">
                <a:solidFill>
                  <a:schemeClr val="tx1"/>
                </a:solidFill>
                <a:latin typeface="굴림" panose="020B0600000101010101" pitchFamily="50" charset="-127"/>
                <a:ea typeface="굴림" panose="020B0600000101010101" pitchFamily="50" charset="-127"/>
              </a:defRPr>
            </a:lvl3pPr>
            <a:lvl4pPr marL="1600200" indent="-228600">
              <a:defRPr kumimoji="1">
                <a:solidFill>
                  <a:schemeClr val="tx1"/>
                </a:solidFill>
                <a:latin typeface="굴림" panose="020B0600000101010101" pitchFamily="50" charset="-127"/>
                <a:ea typeface="굴림" panose="020B0600000101010101" pitchFamily="50" charset="-127"/>
              </a:defRPr>
            </a:lvl4pPr>
            <a:lvl5pPr marL="2057400" indent="-22860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lvl="1" indent="-400050" algn="just" eaLnBrk="1" latinLnBrk="1" hangingPunct="1">
              <a:buClr>
                <a:srgbClr val="000000"/>
              </a:buClr>
            </a:pPr>
            <a:r>
              <a:rPr lang="ko-KR" altLang="ko-KR" sz="800" dirty="0" smtClean="0">
                <a:solidFill>
                  <a:srgbClr val="000000"/>
                </a:solidFill>
                <a:latin typeface="Malgun Gothic" panose="020B0503020000020004" pitchFamily="50" charset="-127"/>
                <a:ea typeface="굴림체" panose="020B0609000101010101" pitchFamily="49" charset="-127"/>
                <a:cs typeface="Times New Roman" panose="02020603050405020304" pitchFamily="18" charset="0"/>
              </a:rPr>
              <a:t>1</a:t>
            </a:r>
            <a:r>
              <a:rPr lang="ko-KR" altLang="ko-KR" sz="800" dirty="0">
                <a:solidFill>
                  <a:srgbClr val="000000"/>
                </a:solidFill>
                <a:latin typeface="Malgun Gothic" panose="020B0503020000020004" pitchFamily="50" charset="-127"/>
                <a:ea typeface="굴림체" panose="020B0609000101010101" pitchFamily="49" charset="-127"/>
                <a:cs typeface="Times New Roman" panose="02020603050405020304" pitchFamily="18" charset="0"/>
              </a:rPr>
              <a:t>.</a:t>
            </a:r>
            <a:r>
              <a:rPr lang="en-US" altLang="ko-KR" sz="800" dirty="0">
                <a:solidFill>
                  <a:srgbClr val="000000"/>
                </a:solidFill>
                <a:latin typeface="Malgun Gothic" panose="020B0503020000020004" pitchFamily="50" charset="-127"/>
                <a:ea typeface="굴림체" panose="020B0609000101010101" pitchFamily="49" charset="-127"/>
                <a:cs typeface="Times New Roman" panose="02020603050405020304" pitchFamily="18" charset="0"/>
              </a:rPr>
              <a:t> </a:t>
            </a:r>
            <a:r>
              <a:rPr lang="ko-KR" altLang="ko-KR" sz="800">
                <a:solidFill>
                  <a:srgbClr val="000000"/>
                </a:solidFill>
                <a:latin typeface="Malgun Gothic" panose="020B0503020000020004" pitchFamily="50" charset="-127"/>
                <a:ea typeface="굴림체" panose="020B0609000101010101" pitchFamily="49" charset="-127"/>
                <a:cs typeface="Times New Roman" panose="02020603050405020304" pitchFamily="18" charset="0"/>
              </a:rPr>
              <a:t>Battery 12V Power on</a:t>
            </a:r>
            <a:endParaRPr lang="ko-KR" altLang="ko-KR" sz="800">
              <a:solidFill>
                <a:srgbClr val="000000"/>
              </a:solidFill>
              <a:latin typeface="Trebuchet MS" panose="020B0603020202020204" pitchFamily="34" charset="0"/>
              <a:ea typeface="굴림체" panose="020B0609000101010101" pitchFamily="49" charset="-127"/>
              <a:cs typeface="Times New Roman" panose="02020603050405020304" pitchFamily="18" charset="0"/>
            </a:endParaRPr>
          </a:p>
          <a:p>
            <a:pPr lvl="1" indent="-400050" algn="just" eaLnBrk="1" latinLnBrk="1" hangingPunct="1">
              <a:buClr>
                <a:srgbClr val="000000"/>
              </a:buClr>
            </a:pPr>
            <a:r>
              <a:rPr lang="ko-KR" altLang="ko-KR" sz="800" dirty="0">
                <a:solidFill>
                  <a:srgbClr val="000000"/>
                </a:solidFill>
                <a:latin typeface="Malgun Gothic" panose="020B0503020000020004" pitchFamily="50" charset="-127"/>
                <a:ea typeface="굴림체" panose="020B0609000101010101" pitchFamily="49" charset="-127"/>
                <a:cs typeface="Times New Roman" panose="02020603050405020304" pitchFamily="18" charset="0"/>
              </a:rPr>
              <a:t>2.</a:t>
            </a:r>
            <a:r>
              <a:rPr lang="en-US" altLang="ko-KR" sz="800" dirty="0">
                <a:solidFill>
                  <a:srgbClr val="000000"/>
                </a:solidFill>
                <a:latin typeface="Malgun Gothic" panose="020B0503020000020004" pitchFamily="50" charset="-127"/>
                <a:ea typeface="굴림체" panose="020B0609000101010101" pitchFamily="49" charset="-127"/>
                <a:cs typeface="Times New Roman" panose="02020603050405020304" pitchFamily="18" charset="0"/>
              </a:rPr>
              <a:t> </a:t>
            </a:r>
            <a:r>
              <a:rPr lang="ko-KR" altLang="ko-KR" sz="800">
                <a:solidFill>
                  <a:srgbClr val="000000"/>
                </a:solidFill>
                <a:latin typeface="Malgun Gothic" panose="020B0503020000020004" pitchFamily="50" charset="-127"/>
                <a:ea typeface="굴림체" panose="020B0609000101010101" pitchFamily="49" charset="-127"/>
                <a:cs typeface="Times New Roman" panose="02020603050405020304" pitchFamily="18" charset="0"/>
              </a:rPr>
              <a:t>Can Transceiver 5V Power on</a:t>
            </a:r>
            <a:endParaRPr lang="ko-KR" altLang="ko-KR" sz="800">
              <a:solidFill>
                <a:srgbClr val="000000"/>
              </a:solidFill>
              <a:latin typeface="Trebuchet MS" panose="020B0603020202020204" pitchFamily="34" charset="0"/>
              <a:ea typeface="굴림체" panose="020B0609000101010101" pitchFamily="49" charset="-127"/>
              <a:cs typeface="Times New Roman" panose="02020603050405020304" pitchFamily="18" charset="0"/>
            </a:endParaRPr>
          </a:p>
          <a:p>
            <a:pPr lvl="1" indent="-400050" algn="just" eaLnBrk="1" latinLnBrk="1" hangingPunct="1">
              <a:buClr>
                <a:srgbClr val="000000"/>
              </a:buClr>
            </a:pPr>
            <a:r>
              <a:rPr lang="ko-KR" altLang="ko-KR" sz="800" dirty="0">
                <a:solidFill>
                  <a:srgbClr val="000000"/>
                </a:solidFill>
                <a:latin typeface="Malgun Gothic" panose="020B0503020000020004" pitchFamily="50" charset="-127"/>
                <a:ea typeface="굴림체" panose="020B0609000101010101" pitchFamily="49" charset="-127"/>
                <a:cs typeface="Times New Roman" panose="02020603050405020304" pitchFamily="18" charset="0"/>
              </a:rPr>
              <a:t>3.</a:t>
            </a:r>
            <a:r>
              <a:rPr lang="en-US" altLang="ko-KR" sz="800" dirty="0">
                <a:solidFill>
                  <a:srgbClr val="000000"/>
                </a:solidFill>
                <a:latin typeface="Malgun Gothic" panose="020B0503020000020004" pitchFamily="50" charset="-127"/>
                <a:ea typeface="굴림체" panose="020B0609000101010101" pitchFamily="49" charset="-127"/>
                <a:cs typeface="Times New Roman" panose="02020603050405020304" pitchFamily="18" charset="0"/>
              </a:rPr>
              <a:t> </a:t>
            </a:r>
            <a:r>
              <a:rPr lang="ko-KR" altLang="ko-KR" sz="800">
                <a:solidFill>
                  <a:srgbClr val="000000"/>
                </a:solidFill>
                <a:latin typeface="Malgun Gothic" panose="020B0503020000020004" pitchFamily="50" charset="-127"/>
                <a:ea typeface="굴림체" panose="020B0609000101010101" pitchFamily="49" charset="-127"/>
                <a:cs typeface="Times New Roman" panose="02020603050405020304" pitchFamily="18" charset="0"/>
              </a:rPr>
              <a:t>System 3.3V Power on</a:t>
            </a:r>
            <a:endParaRPr lang="ko-KR" altLang="ko-KR" sz="800">
              <a:solidFill>
                <a:srgbClr val="000000"/>
              </a:solidFill>
              <a:latin typeface="Trebuchet MS" panose="020B0603020202020204" pitchFamily="34" charset="0"/>
              <a:ea typeface="굴림체" panose="020B0609000101010101" pitchFamily="49" charset="-127"/>
              <a:cs typeface="Times New Roman" panose="02020603050405020304" pitchFamily="18" charset="0"/>
            </a:endParaRPr>
          </a:p>
          <a:p>
            <a:pPr lvl="1" indent="-400050" algn="just" eaLnBrk="1" latinLnBrk="1" hangingPunct="1">
              <a:buClr>
                <a:srgbClr val="000000"/>
              </a:buClr>
            </a:pPr>
            <a:r>
              <a:rPr lang="ko-KR" altLang="ko-KR" sz="800" dirty="0">
                <a:solidFill>
                  <a:srgbClr val="000000"/>
                </a:solidFill>
                <a:latin typeface="Malgun Gothic" panose="020B0503020000020004" pitchFamily="50" charset="-127"/>
                <a:ea typeface="굴림체" panose="020B0609000101010101" pitchFamily="49" charset="-127"/>
                <a:cs typeface="Times New Roman" panose="02020603050405020304" pitchFamily="18" charset="0"/>
              </a:rPr>
              <a:t>4.</a:t>
            </a:r>
            <a:r>
              <a:rPr lang="en-US" altLang="ko-KR" sz="800" dirty="0">
                <a:solidFill>
                  <a:srgbClr val="000000"/>
                </a:solidFill>
                <a:latin typeface="Malgun Gothic" panose="020B0503020000020004" pitchFamily="50" charset="-127"/>
                <a:ea typeface="굴림체" panose="020B0609000101010101" pitchFamily="49" charset="-127"/>
                <a:cs typeface="Times New Roman" panose="02020603050405020304" pitchFamily="18" charset="0"/>
              </a:rPr>
              <a:t> </a:t>
            </a:r>
            <a:r>
              <a:rPr lang="ko-KR" altLang="ko-KR" sz="800">
                <a:solidFill>
                  <a:srgbClr val="000000"/>
                </a:solidFill>
                <a:latin typeface="Malgun Gothic" panose="020B0503020000020004" pitchFamily="50" charset="-127"/>
                <a:ea typeface="굴림체" panose="020B0609000101010101" pitchFamily="49" charset="-127"/>
                <a:cs typeface="Times New Roman" panose="02020603050405020304" pitchFamily="18" charset="0"/>
              </a:rPr>
              <a:t>Can Transceiver chip </a:t>
            </a:r>
            <a:r>
              <a:rPr lang="ko-KR" altLang="ko-KR" sz="800" smtClean="0">
                <a:solidFill>
                  <a:srgbClr val="000000"/>
                </a:solidFill>
                <a:latin typeface="Malgun Gothic" panose="020B0503020000020004" pitchFamily="50" charset="-127"/>
                <a:ea typeface="굴림체" panose="020B0609000101010101" pitchFamily="49" charset="-127"/>
                <a:cs typeface="Times New Roman" panose="02020603050405020304" pitchFamily="18" charset="0"/>
              </a:rPr>
              <a:t>enable</a:t>
            </a:r>
            <a:endParaRPr lang="en-US" altLang="ko-KR" sz="800" dirty="0" smtClean="0">
              <a:solidFill>
                <a:srgbClr val="000000"/>
              </a:solidFill>
              <a:latin typeface="Malgun Gothic" panose="020B0503020000020004" pitchFamily="50" charset="-127"/>
              <a:ea typeface="굴림체" panose="020B0609000101010101" pitchFamily="49" charset="-127"/>
              <a:cs typeface="Times New Roman" panose="02020603050405020304" pitchFamily="18" charset="0"/>
            </a:endParaRPr>
          </a:p>
          <a:p>
            <a:pPr lvl="1" indent="-400050" algn="just" eaLnBrk="1" latinLnBrk="1" hangingPunct="1">
              <a:buClr>
                <a:srgbClr val="000000"/>
              </a:buClr>
            </a:pPr>
            <a:r>
              <a:rPr lang="en-US" altLang="ko-KR" sz="800" dirty="0" smtClean="0">
                <a:solidFill>
                  <a:srgbClr val="000000"/>
                </a:solidFill>
                <a:latin typeface="Malgun Gothic" panose="020B0503020000020004" pitchFamily="50" charset="-127"/>
                <a:ea typeface="굴림체" panose="020B0609000101010101" pitchFamily="49" charset="-127"/>
                <a:cs typeface="Times New Roman" panose="02020603050405020304" pitchFamily="18" charset="0"/>
              </a:rPr>
              <a:t>5</a:t>
            </a:r>
            <a:r>
              <a:rPr lang="en-US" altLang="ko-KR" sz="800" dirty="0" smtClean="0">
                <a:solidFill>
                  <a:srgbClr val="FF0000"/>
                </a:solidFill>
                <a:latin typeface="Malgun Gothic" panose="020B0503020000020004" pitchFamily="50" charset="-127"/>
                <a:ea typeface="굴림체" panose="020B0609000101010101" pitchFamily="49" charset="-127"/>
                <a:cs typeface="Times New Roman" panose="02020603050405020304" pitchFamily="18" charset="0"/>
              </a:rPr>
              <a:t>. Return result (1: ok, 0 : fail)</a:t>
            </a:r>
            <a:endParaRPr lang="ko-KR" altLang="ko-KR" sz="800">
              <a:solidFill>
                <a:srgbClr val="FF0000"/>
              </a:solidFill>
              <a:latin typeface="Trebuchet MS" panose="020B0603020202020204" pitchFamily="34" charset="0"/>
              <a:ea typeface="굴림체" panose="020B0609000101010101" pitchFamily="49" charset="-127"/>
              <a:cs typeface="Times New Roman" panose="02020603050405020304" pitchFamily="18" charset="0"/>
            </a:endParaRPr>
          </a:p>
        </p:txBody>
      </p:sp>
      <p:sp>
        <p:nvSpPr>
          <p:cNvPr id="12" name="직사각형 10"/>
          <p:cNvSpPr>
            <a:spLocks noChangeArrowheads="1"/>
          </p:cNvSpPr>
          <p:nvPr/>
        </p:nvSpPr>
        <p:spPr bwMode="auto">
          <a:xfrm>
            <a:off x="6103813" y="5229324"/>
            <a:ext cx="15113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kumimoji="1">
                <a:solidFill>
                  <a:schemeClr val="tx1"/>
                </a:solidFill>
                <a:latin typeface="굴림" panose="020B0600000101010101" pitchFamily="50" charset="-127"/>
                <a:ea typeface="굴림" panose="020B0600000101010101" pitchFamily="50" charset="-127"/>
              </a:defRPr>
            </a:lvl1pPr>
            <a:lvl2pPr marL="742950" indent="-285750">
              <a:defRPr kumimoji="1">
                <a:solidFill>
                  <a:schemeClr val="tx1"/>
                </a:solidFill>
                <a:latin typeface="굴림" panose="020B0600000101010101" pitchFamily="50" charset="-127"/>
                <a:ea typeface="굴림" panose="020B0600000101010101" pitchFamily="50" charset="-127"/>
              </a:defRPr>
            </a:lvl2pPr>
            <a:lvl3pPr marL="1143000" indent="-228600">
              <a:defRPr kumimoji="1">
                <a:solidFill>
                  <a:schemeClr val="tx1"/>
                </a:solidFill>
                <a:latin typeface="굴림" panose="020B0600000101010101" pitchFamily="50" charset="-127"/>
                <a:ea typeface="굴림" panose="020B0600000101010101" pitchFamily="50" charset="-127"/>
              </a:defRPr>
            </a:lvl3pPr>
            <a:lvl4pPr marL="1600200" indent="-228600">
              <a:defRPr kumimoji="1">
                <a:solidFill>
                  <a:schemeClr val="tx1"/>
                </a:solidFill>
                <a:latin typeface="굴림" panose="020B0600000101010101" pitchFamily="50" charset="-127"/>
                <a:ea typeface="굴림" panose="020B0600000101010101" pitchFamily="50" charset="-127"/>
              </a:defRPr>
            </a:lvl4pPr>
            <a:lvl5pPr marL="2057400" indent="-22860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93663" indent="-93663" algn="just" eaLnBrk="1" latinLnBrk="1" hangingPunct="1">
              <a:buClr>
                <a:srgbClr val="000000"/>
              </a:buClr>
              <a:buFont typeface="Wingdings" panose="05000000000000000000" pitchFamily="2" charset="2"/>
              <a:buChar char=""/>
            </a:pPr>
            <a:r>
              <a:rPr lang="ko-KR" altLang="ko-KR" sz="800" dirty="0">
                <a:solidFill>
                  <a:srgbClr val="000000"/>
                </a:solidFill>
                <a:latin typeface="Malgun Gothic" panose="020B0503020000020004" pitchFamily="50" charset="-127"/>
                <a:ea typeface="굴림체" panose="020B0609000101010101" pitchFamily="49" charset="-127"/>
                <a:cs typeface="Times New Roman" panose="02020603050405020304" pitchFamily="18" charset="0"/>
              </a:rPr>
              <a:t>Void</a:t>
            </a:r>
            <a:endParaRPr lang="ko-KR" altLang="ko-KR" sz="800" dirty="0">
              <a:solidFill>
                <a:srgbClr val="000000"/>
              </a:solidFill>
              <a:latin typeface="Trebuchet MS" panose="020B0603020202020204" pitchFamily="34" charset="0"/>
              <a:ea typeface="굴림체" panose="020B0609000101010101" pitchFamily="49" charset="-127"/>
              <a:cs typeface="Times New Roman" panose="02020603050405020304" pitchFamily="18" charset="0"/>
            </a:endParaRPr>
          </a:p>
        </p:txBody>
      </p:sp>
      <p:sp>
        <p:nvSpPr>
          <p:cNvPr id="13" name="직사각형 13"/>
          <p:cNvSpPr>
            <a:spLocks noChangeArrowheads="1"/>
          </p:cNvSpPr>
          <p:nvPr/>
        </p:nvSpPr>
        <p:spPr bwMode="auto">
          <a:xfrm>
            <a:off x="6103813" y="5637237"/>
            <a:ext cx="15113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kumimoji="1">
                <a:solidFill>
                  <a:schemeClr val="tx1"/>
                </a:solidFill>
                <a:latin typeface="굴림" panose="020B0600000101010101" pitchFamily="50" charset="-127"/>
                <a:ea typeface="굴림" panose="020B0600000101010101" pitchFamily="50" charset="-127"/>
              </a:defRPr>
            </a:lvl1pPr>
            <a:lvl2pPr marL="742950" indent="-285750">
              <a:defRPr kumimoji="1">
                <a:solidFill>
                  <a:schemeClr val="tx1"/>
                </a:solidFill>
                <a:latin typeface="굴림" panose="020B0600000101010101" pitchFamily="50" charset="-127"/>
                <a:ea typeface="굴림" panose="020B0600000101010101" pitchFamily="50" charset="-127"/>
              </a:defRPr>
            </a:lvl2pPr>
            <a:lvl3pPr marL="1143000" indent="-228600">
              <a:defRPr kumimoji="1">
                <a:solidFill>
                  <a:schemeClr val="tx1"/>
                </a:solidFill>
                <a:latin typeface="굴림" panose="020B0600000101010101" pitchFamily="50" charset="-127"/>
                <a:ea typeface="굴림" panose="020B0600000101010101" pitchFamily="50" charset="-127"/>
              </a:defRPr>
            </a:lvl3pPr>
            <a:lvl4pPr marL="1600200" indent="-228600">
              <a:defRPr kumimoji="1">
                <a:solidFill>
                  <a:schemeClr val="tx1"/>
                </a:solidFill>
                <a:latin typeface="굴림" panose="020B0600000101010101" pitchFamily="50" charset="-127"/>
                <a:ea typeface="굴림" panose="020B0600000101010101" pitchFamily="50" charset="-127"/>
              </a:defRPr>
            </a:lvl4pPr>
            <a:lvl5pPr marL="2057400" indent="-22860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93663" indent="-93663" algn="just" eaLnBrk="1" latinLnBrk="1" hangingPunct="1">
              <a:buClr>
                <a:srgbClr val="000000"/>
              </a:buClr>
              <a:buFont typeface="Wingdings" panose="05000000000000000000" pitchFamily="2" charset="2"/>
              <a:buChar char=""/>
            </a:pPr>
            <a:r>
              <a:rPr lang="en-US" altLang="ko-KR" sz="800" dirty="0" smtClean="0">
                <a:solidFill>
                  <a:srgbClr val="FF0000"/>
                </a:solidFill>
                <a:latin typeface="Malgun Gothic" panose="020B0503020000020004" pitchFamily="50" charset="-127"/>
                <a:ea typeface="굴림체" panose="020B0609000101010101" pitchFamily="49" charset="-127"/>
                <a:cs typeface="Times New Roman" panose="02020603050405020304" pitchFamily="18" charset="0"/>
              </a:rPr>
              <a:t>Return Bool</a:t>
            </a:r>
            <a:endParaRPr lang="ko-KR" altLang="ko-KR" sz="800" dirty="0">
              <a:solidFill>
                <a:srgbClr val="FF0000"/>
              </a:solidFill>
              <a:latin typeface="Trebuchet MS" panose="020B0603020202020204" pitchFamily="34" charset="0"/>
              <a:ea typeface="굴림체" panose="020B0609000101010101" pitchFamily="49" charset="-127"/>
              <a:cs typeface="Times New Roman" panose="02020603050405020304" pitchFamily="18" charset="0"/>
            </a:endParaRPr>
          </a:p>
        </p:txBody>
      </p:sp>
      <p:sp>
        <p:nvSpPr>
          <p:cNvPr id="14" name="TextBox 2"/>
          <p:cNvSpPr txBox="1">
            <a:spLocks noChangeArrowheads="1"/>
          </p:cNvSpPr>
          <p:nvPr/>
        </p:nvSpPr>
        <p:spPr bwMode="auto">
          <a:xfrm>
            <a:off x="2258346" y="5929337"/>
            <a:ext cx="122822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굴림" panose="020B0600000101010101" pitchFamily="50" charset="-127"/>
                <a:ea typeface="굴림" panose="020B0600000101010101" pitchFamily="50" charset="-127"/>
              </a:defRPr>
            </a:lvl1pPr>
            <a:lvl2pPr marL="742950" indent="-285750">
              <a:defRPr kumimoji="1">
                <a:solidFill>
                  <a:schemeClr val="tx1"/>
                </a:solidFill>
                <a:latin typeface="굴림" panose="020B0600000101010101" pitchFamily="50" charset="-127"/>
                <a:ea typeface="굴림" panose="020B0600000101010101" pitchFamily="50" charset="-127"/>
              </a:defRPr>
            </a:lvl2pPr>
            <a:lvl3pPr marL="1143000" indent="-228600">
              <a:defRPr kumimoji="1">
                <a:solidFill>
                  <a:schemeClr val="tx1"/>
                </a:solidFill>
                <a:latin typeface="굴림" panose="020B0600000101010101" pitchFamily="50" charset="-127"/>
                <a:ea typeface="굴림" panose="020B0600000101010101" pitchFamily="50" charset="-127"/>
              </a:defRPr>
            </a:lvl3pPr>
            <a:lvl4pPr marL="1600200" indent="-228600">
              <a:defRPr kumimoji="1">
                <a:solidFill>
                  <a:schemeClr val="tx1"/>
                </a:solidFill>
                <a:latin typeface="굴림" panose="020B0600000101010101" pitchFamily="50" charset="-127"/>
                <a:ea typeface="굴림" panose="020B0600000101010101" pitchFamily="50" charset="-127"/>
              </a:defRPr>
            </a:lvl4pPr>
            <a:lvl5pPr marL="2057400" indent="-22860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algn="ctr"/>
            <a:r>
              <a:rPr lang="en-US" altLang="ko-KR" sz="1200" b="1" dirty="0">
                <a:latin typeface="Malgun Gothic" panose="020B0503020000020004" pitchFamily="50" charset="-127"/>
                <a:ea typeface="Malgun Gothic" panose="020B0503020000020004" pitchFamily="50" charset="-127"/>
              </a:rPr>
              <a:t>[Function List]</a:t>
            </a:r>
            <a:endParaRPr lang="ko-KR" altLang="en-US" sz="1200" b="1">
              <a:latin typeface="Malgun Gothic" panose="020B0503020000020004" pitchFamily="50" charset="-127"/>
              <a:ea typeface="Malgun Gothic" panose="020B0503020000020004" pitchFamily="50" charset="-127"/>
            </a:endParaRPr>
          </a:p>
        </p:txBody>
      </p:sp>
      <p:sp>
        <p:nvSpPr>
          <p:cNvPr id="15" name="TextBox 8"/>
          <p:cNvSpPr txBox="1">
            <a:spLocks noChangeArrowheads="1"/>
          </p:cNvSpPr>
          <p:nvPr/>
        </p:nvSpPr>
        <p:spPr bwMode="auto">
          <a:xfrm>
            <a:off x="6556406" y="5930925"/>
            <a:ext cx="190468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굴림" panose="020B0600000101010101" pitchFamily="50" charset="-127"/>
                <a:ea typeface="굴림" panose="020B0600000101010101" pitchFamily="50" charset="-127"/>
              </a:defRPr>
            </a:lvl1pPr>
            <a:lvl2pPr marL="742950" indent="-285750">
              <a:defRPr kumimoji="1">
                <a:solidFill>
                  <a:schemeClr val="tx1"/>
                </a:solidFill>
                <a:latin typeface="굴림" panose="020B0600000101010101" pitchFamily="50" charset="-127"/>
                <a:ea typeface="굴림" panose="020B0600000101010101" pitchFamily="50" charset="-127"/>
              </a:defRPr>
            </a:lvl2pPr>
            <a:lvl3pPr marL="1143000" indent="-228600">
              <a:defRPr kumimoji="1">
                <a:solidFill>
                  <a:schemeClr val="tx1"/>
                </a:solidFill>
                <a:latin typeface="굴림" panose="020B0600000101010101" pitchFamily="50" charset="-127"/>
                <a:ea typeface="굴림" panose="020B0600000101010101" pitchFamily="50" charset="-127"/>
              </a:defRPr>
            </a:lvl3pPr>
            <a:lvl4pPr marL="1600200" indent="-228600">
              <a:defRPr kumimoji="1">
                <a:solidFill>
                  <a:schemeClr val="tx1"/>
                </a:solidFill>
                <a:latin typeface="굴림" panose="020B0600000101010101" pitchFamily="50" charset="-127"/>
                <a:ea typeface="굴림" panose="020B0600000101010101" pitchFamily="50" charset="-127"/>
              </a:defRPr>
            </a:lvl4pPr>
            <a:lvl5pPr marL="2057400" indent="-22860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algn="ctr"/>
            <a:r>
              <a:rPr lang="en-US" altLang="ko-KR" sz="1200" b="1">
                <a:latin typeface="Malgun Gothic" panose="020B0503020000020004" pitchFamily="50" charset="-127"/>
                <a:ea typeface="Malgun Gothic" panose="020B0503020000020004" pitchFamily="50" charset="-127"/>
              </a:rPr>
              <a:t>[SWC Elements Design]</a:t>
            </a:r>
            <a:endParaRPr lang="ko-KR" altLang="en-US" sz="1200" b="1">
              <a:latin typeface="Malgun Gothic" panose="020B0503020000020004" pitchFamily="50" charset="-127"/>
              <a:ea typeface="Malgun Gothic" panose="020B0503020000020004" pitchFamily="50" charset="-127"/>
            </a:endParaRPr>
          </a:p>
        </p:txBody>
      </p:sp>
      <p:sp>
        <p:nvSpPr>
          <p:cNvPr id="16" name="오른쪽 화살표 15"/>
          <p:cNvSpPr/>
          <p:nvPr/>
        </p:nvSpPr>
        <p:spPr>
          <a:xfrm>
            <a:off x="4470276" y="4624412"/>
            <a:ext cx="1058862" cy="2159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endParaRPr lang="ko-KR" alt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내용 개체 틀 4"/>
          <p:cNvGraphicFramePr>
            <a:graphicFrameLocks noGrp="1"/>
          </p:cNvGraphicFramePr>
          <p:nvPr>
            <p:extLst>
              <p:ext uri="{D42A27DB-BD31-4B8C-83A1-F6EECF244321}">
                <p14:modId xmlns:p14="http://schemas.microsoft.com/office/powerpoint/2010/main" val="3181312908"/>
              </p:ext>
            </p:extLst>
          </p:nvPr>
        </p:nvGraphicFramePr>
        <p:xfrm>
          <a:off x="344487" y="1916832"/>
          <a:ext cx="9217025" cy="4160981"/>
        </p:xfrm>
        <a:graphic>
          <a:graphicData uri="http://schemas.openxmlformats.org/drawingml/2006/table">
            <a:tbl>
              <a:tblPr/>
              <a:tblGrid>
                <a:gridCol w="792089"/>
                <a:gridCol w="1080120"/>
                <a:gridCol w="5063578"/>
                <a:gridCol w="985094"/>
                <a:gridCol w="1296144"/>
              </a:tblGrid>
              <a:tr h="288032">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0">
                        <a:lnSpc>
                          <a:spcPct val="100000"/>
                        </a:lnSpc>
                        <a:spcBef>
                          <a:spcPct val="0"/>
                        </a:spcBef>
                        <a:spcAft>
                          <a:spcPct val="0"/>
                        </a:spcAft>
                        <a:buClrTx/>
                        <a:buSzTx/>
                        <a:buFontTx/>
                        <a:buNone/>
                        <a:tabLst/>
                      </a:pPr>
                      <a:r>
                        <a:rPr kumimoji="0" lang="en-US" altLang="ko-KR" sz="1400" b="1"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rPr>
                        <a:t>Version</a:t>
                      </a:r>
                      <a:endParaRPr kumimoji="0" lang="ko-KR" altLang="ko-KR" sz="1400" b="1"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endParaRPr>
                    </a:p>
                  </a:txBody>
                  <a:tcPr marL="69938" marR="69938" marT="0" marB="0"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solidFill>
                      <a:srgbClr val="CCCCCC"/>
                    </a:solid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0">
                        <a:lnSpc>
                          <a:spcPct val="100000"/>
                        </a:lnSpc>
                        <a:spcBef>
                          <a:spcPct val="0"/>
                        </a:spcBef>
                        <a:spcAft>
                          <a:spcPct val="0"/>
                        </a:spcAft>
                        <a:buClrTx/>
                        <a:buSzTx/>
                        <a:buFontTx/>
                        <a:buNone/>
                        <a:tabLst/>
                      </a:pPr>
                      <a:r>
                        <a:rPr kumimoji="0" lang="en-US" altLang="ko-KR" sz="1400" b="1"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rPr>
                        <a:t>Date</a:t>
                      </a:r>
                      <a:endParaRPr kumimoji="0" lang="ko-KR" altLang="ko-KR" sz="1400" b="1" i="0" u="none" strike="noStrike" cap="none" normalizeH="0" baseline="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endParaRPr>
                    </a:p>
                  </a:txBody>
                  <a:tcPr marL="69938" marR="69938" marT="0" marB="0"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solidFill>
                      <a:srgbClr val="CCCCCC"/>
                    </a:solid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0">
                        <a:lnSpc>
                          <a:spcPct val="100000"/>
                        </a:lnSpc>
                        <a:spcBef>
                          <a:spcPct val="0"/>
                        </a:spcBef>
                        <a:spcAft>
                          <a:spcPct val="0"/>
                        </a:spcAft>
                        <a:buClrTx/>
                        <a:buSzTx/>
                        <a:buFontTx/>
                        <a:buNone/>
                        <a:tabLst/>
                      </a:pPr>
                      <a:r>
                        <a:rPr kumimoji="0" lang="en-US" altLang="ko-KR" sz="1400" b="1"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rPr>
                        <a:t>Comment</a:t>
                      </a:r>
                      <a:endParaRPr kumimoji="0" lang="ko-KR" altLang="ko-KR" sz="1400" b="1" i="0" u="none" strike="noStrike" cap="none" normalizeH="0" baseline="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endParaRPr>
                    </a:p>
                  </a:txBody>
                  <a:tcPr marL="69938" marR="69938" marT="0" marB="0"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solidFill>
                      <a:srgbClr val="CCCCCC"/>
                    </a:solid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0">
                        <a:lnSpc>
                          <a:spcPct val="100000"/>
                        </a:lnSpc>
                        <a:spcBef>
                          <a:spcPct val="0"/>
                        </a:spcBef>
                        <a:spcAft>
                          <a:spcPct val="0"/>
                        </a:spcAft>
                        <a:buClrTx/>
                        <a:buSzTx/>
                        <a:buFontTx/>
                        <a:buNone/>
                        <a:tabLst/>
                      </a:pPr>
                      <a:r>
                        <a:rPr kumimoji="0" lang="en-US" altLang="ko-KR" sz="1400" b="1"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rPr>
                        <a:t>Author</a:t>
                      </a:r>
                      <a:endParaRPr kumimoji="0" lang="ko-KR" altLang="ko-KR" sz="1400" b="1" i="0" u="none" strike="noStrike" cap="none" normalizeH="0" baseline="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endParaRPr>
                    </a:p>
                  </a:txBody>
                  <a:tcPr marL="69938" marR="69938" marT="0" marB="0"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solidFill>
                      <a:srgbClr val="CCCCCC"/>
                    </a:solid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0">
                        <a:lnSpc>
                          <a:spcPct val="100000"/>
                        </a:lnSpc>
                        <a:spcBef>
                          <a:spcPct val="0"/>
                        </a:spcBef>
                        <a:spcAft>
                          <a:spcPct val="0"/>
                        </a:spcAft>
                        <a:buClrTx/>
                        <a:buSzTx/>
                        <a:buFontTx/>
                        <a:buNone/>
                        <a:tabLst/>
                      </a:pPr>
                      <a:r>
                        <a:rPr kumimoji="0" lang="en-US" altLang="ko-KR" sz="1400" b="1"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rPr>
                        <a:t>Approver</a:t>
                      </a:r>
                      <a:endParaRPr kumimoji="0" lang="ko-KR" altLang="ko-KR" sz="1400" b="1" i="0" u="none" strike="noStrike" cap="none" normalizeH="0" baseline="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endParaRPr>
                    </a:p>
                  </a:txBody>
                  <a:tcPr marL="69938" marR="69938" marT="0" marB="0"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solidFill>
                      <a:srgbClr val="CCCCCC"/>
                    </a:solidFill>
                  </a:tcPr>
                </a:tc>
              </a:tr>
              <a:tr h="320675">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0">
                        <a:lnSpc>
                          <a:spcPct val="100000"/>
                        </a:lnSpc>
                        <a:spcBef>
                          <a:spcPct val="0"/>
                        </a:spcBef>
                        <a:spcAft>
                          <a:spcPct val="0"/>
                        </a:spcAft>
                        <a:buClrTx/>
                        <a:buSzTx/>
                        <a:buFontTx/>
                        <a:buNone/>
                        <a:tabLst/>
                      </a:pPr>
                      <a:r>
                        <a:rPr kumimoji="0" lang="en-US" altLang="ko-KR" sz="1200" b="0" i="0" u="none" strike="noStrike" cap="none" normalizeH="0" baseline="0" smtClean="0">
                          <a:ln>
                            <a:noFill/>
                          </a:ln>
                          <a:solidFill>
                            <a:srgbClr val="000000"/>
                          </a:solidFill>
                          <a:effectLst/>
                          <a:latin typeface="Malgun Gothic" panose="020B0503020000020004" pitchFamily="50" charset="-127"/>
                          <a:ea typeface="Malgun Gothic" panose="020B0503020000020004" pitchFamily="50" charset="-127"/>
                          <a:cs typeface="Arial" panose="020B0604020202020204" pitchFamily="34" charset="0"/>
                        </a:rPr>
                        <a:t>1.0</a:t>
                      </a:r>
                      <a:endParaRPr kumimoji="0" lang="ko-KR" altLang="ko-KR" sz="1200" b="0" i="0" u="none" strike="noStrike" cap="none" normalizeH="0" baseline="0" smtClean="0">
                        <a:ln>
                          <a:noFill/>
                        </a:ln>
                        <a:solidFill>
                          <a:srgbClr val="000000"/>
                        </a:solidFill>
                        <a:effectLst/>
                        <a:latin typeface="Malgun Gothic" panose="020B0503020000020004" pitchFamily="50" charset="-127"/>
                        <a:ea typeface="Malgun Gothic" panose="020B0503020000020004" pitchFamily="50" charset="-127"/>
                        <a:cs typeface="Arial" panose="020B0604020202020204" pitchFamily="34" charset="0"/>
                      </a:endParaRPr>
                    </a:p>
                  </a:txBody>
                  <a:tcPr marL="69938" marR="69938" marT="0" marB="0"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0">
                        <a:lnSpc>
                          <a:spcPct val="100000"/>
                        </a:lnSpc>
                        <a:spcBef>
                          <a:spcPct val="0"/>
                        </a:spcBef>
                        <a:spcAft>
                          <a:spcPct val="0"/>
                        </a:spcAft>
                        <a:buClrTx/>
                        <a:buSzTx/>
                        <a:buFontTx/>
                        <a:buNone/>
                        <a:tabLst/>
                      </a:pPr>
                      <a:r>
                        <a:rPr kumimoji="0" lang="en-US" altLang="ko-KR" sz="1200" b="0" i="0" u="none" strike="noStrike" cap="none" normalizeH="0" baseline="0" smtClean="0">
                          <a:ln>
                            <a:noFill/>
                          </a:ln>
                          <a:solidFill>
                            <a:srgbClr val="000000"/>
                          </a:solidFill>
                          <a:effectLst/>
                          <a:latin typeface="Malgun Gothic" panose="020B0503020000020004" pitchFamily="50" charset="-127"/>
                          <a:ea typeface="Malgun Gothic" panose="020B0503020000020004" pitchFamily="50" charset="-127"/>
                          <a:cs typeface="Arial" panose="020B0604020202020204" pitchFamily="34" charset="0"/>
                        </a:rPr>
                        <a:t>2016.08.22</a:t>
                      </a:r>
                      <a:endParaRPr kumimoji="0" lang="ko-KR" altLang="ko-KR" sz="1200" b="0" i="0" u="none" strike="noStrike" cap="none" normalizeH="0" baseline="0" smtClean="0">
                        <a:ln>
                          <a:noFill/>
                        </a:ln>
                        <a:solidFill>
                          <a:srgbClr val="000000"/>
                        </a:solidFill>
                        <a:effectLst/>
                        <a:latin typeface="Malgun Gothic" panose="020B0503020000020004" pitchFamily="50" charset="-127"/>
                        <a:ea typeface="Malgun Gothic" panose="020B0503020000020004" pitchFamily="50" charset="-127"/>
                        <a:cs typeface="Arial" panose="020B0604020202020204" pitchFamily="34" charset="0"/>
                      </a:endParaRPr>
                    </a:p>
                  </a:txBody>
                  <a:tcPr marL="69938" marR="69938" marT="0" marB="0"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l" defTabSz="914400" rtl="0" eaLnBrk="1" fontAlgn="base" latinLnBrk="1" hangingPunct="0">
                        <a:lnSpc>
                          <a:spcPct val="100000"/>
                        </a:lnSpc>
                        <a:spcBef>
                          <a:spcPct val="0"/>
                        </a:spcBef>
                        <a:spcAft>
                          <a:spcPct val="0"/>
                        </a:spcAft>
                        <a:buClrTx/>
                        <a:buSzTx/>
                        <a:buFontTx/>
                        <a:buNone/>
                        <a:tabLst/>
                      </a:pPr>
                      <a:r>
                        <a:rPr kumimoji="0" lang="en-US" altLang="ko-KR" sz="1200" b="0" i="0" u="none" strike="noStrike" cap="none" normalizeH="0" baseline="0" dirty="0" smtClean="0">
                          <a:ln>
                            <a:noFill/>
                          </a:ln>
                          <a:solidFill>
                            <a:srgbClr val="000000"/>
                          </a:solidFill>
                          <a:effectLst/>
                          <a:latin typeface="Malgun Gothic" panose="020B0503020000020004" pitchFamily="50" charset="-127"/>
                          <a:ea typeface="Malgun Gothic" panose="020B0503020000020004" pitchFamily="50" charset="-127"/>
                          <a:cs typeface="Arial" panose="020B0604020202020204" pitchFamily="34" charset="0"/>
                        </a:rPr>
                        <a:t>Initial version</a:t>
                      </a:r>
                      <a:endParaRPr kumimoji="0" lang="ko-KR" altLang="ko-KR" sz="1200" b="0" i="0" u="none" strike="noStrike" cap="none" normalizeH="0" baseline="0" smtClean="0">
                        <a:ln>
                          <a:noFill/>
                        </a:ln>
                        <a:solidFill>
                          <a:srgbClr val="000000"/>
                        </a:solidFill>
                        <a:effectLst/>
                        <a:latin typeface="Malgun Gothic" panose="020B0503020000020004" pitchFamily="50" charset="-127"/>
                        <a:ea typeface="Malgun Gothic" panose="020B0503020000020004" pitchFamily="50" charset="-127"/>
                        <a:cs typeface="Arial" panose="020B0604020202020204" pitchFamily="34" charset="0"/>
                      </a:endParaRPr>
                    </a:p>
                  </a:txBody>
                  <a:tcPr marL="69938" marR="69938" marT="0" marB="0"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0">
                        <a:lnSpc>
                          <a:spcPct val="100000"/>
                        </a:lnSpc>
                        <a:spcBef>
                          <a:spcPct val="0"/>
                        </a:spcBef>
                        <a:spcAft>
                          <a:spcPct val="0"/>
                        </a:spcAft>
                        <a:buClrTx/>
                        <a:buSzTx/>
                        <a:buFontTx/>
                        <a:buNone/>
                        <a:tabLst/>
                      </a:pPr>
                      <a:r>
                        <a:rPr kumimoji="0" lang="en-US" altLang="ko-KR" sz="1200" b="0" i="0" u="none" strike="noStrike" cap="none" normalizeH="0" baseline="0" smtClean="0">
                          <a:ln>
                            <a:noFill/>
                          </a:ln>
                          <a:solidFill>
                            <a:srgbClr val="000000"/>
                          </a:solidFill>
                          <a:effectLst/>
                          <a:latin typeface="Malgun Gothic" panose="020B0503020000020004" pitchFamily="50" charset="-127"/>
                          <a:ea typeface="Malgun Gothic" panose="020B0503020000020004" pitchFamily="50" charset="-127"/>
                          <a:cs typeface="Arial" panose="020B0604020202020204" pitchFamily="34" charset="0"/>
                        </a:rPr>
                        <a:t>IVI SE</a:t>
                      </a:r>
                      <a:endParaRPr kumimoji="0" lang="ko-KR" altLang="ko-KR" sz="1200" b="0" i="0" u="none" strike="noStrike" cap="none" normalizeH="0" baseline="0" smtClean="0">
                        <a:ln>
                          <a:noFill/>
                        </a:ln>
                        <a:solidFill>
                          <a:srgbClr val="000000"/>
                        </a:solidFill>
                        <a:effectLst/>
                        <a:latin typeface="Malgun Gothic" panose="020B0503020000020004" pitchFamily="50" charset="-127"/>
                        <a:ea typeface="Malgun Gothic" panose="020B0503020000020004" pitchFamily="50" charset="-127"/>
                        <a:cs typeface="Arial" panose="020B0604020202020204" pitchFamily="34" charset="0"/>
                      </a:endParaRPr>
                    </a:p>
                  </a:txBody>
                  <a:tcPr marL="69938" marR="69938" marT="0" marB="0"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0">
                        <a:lnSpc>
                          <a:spcPct val="100000"/>
                        </a:lnSpc>
                        <a:spcBef>
                          <a:spcPct val="0"/>
                        </a:spcBef>
                        <a:spcAft>
                          <a:spcPct val="0"/>
                        </a:spcAft>
                        <a:buClrTx/>
                        <a:buSzTx/>
                        <a:buFontTx/>
                        <a:buNone/>
                        <a:tabLst/>
                        <a:defRPr/>
                      </a:pPr>
                      <a:r>
                        <a:rPr kumimoji="0" lang="en-US" altLang="ko-KR" sz="1200" b="0" i="0" u="none" strike="noStrike" cap="none" normalizeH="0" baseline="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rPr>
                        <a:t>SW Process Team Leader</a:t>
                      </a:r>
                      <a:endParaRPr kumimoji="0" lang="en-US" altLang="ko-KR" sz="1200" b="0" i="0" u="none" strike="noStrike" cap="none" normalizeH="0" baseline="0" dirty="0" smtClean="0">
                        <a:ln>
                          <a:noFill/>
                        </a:ln>
                        <a:solidFill>
                          <a:srgbClr val="000000"/>
                        </a:solidFill>
                        <a:effectLst/>
                        <a:latin typeface="Malgun Gothic" panose="020B0503020000020004" pitchFamily="50" charset="-127"/>
                        <a:ea typeface="Malgun Gothic" panose="020B0503020000020004" pitchFamily="50" charset="-127"/>
                        <a:cs typeface="Arial" panose="020B0604020202020204" pitchFamily="34" charset="0"/>
                      </a:endParaRPr>
                    </a:p>
                  </a:txBody>
                  <a:tcPr marL="69938" marR="69938" marT="0" marB="0"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r>
              <a:tr h="320675">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0">
                        <a:lnSpc>
                          <a:spcPct val="100000"/>
                        </a:lnSpc>
                        <a:spcBef>
                          <a:spcPct val="0"/>
                        </a:spcBef>
                        <a:spcAft>
                          <a:spcPct val="0"/>
                        </a:spcAft>
                        <a:buClrTx/>
                        <a:buSzTx/>
                        <a:buFontTx/>
                        <a:buNone/>
                        <a:tabLst/>
                      </a:pPr>
                      <a:r>
                        <a:rPr kumimoji="0" lang="en-US" altLang="ko-KR" sz="1200" b="0" i="0" u="none" strike="noStrike" cap="none" normalizeH="0" baseline="0" dirty="0" smtClean="0">
                          <a:ln>
                            <a:noFill/>
                          </a:ln>
                          <a:solidFill>
                            <a:srgbClr val="000000"/>
                          </a:solidFill>
                          <a:effectLst/>
                          <a:latin typeface="Malgun Gothic" panose="020B0503020000020004" pitchFamily="50" charset="-127"/>
                          <a:ea typeface="Malgun Gothic" panose="020B0503020000020004" pitchFamily="50" charset="-127"/>
                          <a:cs typeface="Arial" panose="020B0604020202020204" pitchFamily="34" charset="0"/>
                        </a:rPr>
                        <a:t>1.1</a:t>
                      </a:r>
                    </a:p>
                  </a:txBody>
                  <a:tcPr marL="69938" marR="69938" marT="0" marB="0"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0">
                        <a:lnSpc>
                          <a:spcPct val="100000"/>
                        </a:lnSpc>
                        <a:spcBef>
                          <a:spcPct val="0"/>
                        </a:spcBef>
                        <a:spcAft>
                          <a:spcPct val="0"/>
                        </a:spcAft>
                        <a:buClrTx/>
                        <a:buSzTx/>
                        <a:buFontTx/>
                        <a:buNone/>
                        <a:tabLst/>
                      </a:pPr>
                      <a:r>
                        <a:rPr kumimoji="0" lang="en-US" altLang="ko-KR" sz="1200" b="0" i="0" u="none" strike="noStrike" cap="none" normalizeH="0" baseline="0" dirty="0" smtClean="0">
                          <a:ln>
                            <a:noFill/>
                          </a:ln>
                          <a:solidFill>
                            <a:srgbClr val="000000"/>
                          </a:solidFill>
                          <a:effectLst/>
                          <a:latin typeface="Malgun Gothic" panose="020B0503020000020004" pitchFamily="50" charset="-127"/>
                          <a:ea typeface="Malgun Gothic" panose="020B0503020000020004" pitchFamily="50" charset="-127"/>
                          <a:cs typeface="Arial" panose="020B0604020202020204" pitchFamily="34" charset="0"/>
                        </a:rPr>
                        <a:t>2018.01.16</a:t>
                      </a:r>
                    </a:p>
                  </a:txBody>
                  <a:tcPr marL="69938" marR="69938" marT="0" marB="0"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l" defTabSz="914400" rtl="0" eaLnBrk="1" fontAlgn="base" latinLnBrk="1" hangingPunct="0">
                        <a:lnSpc>
                          <a:spcPct val="100000"/>
                        </a:lnSpc>
                        <a:spcBef>
                          <a:spcPct val="0"/>
                        </a:spcBef>
                        <a:spcAft>
                          <a:spcPct val="0"/>
                        </a:spcAft>
                        <a:buClrTx/>
                        <a:buSzTx/>
                        <a:buFontTx/>
                        <a:buNone/>
                        <a:tabLst/>
                        <a:defRPr/>
                      </a:pPr>
                      <a:r>
                        <a:rPr kumimoji="1" lang="en-US" altLang="ko-KR" sz="12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rPr>
                        <a:t>Updated content of PIRS-14 (VLM system) </a:t>
                      </a:r>
                      <a:endParaRPr kumimoji="0" lang="en-US" altLang="ko-KR" sz="1200" b="0" i="0" u="none" strike="noStrike" cap="none" normalizeH="0" baseline="0" dirty="0" smtClean="0">
                        <a:ln>
                          <a:noFill/>
                        </a:ln>
                        <a:solidFill>
                          <a:srgbClr val="000000"/>
                        </a:solidFill>
                        <a:effectLst/>
                        <a:latin typeface="Malgun Gothic" panose="020B0503020000020004" pitchFamily="50" charset="-127"/>
                        <a:ea typeface="Malgun Gothic" panose="020B0503020000020004" pitchFamily="50" charset="-127"/>
                        <a:cs typeface="Arial" panose="020B0604020202020204" pitchFamily="34" charset="0"/>
                      </a:endParaRPr>
                    </a:p>
                  </a:txBody>
                  <a:tcPr marL="69938" marR="69938" marT="0" marB="0"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0">
                        <a:lnSpc>
                          <a:spcPct val="100000"/>
                        </a:lnSpc>
                        <a:spcBef>
                          <a:spcPct val="0"/>
                        </a:spcBef>
                        <a:spcAft>
                          <a:spcPct val="0"/>
                        </a:spcAft>
                        <a:buClrTx/>
                        <a:buSzTx/>
                        <a:buFontTx/>
                        <a:buNone/>
                        <a:tabLst/>
                      </a:pPr>
                      <a:r>
                        <a:rPr kumimoji="0" lang="en-US" altLang="ko-KR" sz="1200" b="0" i="0" u="none" strike="noStrike" cap="none" normalizeH="0" baseline="0" dirty="0" err="1" smtClean="0">
                          <a:ln>
                            <a:noFill/>
                          </a:ln>
                          <a:solidFill>
                            <a:srgbClr val="000000"/>
                          </a:solidFill>
                          <a:effectLst/>
                          <a:latin typeface="Malgun Gothic" panose="020B0503020000020004" pitchFamily="50" charset="-127"/>
                          <a:ea typeface="Malgun Gothic" panose="020B0503020000020004" pitchFamily="50" charset="-127"/>
                          <a:cs typeface="Arial" panose="020B0604020202020204" pitchFamily="34" charset="0"/>
                        </a:rPr>
                        <a:t>Sookyung</a:t>
                      </a:r>
                      <a:r>
                        <a:rPr kumimoji="0" lang="en-US" altLang="ko-KR" sz="1200" b="0" i="0" u="none" strike="noStrike" cap="none" normalizeH="0" baseline="0" dirty="0" smtClean="0">
                          <a:ln>
                            <a:noFill/>
                          </a:ln>
                          <a:solidFill>
                            <a:srgbClr val="000000"/>
                          </a:solidFill>
                          <a:effectLst/>
                          <a:latin typeface="Malgun Gothic" panose="020B0503020000020004" pitchFamily="50" charset="-127"/>
                          <a:ea typeface="Malgun Gothic" panose="020B0503020000020004" pitchFamily="50" charset="-127"/>
                          <a:cs typeface="Arial" panose="020B0604020202020204" pitchFamily="34" charset="0"/>
                        </a:rPr>
                        <a:t> Yoon</a:t>
                      </a:r>
                    </a:p>
                  </a:txBody>
                  <a:tcPr marL="69938" marR="69938" marT="0" marB="0"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0">
                        <a:lnSpc>
                          <a:spcPct val="100000"/>
                        </a:lnSpc>
                        <a:spcBef>
                          <a:spcPct val="0"/>
                        </a:spcBef>
                        <a:spcAft>
                          <a:spcPct val="0"/>
                        </a:spcAft>
                        <a:buClrTx/>
                        <a:buSzTx/>
                        <a:buFontTx/>
                        <a:buNone/>
                        <a:tabLst/>
                        <a:defRPr/>
                      </a:pPr>
                      <a:r>
                        <a:rPr kumimoji="0" lang="en-US" altLang="ko-KR" sz="12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rPr>
                        <a:t>SW Process Team Leader</a:t>
                      </a:r>
                      <a:endParaRPr kumimoji="0" lang="en-US" altLang="ko-KR" sz="1200" b="0" i="0" u="none" strike="noStrike" cap="none" normalizeH="0" baseline="0" dirty="0" smtClean="0">
                        <a:ln>
                          <a:noFill/>
                        </a:ln>
                        <a:solidFill>
                          <a:srgbClr val="000000"/>
                        </a:solidFill>
                        <a:effectLst/>
                        <a:latin typeface="Malgun Gothic" panose="020B0503020000020004" pitchFamily="50" charset="-127"/>
                        <a:ea typeface="Malgun Gothic" panose="020B0503020000020004" pitchFamily="50" charset="-127"/>
                        <a:cs typeface="Arial" panose="020B0604020202020204" pitchFamily="34" charset="0"/>
                      </a:endParaRPr>
                    </a:p>
                  </a:txBody>
                  <a:tcPr marL="69938" marR="69938" marT="0" marB="0"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r>
              <a:tr h="320675">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0">
                        <a:lnSpc>
                          <a:spcPct val="100000"/>
                        </a:lnSpc>
                        <a:spcBef>
                          <a:spcPct val="0"/>
                        </a:spcBef>
                        <a:spcAft>
                          <a:spcPct val="0"/>
                        </a:spcAft>
                        <a:buClrTx/>
                        <a:buSzTx/>
                        <a:buFontTx/>
                        <a:buNone/>
                        <a:tabLst/>
                      </a:pPr>
                      <a:r>
                        <a:rPr kumimoji="0" lang="en-US" altLang="ko-KR" sz="1200" b="0" i="0" u="none" strike="noStrike" cap="none" normalizeH="0" baseline="0" dirty="0" smtClean="0">
                          <a:ln>
                            <a:noFill/>
                          </a:ln>
                          <a:solidFill>
                            <a:srgbClr val="000000"/>
                          </a:solidFill>
                          <a:effectLst/>
                          <a:latin typeface="Malgun Gothic" panose="020B0503020000020004" pitchFamily="50" charset="-127"/>
                          <a:ea typeface="Malgun Gothic" panose="020B0503020000020004" pitchFamily="50" charset="-127"/>
                          <a:cs typeface="Arial" panose="020B0604020202020204" pitchFamily="34" charset="0"/>
                        </a:rPr>
                        <a:t>1.2</a:t>
                      </a:r>
                    </a:p>
                  </a:txBody>
                  <a:tcPr marL="69938" marR="69938" marT="0" marB="0"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0">
                        <a:lnSpc>
                          <a:spcPct val="100000"/>
                        </a:lnSpc>
                        <a:spcBef>
                          <a:spcPct val="0"/>
                        </a:spcBef>
                        <a:spcAft>
                          <a:spcPct val="0"/>
                        </a:spcAft>
                        <a:buClrTx/>
                        <a:buSzTx/>
                        <a:buFontTx/>
                        <a:buNone/>
                        <a:tabLst/>
                      </a:pPr>
                      <a:r>
                        <a:rPr kumimoji="0" lang="en-US" altLang="ko-KR" sz="1200" b="0" i="0" u="none" strike="noStrike" cap="none" normalizeH="0" baseline="0" dirty="0" smtClean="0">
                          <a:ln>
                            <a:noFill/>
                          </a:ln>
                          <a:solidFill>
                            <a:srgbClr val="000000"/>
                          </a:solidFill>
                          <a:effectLst/>
                          <a:latin typeface="Malgun Gothic" panose="020B0503020000020004" pitchFamily="50" charset="-127"/>
                          <a:ea typeface="Malgun Gothic" panose="020B0503020000020004" pitchFamily="50" charset="-127"/>
                          <a:cs typeface="Arial" panose="020B0604020202020204" pitchFamily="34" charset="0"/>
                        </a:rPr>
                        <a:t>2019-02-12</a:t>
                      </a:r>
                    </a:p>
                  </a:txBody>
                  <a:tcPr marL="69938" marR="69938" marT="0" marB="0"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l" defTabSz="914400" rtl="0" eaLnBrk="1" fontAlgn="base" latinLnBrk="1" hangingPunct="0">
                        <a:lnSpc>
                          <a:spcPct val="100000"/>
                        </a:lnSpc>
                        <a:spcBef>
                          <a:spcPct val="0"/>
                        </a:spcBef>
                        <a:spcAft>
                          <a:spcPct val="0"/>
                        </a:spcAft>
                        <a:buClrTx/>
                        <a:buSzTx/>
                        <a:buFontTx/>
                        <a:buNone/>
                        <a:tabLst/>
                      </a:pPr>
                      <a:r>
                        <a:rPr kumimoji="0" lang="en-US" altLang="ko-KR" sz="12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rPr>
                        <a:t>Organization name change</a:t>
                      </a:r>
                      <a:r>
                        <a:rPr kumimoji="0" lang="ko-KR" altLang="en-US" sz="1200" b="0" i="0" u="none" strike="noStrike" cap="none" normalizeH="0" baseline="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rPr>
                        <a:t> </a:t>
                      </a:r>
                      <a:r>
                        <a:rPr kumimoji="0" lang="en-US" altLang="ko-KR" sz="12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rPr>
                        <a:t>(VC→VS)</a:t>
                      </a:r>
                    </a:p>
                  </a:txBody>
                  <a:tcPr marL="69938" marR="69938" marT="0" marB="0"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0">
                        <a:lnSpc>
                          <a:spcPct val="100000"/>
                        </a:lnSpc>
                        <a:spcBef>
                          <a:spcPct val="0"/>
                        </a:spcBef>
                        <a:spcAft>
                          <a:spcPct val="0"/>
                        </a:spcAft>
                        <a:buClrTx/>
                        <a:buSzTx/>
                        <a:buFontTx/>
                        <a:buNone/>
                        <a:tabLst/>
                      </a:pPr>
                      <a:r>
                        <a:rPr kumimoji="0" lang="en-US" altLang="ko-KR" sz="1200" b="0" i="0" u="none" strike="noStrike" cap="none" normalizeH="0" baseline="0" dirty="0" err="1" smtClean="0">
                          <a:ln>
                            <a:noFill/>
                          </a:ln>
                          <a:solidFill>
                            <a:srgbClr val="000000"/>
                          </a:solidFill>
                          <a:effectLst/>
                          <a:latin typeface="Malgun Gothic" panose="020B0503020000020004" pitchFamily="50" charset="-127"/>
                          <a:ea typeface="Malgun Gothic" panose="020B0503020000020004" pitchFamily="50" charset="-127"/>
                          <a:cs typeface="Arial" panose="020B0604020202020204" pitchFamily="34" charset="0"/>
                        </a:rPr>
                        <a:t>Sanghoon</a:t>
                      </a:r>
                      <a:r>
                        <a:rPr kumimoji="0" lang="en-US" altLang="ko-KR" sz="1200" b="0" i="0" u="none" strike="noStrike" cap="none" normalizeH="0" baseline="0" dirty="0" smtClean="0">
                          <a:ln>
                            <a:noFill/>
                          </a:ln>
                          <a:solidFill>
                            <a:srgbClr val="000000"/>
                          </a:solidFill>
                          <a:effectLst/>
                          <a:latin typeface="Malgun Gothic" panose="020B0503020000020004" pitchFamily="50" charset="-127"/>
                          <a:ea typeface="Malgun Gothic" panose="020B0503020000020004" pitchFamily="50" charset="-127"/>
                          <a:cs typeface="Arial" panose="020B0604020202020204" pitchFamily="34" charset="0"/>
                        </a:rPr>
                        <a:t> Lee</a:t>
                      </a:r>
                    </a:p>
                  </a:txBody>
                  <a:tcPr marL="69938" marR="69938" marT="0" marB="0"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0">
                        <a:lnSpc>
                          <a:spcPct val="100000"/>
                        </a:lnSpc>
                        <a:spcBef>
                          <a:spcPct val="0"/>
                        </a:spcBef>
                        <a:spcAft>
                          <a:spcPct val="0"/>
                        </a:spcAft>
                        <a:buClrTx/>
                        <a:buSzTx/>
                        <a:buFontTx/>
                        <a:buNone/>
                        <a:tabLst/>
                        <a:defRPr/>
                      </a:pPr>
                      <a:r>
                        <a:rPr kumimoji="0" lang="en-US" altLang="ko-KR" sz="12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rPr>
                        <a:t>SW Process Team Leader</a:t>
                      </a:r>
                      <a:endParaRPr kumimoji="0" lang="en-US" altLang="ko-KR" sz="1200" b="0" i="0" u="none" strike="noStrike" cap="none" normalizeH="0" baseline="0" dirty="0" smtClean="0">
                        <a:ln>
                          <a:noFill/>
                        </a:ln>
                        <a:solidFill>
                          <a:srgbClr val="000000"/>
                        </a:solidFill>
                        <a:effectLst/>
                        <a:latin typeface="Malgun Gothic" panose="020B0503020000020004" pitchFamily="50" charset="-127"/>
                        <a:ea typeface="Malgun Gothic" panose="020B0503020000020004" pitchFamily="50" charset="-127"/>
                        <a:cs typeface="Arial" panose="020B0604020202020204" pitchFamily="34" charset="0"/>
                      </a:endParaRPr>
                    </a:p>
                  </a:txBody>
                  <a:tcPr marL="69938" marR="69938" marT="0" marB="0"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r>
              <a:tr h="2134319">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0">
                        <a:lnSpc>
                          <a:spcPct val="100000"/>
                        </a:lnSpc>
                        <a:spcBef>
                          <a:spcPct val="0"/>
                        </a:spcBef>
                        <a:spcAft>
                          <a:spcPct val="0"/>
                        </a:spcAft>
                        <a:buClrTx/>
                        <a:buSzTx/>
                        <a:buFontTx/>
                        <a:buNone/>
                        <a:tabLst/>
                      </a:pPr>
                      <a:r>
                        <a:rPr kumimoji="0" lang="en-US" altLang="ko-KR" sz="1200" b="0" i="0" u="none" strike="noStrike" cap="none" normalizeH="0" baseline="0" dirty="0" smtClean="0">
                          <a:ln>
                            <a:noFill/>
                          </a:ln>
                          <a:solidFill>
                            <a:srgbClr val="000000"/>
                          </a:solidFill>
                          <a:effectLst/>
                          <a:latin typeface="Malgun Gothic" panose="020B0503020000020004" pitchFamily="50" charset="-127"/>
                          <a:ea typeface="Malgun Gothic" panose="020B0503020000020004" pitchFamily="50" charset="-127"/>
                          <a:cs typeface="Arial" panose="020B0604020202020204" pitchFamily="34" charset="0"/>
                        </a:rPr>
                        <a:t>1.3</a:t>
                      </a:r>
                    </a:p>
                  </a:txBody>
                  <a:tcPr marL="69938" marR="69938" marT="0" marB="0"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0">
                        <a:lnSpc>
                          <a:spcPct val="100000"/>
                        </a:lnSpc>
                        <a:spcBef>
                          <a:spcPct val="0"/>
                        </a:spcBef>
                        <a:spcAft>
                          <a:spcPct val="0"/>
                        </a:spcAft>
                        <a:buClrTx/>
                        <a:buSzTx/>
                        <a:buFontTx/>
                        <a:buNone/>
                        <a:tabLst/>
                      </a:pPr>
                      <a:r>
                        <a:rPr kumimoji="0" lang="en-US" altLang="ko-KR" sz="1200" b="0" i="0" u="none" strike="noStrike" cap="none" normalizeH="0" baseline="0" dirty="0" smtClean="0">
                          <a:ln>
                            <a:noFill/>
                          </a:ln>
                          <a:solidFill>
                            <a:srgbClr val="000000"/>
                          </a:solidFill>
                          <a:effectLst/>
                          <a:latin typeface="Malgun Gothic" panose="020B0503020000020004" pitchFamily="50" charset="-127"/>
                          <a:ea typeface="Malgun Gothic" panose="020B0503020000020004" pitchFamily="50" charset="-127"/>
                          <a:cs typeface="Arial" panose="020B0604020202020204" pitchFamily="34" charset="0"/>
                        </a:rPr>
                        <a:t>2019.7.1</a:t>
                      </a:r>
                    </a:p>
                  </a:txBody>
                  <a:tcPr marL="69938" marR="69938" marT="0" marB="0"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228600" marR="0" lvl="0" indent="-228600" algn="l" defTabSz="914400" rtl="0" eaLnBrk="1" fontAlgn="base" latinLnBrk="1" hangingPunct="0">
                        <a:lnSpc>
                          <a:spcPct val="100000"/>
                        </a:lnSpc>
                        <a:spcBef>
                          <a:spcPct val="0"/>
                        </a:spcBef>
                        <a:spcAft>
                          <a:spcPct val="0"/>
                        </a:spcAft>
                        <a:buClrTx/>
                        <a:buSzTx/>
                        <a:buFontTx/>
                        <a:buAutoNum type="arabicParenR"/>
                        <a:tabLst/>
                      </a:pPr>
                      <a:r>
                        <a:rPr kumimoji="0" lang="en-US" altLang="ko-KR" sz="1200" b="0" i="0" u="none" strike="noStrike" cap="none" normalizeH="0" baseline="0" dirty="0" smtClean="0">
                          <a:ln>
                            <a:noFill/>
                          </a:ln>
                          <a:solidFill>
                            <a:srgbClr val="000000"/>
                          </a:solidFill>
                          <a:effectLst/>
                          <a:latin typeface="Malgun Gothic" panose="020B0503020000020004" pitchFamily="50" charset="-127"/>
                          <a:ea typeface="Malgun Gothic" panose="020B0503020000020004" pitchFamily="50" charset="-127"/>
                          <a:cs typeface="Arial" panose="020B0604020202020204" pitchFamily="34" charset="0"/>
                        </a:rPr>
                        <a:t>3p~5p : Added multiple files cases, Context, Dynamic design, Unit design, Design alternatives, Removed Duplication</a:t>
                      </a:r>
                    </a:p>
                    <a:p>
                      <a:pPr marL="228600" marR="0" lvl="0" indent="-228600" algn="l" defTabSz="914400" rtl="0" eaLnBrk="1" fontAlgn="base" latinLnBrk="1" hangingPunct="0">
                        <a:lnSpc>
                          <a:spcPct val="100000"/>
                        </a:lnSpc>
                        <a:spcBef>
                          <a:spcPct val="0"/>
                        </a:spcBef>
                        <a:spcAft>
                          <a:spcPct val="0"/>
                        </a:spcAft>
                        <a:buClrTx/>
                        <a:buSzTx/>
                        <a:buFontTx/>
                        <a:buAutoNum type="arabicParenR"/>
                        <a:tabLst/>
                      </a:pPr>
                      <a:r>
                        <a:rPr lang="en-US" altLang="ko-KR" sz="1200" dirty="0" smtClean="0">
                          <a:latin typeface="Malgun Gothic" panose="020B0503020000020004" pitchFamily="50" charset="-127"/>
                          <a:ea typeface="Malgun Gothic" panose="020B0503020000020004" pitchFamily="50" charset="-127"/>
                        </a:rPr>
                        <a:t>3. SW detailed design</a:t>
                      </a:r>
                      <a:r>
                        <a:rPr lang="ko-KR" altLang="en-US" sz="1200" smtClean="0">
                          <a:latin typeface="Malgun Gothic" panose="020B0503020000020004" pitchFamily="50" charset="-127"/>
                          <a:ea typeface="Malgun Gothic" panose="020B0503020000020004" pitchFamily="50" charset="-127"/>
                        </a:rPr>
                        <a:t> </a:t>
                      </a:r>
                      <a:r>
                        <a:rPr lang="en-US" altLang="ko-KR" sz="1200" dirty="0" smtClean="0">
                          <a:latin typeface="Malgun Gothic" panose="020B0503020000020004" pitchFamily="50" charset="-127"/>
                          <a:ea typeface="Malgun Gothic" panose="020B0503020000020004" pitchFamily="50" charset="-127"/>
                        </a:rPr>
                        <a:t>: Separated</a:t>
                      </a:r>
                      <a:r>
                        <a:rPr lang="en-US" altLang="ko-KR" sz="1200" baseline="0" dirty="0" smtClean="0">
                          <a:latin typeface="Malgun Gothic" panose="020B0503020000020004" pitchFamily="50" charset="-127"/>
                          <a:ea typeface="Malgun Gothic" panose="020B0503020000020004" pitchFamily="50" charset="-127"/>
                        </a:rPr>
                        <a:t> ‘</a:t>
                      </a:r>
                      <a:r>
                        <a:rPr lang="en-US" altLang="ko-KR" sz="1200" dirty="0" smtClean="0">
                          <a:latin typeface="Malgun Gothic" panose="020B0503020000020004" pitchFamily="50" charset="-127"/>
                          <a:ea typeface="Malgun Gothic" panose="020B0503020000020004" pitchFamily="50" charset="-127"/>
                        </a:rPr>
                        <a:t>Overview’ chapter</a:t>
                      </a:r>
                      <a:endParaRPr kumimoji="0" lang="en-US" altLang="ko-KR" sz="1200" b="0" i="0" u="none" strike="noStrike" cap="none" normalizeH="0" baseline="0" dirty="0" smtClean="0">
                        <a:ln>
                          <a:noFill/>
                        </a:ln>
                        <a:solidFill>
                          <a:srgbClr val="000000"/>
                        </a:solidFill>
                        <a:effectLst/>
                        <a:latin typeface="Malgun Gothic" panose="020B0503020000020004" pitchFamily="50" charset="-127"/>
                        <a:ea typeface="Malgun Gothic" panose="020B0503020000020004" pitchFamily="50" charset="-127"/>
                        <a:cs typeface="Arial" panose="020B0604020202020204" pitchFamily="34" charset="0"/>
                      </a:endParaRPr>
                    </a:p>
                    <a:p>
                      <a:pPr marL="228600" marR="0" lvl="0" indent="-228600" algn="l" defTabSz="914400" rtl="0" eaLnBrk="1" fontAlgn="base" latinLnBrk="1" hangingPunct="0">
                        <a:lnSpc>
                          <a:spcPct val="100000"/>
                        </a:lnSpc>
                        <a:spcBef>
                          <a:spcPct val="0"/>
                        </a:spcBef>
                        <a:spcAft>
                          <a:spcPct val="0"/>
                        </a:spcAft>
                        <a:buClrTx/>
                        <a:buSzTx/>
                        <a:buFontTx/>
                        <a:buAutoNum type="arabicParenR"/>
                        <a:tabLst/>
                      </a:pPr>
                      <a:r>
                        <a:rPr kumimoji="0" lang="en-US" altLang="ko-KR" sz="1200" b="0" i="0" u="none" strike="noStrike" cap="none" normalizeH="0" baseline="0" dirty="0" smtClean="0">
                          <a:ln>
                            <a:noFill/>
                          </a:ln>
                          <a:solidFill>
                            <a:srgbClr val="000000"/>
                          </a:solidFill>
                          <a:effectLst/>
                          <a:latin typeface="Malgun Gothic" panose="020B0503020000020004" pitchFamily="50" charset="-127"/>
                          <a:ea typeface="Malgun Gothic" panose="020B0503020000020004" pitchFamily="50" charset="-127"/>
                          <a:cs typeface="Arial" panose="020B0604020202020204" pitchFamily="34" charset="0"/>
                        </a:rPr>
                        <a:t>Added ‘4. Context diagram’ </a:t>
                      </a:r>
                    </a:p>
                    <a:p>
                      <a:pPr marL="228600" marR="0" lvl="0" indent="-228600" algn="l" defTabSz="914400" rtl="0" eaLnBrk="1" fontAlgn="base" latinLnBrk="1" hangingPunct="0">
                        <a:lnSpc>
                          <a:spcPct val="100000"/>
                        </a:lnSpc>
                        <a:spcBef>
                          <a:spcPct val="0"/>
                        </a:spcBef>
                        <a:spcAft>
                          <a:spcPct val="0"/>
                        </a:spcAft>
                        <a:buClrTx/>
                        <a:buSzTx/>
                        <a:buFontTx/>
                        <a:buAutoNum type="arabicParenR"/>
                        <a:tabLst/>
                      </a:pPr>
                      <a:r>
                        <a:rPr kumimoji="0" lang="en-US" altLang="ko-KR" sz="1200" b="0" i="0" u="none" strike="noStrike" cap="none" normalizeH="0" baseline="0" dirty="0" smtClean="0">
                          <a:ln>
                            <a:noFill/>
                          </a:ln>
                          <a:solidFill>
                            <a:srgbClr val="000000"/>
                          </a:solidFill>
                          <a:effectLst/>
                          <a:latin typeface="Malgun Gothic" panose="020B0503020000020004" pitchFamily="50" charset="-127"/>
                          <a:ea typeface="Malgun Gothic" panose="020B0503020000020004" pitchFamily="50" charset="-127"/>
                          <a:cs typeface="Arial" panose="020B0604020202020204" pitchFamily="34" charset="0"/>
                        </a:rPr>
                        <a:t>Chapter 5</a:t>
                      </a:r>
                      <a:r>
                        <a:rPr kumimoji="0" lang="ko-KR" altLang="en-US" sz="1200" b="0" i="0" u="none" strike="noStrike" cap="none" normalizeH="0" baseline="0" smtClean="0">
                          <a:ln>
                            <a:noFill/>
                          </a:ln>
                          <a:solidFill>
                            <a:srgbClr val="000000"/>
                          </a:solidFill>
                          <a:effectLst/>
                          <a:latin typeface="Malgun Gothic" panose="020B0503020000020004" pitchFamily="50" charset="-127"/>
                          <a:ea typeface="Malgun Gothic" panose="020B0503020000020004" pitchFamily="50" charset="-127"/>
                          <a:cs typeface="Arial" panose="020B0604020202020204" pitchFamily="34" charset="0"/>
                        </a:rPr>
                        <a:t> </a:t>
                      </a:r>
                      <a:r>
                        <a:rPr kumimoji="0" lang="en-US" altLang="ko-KR" sz="1200" b="0" i="0" u="none" strike="noStrike" cap="none" normalizeH="0" baseline="0" dirty="0" smtClean="0">
                          <a:ln>
                            <a:noFill/>
                          </a:ln>
                          <a:solidFill>
                            <a:srgbClr val="000000"/>
                          </a:solidFill>
                          <a:effectLst/>
                          <a:latin typeface="Malgun Gothic" panose="020B0503020000020004" pitchFamily="50" charset="-127"/>
                          <a:ea typeface="Malgun Gothic" panose="020B0503020000020004" pitchFamily="50" charset="-127"/>
                          <a:cs typeface="Arial" panose="020B0604020202020204" pitchFamily="34" charset="0"/>
                        </a:rPr>
                        <a:t>: Added ‘Design pattern’</a:t>
                      </a:r>
                      <a:r>
                        <a:rPr kumimoji="0" lang="ko-KR" altLang="en-US" sz="1200" b="0" i="0" u="none" strike="noStrike" cap="none" normalizeH="0" baseline="0" smtClean="0">
                          <a:ln>
                            <a:noFill/>
                          </a:ln>
                          <a:solidFill>
                            <a:srgbClr val="000000"/>
                          </a:solidFill>
                          <a:effectLst/>
                          <a:latin typeface="Malgun Gothic" panose="020B0503020000020004" pitchFamily="50" charset="-127"/>
                          <a:ea typeface="Malgun Gothic" panose="020B0503020000020004" pitchFamily="50" charset="-127"/>
                          <a:cs typeface="Arial" panose="020B0604020202020204" pitchFamily="34" charset="0"/>
                        </a:rPr>
                        <a:t> </a:t>
                      </a:r>
                      <a:endParaRPr kumimoji="0" lang="en-US" altLang="ko-KR" sz="1200" b="0" i="0" u="none" strike="noStrike" cap="none" normalizeH="0" baseline="0" dirty="0" smtClean="0">
                        <a:ln>
                          <a:noFill/>
                        </a:ln>
                        <a:solidFill>
                          <a:srgbClr val="000000"/>
                        </a:solidFill>
                        <a:effectLst/>
                        <a:latin typeface="Malgun Gothic" panose="020B0503020000020004" pitchFamily="50" charset="-127"/>
                        <a:ea typeface="Malgun Gothic" panose="020B0503020000020004" pitchFamily="50" charset="-127"/>
                        <a:cs typeface="Arial" panose="020B0604020202020204" pitchFamily="34" charset="0"/>
                      </a:endParaRPr>
                    </a:p>
                    <a:p>
                      <a:pPr marL="228600" marR="0" lvl="0" indent="-228600" algn="l" defTabSz="914400" rtl="0" eaLnBrk="1" fontAlgn="base" latinLnBrk="1" hangingPunct="0">
                        <a:lnSpc>
                          <a:spcPct val="100000"/>
                        </a:lnSpc>
                        <a:spcBef>
                          <a:spcPct val="0"/>
                        </a:spcBef>
                        <a:spcAft>
                          <a:spcPct val="0"/>
                        </a:spcAft>
                        <a:buClrTx/>
                        <a:buSzTx/>
                        <a:buFontTx/>
                        <a:buAutoNum type="arabicParenR"/>
                        <a:tabLst/>
                      </a:pPr>
                      <a:r>
                        <a:rPr kumimoji="0" lang="en-US" altLang="ko-KR" sz="1200" b="0" i="0" u="none" strike="noStrike" cap="none" normalizeH="0" baseline="0" dirty="0" smtClean="0">
                          <a:ln>
                            <a:noFill/>
                          </a:ln>
                          <a:solidFill>
                            <a:srgbClr val="000000"/>
                          </a:solidFill>
                          <a:effectLst/>
                          <a:latin typeface="Malgun Gothic" panose="020B0503020000020004" pitchFamily="50" charset="-127"/>
                          <a:ea typeface="Malgun Gothic" panose="020B0503020000020004" pitchFamily="50" charset="-127"/>
                          <a:cs typeface="Arial" panose="020B0604020202020204" pitchFamily="34" charset="0"/>
                        </a:rPr>
                        <a:t>8p : Added multiple files cases</a:t>
                      </a:r>
                    </a:p>
                    <a:p>
                      <a:pPr marL="228600" marR="0" lvl="0" indent="-228600" algn="l" defTabSz="914400" rtl="0" eaLnBrk="1" fontAlgn="base" latinLnBrk="1" hangingPunct="0">
                        <a:lnSpc>
                          <a:spcPct val="100000"/>
                        </a:lnSpc>
                        <a:spcBef>
                          <a:spcPct val="0"/>
                        </a:spcBef>
                        <a:spcAft>
                          <a:spcPct val="0"/>
                        </a:spcAft>
                        <a:buClrTx/>
                        <a:buSzTx/>
                        <a:buFontTx/>
                        <a:buAutoNum type="arabicParenR"/>
                        <a:tabLst/>
                        <a:defRPr/>
                      </a:pPr>
                      <a:r>
                        <a:rPr lang="en-US" altLang="ko-KR" sz="1200" b="0" dirty="0" smtClean="0">
                          <a:solidFill>
                            <a:srgbClr val="000000"/>
                          </a:solidFill>
                          <a:latin typeface="Malgun Gothic" panose="020B0503020000020004" pitchFamily="50" charset="-127"/>
                          <a:ea typeface="Malgun Gothic" panose="020B0503020000020004" pitchFamily="50" charset="-127"/>
                        </a:rPr>
                        <a:t>6. SW detailed</a:t>
                      </a:r>
                      <a:r>
                        <a:rPr lang="en-US" altLang="ko-KR" sz="1200" b="0" baseline="0" dirty="0" smtClean="0">
                          <a:solidFill>
                            <a:srgbClr val="000000"/>
                          </a:solidFill>
                          <a:latin typeface="Malgun Gothic" panose="020B0503020000020004" pitchFamily="50" charset="-127"/>
                          <a:ea typeface="Malgun Gothic" panose="020B0503020000020004" pitchFamily="50" charset="-127"/>
                        </a:rPr>
                        <a:t> design</a:t>
                      </a:r>
                      <a:r>
                        <a:rPr lang="ko-KR" altLang="en-US" sz="1200" b="0" smtClean="0">
                          <a:solidFill>
                            <a:srgbClr val="000000"/>
                          </a:solidFill>
                          <a:latin typeface="Malgun Gothic" panose="020B0503020000020004" pitchFamily="50" charset="-127"/>
                          <a:ea typeface="Malgun Gothic" panose="020B0503020000020004" pitchFamily="50" charset="-127"/>
                        </a:rPr>
                        <a:t> </a:t>
                      </a:r>
                      <a:r>
                        <a:rPr lang="en-US" altLang="ko-KR" sz="1200" b="0" dirty="0" smtClean="0">
                          <a:solidFill>
                            <a:srgbClr val="000000"/>
                          </a:solidFill>
                          <a:latin typeface="Malgun Gothic" panose="020B0503020000020004" pitchFamily="50" charset="-127"/>
                          <a:ea typeface="Malgun Gothic" panose="020B0503020000020004" pitchFamily="50" charset="-127"/>
                        </a:rPr>
                        <a:t>: Separated</a:t>
                      </a:r>
                      <a:r>
                        <a:rPr lang="en-US" altLang="ko-KR" sz="1200" b="0" baseline="0" dirty="0" smtClean="0">
                          <a:solidFill>
                            <a:srgbClr val="000000"/>
                          </a:solidFill>
                          <a:latin typeface="Malgun Gothic" panose="020B0503020000020004" pitchFamily="50" charset="-127"/>
                          <a:ea typeface="Malgun Gothic" panose="020B0503020000020004" pitchFamily="50" charset="-127"/>
                        </a:rPr>
                        <a:t> ‘</a:t>
                      </a:r>
                      <a:r>
                        <a:rPr lang="en-US" altLang="ko-KR" sz="1200" b="0" dirty="0" smtClean="0">
                          <a:solidFill>
                            <a:srgbClr val="000000"/>
                          </a:solidFill>
                          <a:latin typeface="Malgun Gothic" panose="020B0503020000020004" pitchFamily="50" charset="-127"/>
                          <a:ea typeface="Malgun Gothic" panose="020B0503020000020004" pitchFamily="50" charset="-127"/>
                        </a:rPr>
                        <a:t>Dynamic Design’ chapter, Added </a:t>
                      </a:r>
                      <a:r>
                        <a:rPr kumimoji="0" lang="en-US" altLang="ko-KR" sz="1200" b="0" i="0" u="none" strike="noStrike" cap="none" normalizeH="0" baseline="0" dirty="0" smtClean="0">
                          <a:ln>
                            <a:noFill/>
                          </a:ln>
                          <a:solidFill>
                            <a:srgbClr val="000000"/>
                          </a:solidFill>
                          <a:effectLst/>
                          <a:latin typeface="Malgun Gothic" panose="020B0503020000020004" pitchFamily="50" charset="-127"/>
                          <a:ea typeface="Malgun Gothic" panose="020B0503020000020004" pitchFamily="50" charset="-127"/>
                          <a:cs typeface="Arial" panose="020B0604020202020204" pitchFamily="34" charset="0"/>
                        </a:rPr>
                        <a:t>Sequence diagram example</a:t>
                      </a:r>
                    </a:p>
                    <a:p>
                      <a:pPr marL="228600" marR="0" lvl="0" indent="-228600" algn="l" defTabSz="914400" rtl="0" eaLnBrk="1" fontAlgn="base" latinLnBrk="1" hangingPunct="0">
                        <a:lnSpc>
                          <a:spcPct val="100000"/>
                        </a:lnSpc>
                        <a:spcBef>
                          <a:spcPct val="0"/>
                        </a:spcBef>
                        <a:spcAft>
                          <a:spcPct val="0"/>
                        </a:spcAft>
                        <a:buClrTx/>
                        <a:buSzTx/>
                        <a:buFontTx/>
                        <a:buAutoNum type="arabicParenR"/>
                        <a:tabLst/>
                        <a:defRPr/>
                      </a:pPr>
                      <a:r>
                        <a:rPr lang="en-US" altLang="ko-KR" sz="1200" b="0" dirty="0" smtClean="0">
                          <a:solidFill>
                            <a:srgbClr val="000000"/>
                          </a:solidFill>
                          <a:latin typeface="Malgun Gothic" panose="020B0503020000020004" pitchFamily="50" charset="-127"/>
                          <a:ea typeface="Malgun Gothic" panose="020B0503020000020004" pitchFamily="50" charset="-127"/>
                        </a:rPr>
                        <a:t>7. SW detailed design : Separated ‘Unit Design’ chapter</a:t>
                      </a:r>
                    </a:p>
                    <a:p>
                      <a:pPr marL="0" marR="0" lvl="0" indent="0" algn="l" defTabSz="914400" rtl="0" eaLnBrk="1" fontAlgn="base" latinLnBrk="1" hangingPunct="0">
                        <a:lnSpc>
                          <a:spcPct val="100000"/>
                        </a:lnSpc>
                        <a:spcBef>
                          <a:spcPct val="0"/>
                        </a:spcBef>
                        <a:spcAft>
                          <a:spcPct val="0"/>
                        </a:spcAft>
                        <a:buClrTx/>
                        <a:buSzTx/>
                        <a:buFontTx/>
                        <a:buNone/>
                        <a:tabLst/>
                      </a:pPr>
                      <a:r>
                        <a:rPr kumimoji="0" lang="en-US" altLang="ko-KR" sz="1200" b="0" i="0" u="none" strike="noStrike" cap="none" normalizeH="0" baseline="0" dirty="0" smtClean="0">
                          <a:ln>
                            <a:noFill/>
                          </a:ln>
                          <a:solidFill>
                            <a:srgbClr val="000000"/>
                          </a:solidFill>
                          <a:effectLst/>
                          <a:latin typeface="Malgun Gothic" panose="020B0503020000020004" pitchFamily="50" charset="-127"/>
                          <a:ea typeface="Malgun Gothic" panose="020B0503020000020004" pitchFamily="50" charset="-127"/>
                          <a:cs typeface="Arial" panose="020B0604020202020204" pitchFamily="34" charset="0"/>
                        </a:rPr>
                        <a:t>8)  Added ‘9. Design Alternative’ </a:t>
                      </a:r>
                    </a:p>
                  </a:txBody>
                  <a:tcPr marL="69938" marR="69938" marT="0" marB="0"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0">
                        <a:lnSpc>
                          <a:spcPct val="100000"/>
                        </a:lnSpc>
                        <a:spcBef>
                          <a:spcPct val="0"/>
                        </a:spcBef>
                        <a:spcAft>
                          <a:spcPct val="0"/>
                        </a:spcAft>
                        <a:buClrTx/>
                        <a:buSzTx/>
                        <a:buFontTx/>
                        <a:buNone/>
                        <a:tabLst/>
                      </a:pPr>
                      <a:r>
                        <a:rPr kumimoji="0" lang="en-US" altLang="ko-KR" sz="1200" b="0" i="0" u="none" strike="noStrike" cap="none" normalizeH="0" baseline="0" dirty="0" err="1"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rPr>
                        <a:t>GuanRok</a:t>
                      </a:r>
                      <a:r>
                        <a:rPr kumimoji="0" lang="en-US" altLang="ko-KR" sz="12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rPr>
                        <a:t> Park</a:t>
                      </a:r>
                    </a:p>
                  </a:txBody>
                  <a:tcPr marL="69938" marR="69938" marT="0" marB="0"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0">
                        <a:lnSpc>
                          <a:spcPct val="100000"/>
                        </a:lnSpc>
                        <a:spcBef>
                          <a:spcPct val="0"/>
                        </a:spcBef>
                        <a:spcAft>
                          <a:spcPct val="0"/>
                        </a:spcAft>
                        <a:buClrTx/>
                        <a:buSzTx/>
                        <a:buFontTx/>
                        <a:buNone/>
                        <a:tabLst/>
                      </a:pPr>
                      <a:r>
                        <a:rPr kumimoji="0" lang="en-US" altLang="ko-KR" sz="12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rPr>
                        <a:t>SW Process Team Leader</a:t>
                      </a:r>
                    </a:p>
                  </a:txBody>
                  <a:tcPr marL="69938" marR="69938" marT="0" marB="0"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r>
              <a:tr h="320675">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0">
                        <a:lnSpc>
                          <a:spcPct val="100000"/>
                        </a:lnSpc>
                        <a:spcBef>
                          <a:spcPct val="0"/>
                        </a:spcBef>
                        <a:spcAft>
                          <a:spcPct val="0"/>
                        </a:spcAft>
                        <a:buClrTx/>
                        <a:buSzTx/>
                        <a:buFontTx/>
                        <a:buNone/>
                        <a:tabLst/>
                      </a:pPr>
                      <a:endParaRPr kumimoji="0" lang="en-US" altLang="ko-KR" sz="1200" b="0" i="0" u="none" strike="noStrike" cap="none" normalizeH="0" baseline="0" dirty="0" smtClean="0">
                        <a:ln>
                          <a:noFill/>
                        </a:ln>
                        <a:solidFill>
                          <a:srgbClr val="000000"/>
                        </a:solidFill>
                        <a:effectLst/>
                        <a:latin typeface="Malgun Gothic" panose="020B0503020000020004" pitchFamily="50" charset="-127"/>
                        <a:ea typeface="Malgun Gothic" panose="020B0503020000020004" pitchFamily="50" charset="-127"/>
                        <a:cs typeface="Arial" panose="020B0604020202020204" pitchFamily="34" charset="0"/>
                      </a:endParaRPr>
                    </a:p>
                  </a:txBody>
                  <a:tcPr marL="69938" marR="69938" marT="0" marB="0"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0">
                        <a:lnSpc>
                          <a:spcPct val="100000"/>
                        </a:lnSpc>
                        <a:spcBef>
                          <a:spcPct val="0"/>
                        </a:spcBef>
                        <a:spcAft>
                          <a:spcPct val="0"/>
                        </a:spcAft>
                        <a:buClrTx/>
                        <a:buSzTx/>
                        <a:buFontTx/>
                        <a:buNone/>
                        <a:tabLst/>
                      </a:pPr>
                      <a:endParaRPr kumimoji="0" lang="en-US" altLang="ko-KR" sz="1200" b="0" i="0" u="none" strike="noStrike" cap="none" normalizeH="0" baseline="0" dirty="0" smtClean="0">
                        <a:ln>
                          <a:noFill/>
                        </a:ln>
                        <a:solidFill>
                          <a:srgbClr val="000000"/>
                        </a:solidFill>
                        <a:effectLst/>
                        <a:latin typeface="Malgun Gothic" panose="020B0503020000020004" pitchFamily="50" charset="-127"/>
                        <a:ea typeface="Malgun Gothic" panose="020B0503020000020004" pitchFamily="50" charset="-127"/>
                        <a:cs typeface="Arial" panose="020B0604020202020204" pitchFamily="34" charset="0"/>
                      </a:endParaRPr>
                    </a:p>
                  </a:txBody>
                  <a:tcPr marL="69938" marR="69938" marT="0" marB="0"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l" defTabSz="914400" rtl="0" eaLnBrk="1" fontAlgn="base" latinLnBrk="1" hangingPunct="0">
                        <a:lnSpc>
                          <a:spcPct val="100000"/>
                        </a:lnSpc>
                        <a:spcBef>
                          <a:spcPct val="0"/>
                        </a:spcBef>
                        <a:spcAft>
                          <a:spcPct val="0"/>
                        </a:spcAft>
                        <a:buClrTx/>
                        <a:buSzTx/>
                        <a:buFontTx/>
                        <a:buNone/>
                        <a:tabLst/>
                      </a:pPr>
                      <a:endParaRPr kumimoji="0" lang="en-US" altLang="ko-KR" sz="1200" b="0" i="0" u="none" strike="noStrike" cap="none" normalizeH="0" baseline="0" dirty="0" smtClean="0">
                        <a:ln>
                          <a:noFill/>
                        </a:ln>
                        <a:solidFill>
                          <a:srgbClr val="000000"/>
                        </a:solidFill>
                        <a:effectLst/>
                        <a:latin typeface="Malgun Gothic" panose="020B0503020000020004" pitchFamily="50" charset="-127"/>
                        <a:ea typeface="Malgun Gothic" panose="020B0503020000020004" pitchFamily="50" charset="-127"/>
                        <a:cs typeface="Arial" panose="020B0604020202020204" pitchFamily="34" charset="0"/>
                      </a:endParaRPr>
                    </a:p>
                  </a:txBody>
                  <a:tcPr marL="69938" marR="69938" marT="0" marB="0"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0">
                        <a:lnSpc>
                          <a:spcPct val="100000"/>
                        </a:lnSpc>
                        <a:spcBef>
                          <a:spcPct val="0"/>
                        </a:spcBef>
                        <a:spcAft>
                          <a:spcPct val="0"/>
                        </a:spcAft>
                        <a:buClrTx/>
                        <a:buSzTx/>
                        <a:buFontTx/>
                        <a:buNone/>
                        <a:tabLst/>
                      </a:pPr>
                      <a:endParaRPr kumimoji="0" lang="en-US" altLang="ko-KR" sz="1200" b="0" i="0" u="none" strike="noStrike" cap="none" normalizeH="0" baseline="0" dirty="0" smtClean="0">
                        <a:ln>
                          <a:noFill/>
                        </a:ln>
                        <a:solidFill>
                          <a:srgbClr val="000000"/>
                        </a:solidFill>
                        <a:effectLst/>
                        <a:latin typeface="Malgun Gothic" panose="020B0503020000020004" pitchFamily="50" charset="-127"/>
                        <a:ea typeface="Malgun Gothic" panose="020B0503020000020004" pitchFamily="50" charset="-127"/>
                        <a:cs typeface="Arial" panose="020B0604020202020204" pitchFamily="34" charset="0"/>
                      </a:endParaRPr>
                    </a:p>
                  </a:txBody>
                  <a:tcPr marL="69938" marR="69938" marT="0" marB="0"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0">
                        <a:lnSpc>
                          <a:spcPct val="100000"/>
                        </a:lnSpc>
                        <a:spcBef>
                          <a:spcPct val="0"/>
                        </a:spcBef>
                        <a:spcAft>
                          <a:spcPct val="0"/>
                        </a:spcAft>
                        <a:buClrTx/>
                        <a:buSzTx/>
                        <a:buFontTx/>
                        <a:buNone/>
                        <a:tabLst/>
                        <a:defRPr/>
                      </a:pPr>
                      <a:endParaRPr kumimoji="0" lang="en-US" altLang="ko-KR" sz="1200" b="0" i="0" u="none" strike="noStrike" cap="none" normalizeH="0" baseline="0" dirty="0" smtClean="0">
                        <a:ln>
                          <a:noFill/>
                        </a:ln>
                        <a:solidFill>
                          <a:srgbClr val="000000"/>
                        </a:solidFill>
                        <a:effectLst/>
                        <a:latin typeface="Malgun Gothic" panose="020B0503020000020004" pitchFamily="50" charset="-127"/>
                        <a:ea typeface="Malgun Gothic" panose="020B0503020000020004" pitchFamily="50" charset="-127"/>
                        <a:cs typeface="Arial" panose="020B0604020202020204" pitchFamily="34" charset="0"/>
                      </a:endParaRPr>
                    </a:p>
                  </a:txBody>
                  <a:tcPr marL="69938" marR="69938" marT="0" marB="0"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r>
              <a:tr h="320675">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0">
                        <a:lnSpc>
                          <a:spcPct val="100000"/>
                        </a:lnSpc>
                        <a:spcBef>
                          <a:spcPct val="0"/>
                        </a:spcBef>
                        <a:spcAft>
                          <a:spcPct val="0"/>
                        </a:spcAft>
                        <a:buClrTx/>
                        <a:buSzTx/>
                        <a:buFontTx/>
                        <a:buNone/>
                        <a:tabLst/>
                      </a:pPr>
                      <a:endParaRPr kumimoji="0" lang="en-US" altLang="ko-KR" sz="1200" b="0" i="0" u="none" strike="noStrike" cap="none" normalizeH="0" baseline="0" smtClean="0">
                        <a:ln>
                          <a:noFill/>
                        </a:ln>
                        <a:solidFill>
                          <a:srgbClr val="000000"/>
                        </a:solidFill>
                        <a:effectLst/>
                        <a:latin typeface="Malgun Gothic" panose="020B0503020000020004" pitchFamily="50" charset="-127"/>
                        <a:ea typeface="Malgun Gothic" panose="020B0503020000020004" pitchFamily="50" charset="-127"/>
                        <a:cs typeface="Arial" panose="020B0604020202020204" pitchFamily="34" charset="0"/>
                      </a:endParaRPr>
                    </a:p>
                  </a:txBody>
                  <a:tcPr marL="69938" marR="69938" marT="0" marB="0"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0">
                        <a:lnSpc>
                          <a:spcPct val="100000"/>
                        </a:lnSpc>
                        <a:spcBef>
                          <a:spcPct val="0"/>
                        </a:spcBef>
                        <a:spcAft>
                          <a:spcPct val="0"/>
                        </a:spcAft>
                        <a:buClrTx/>
                        <a:buSzTx/>
                        <a:buFontTx/>
                        <a:buNone/>
                        <a:tabLst/>
                      </a:pPr>
                      <a:endParaRPr kumimoji="0" lang="en-US" altLang="ko-KR" sz="1200" b="0" i="0" u="none" strike="noStrike" cap="none" normalizeH="0" baseline="0" smtClean="0">
                        <a:ln>
                          <a:noFill/>
                        </a:ln>
                        <a:solidFill>
                          <a:srgbClr val="000000"/>
                        </a:solidFill>
                        <a:effectLst/>
                        <a:latin typeface="Malgun Gothic" panose="020B0503020000020004" pitchFamily="50" charset="-127"/>
                        <a:ea typeface="Malgun Gothic" panose="020B0503020000020004" pitchFamily="50" charset="-127"/>
                        <a:cs typeface="Arial" panose="020B0604020202020204" pitchFamily="34" charset="0"/>
                      </a:endParaRPr>
                    </a:p>
                  </a:txBody>
                  <a:tcPr marL="69938" marR="69938" marT="0" marB="0"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l" defTabSz="914400" rtl="0" eaLnBrk="1" fontAlgn="base" latinLnBrk="1" hangingPunct="0">
                        <a:lnSpc>
                          <a:spcPct val="100000"/>
                        </a:lnSpc>
                        <a:spcBef>
                          <a:spcPct val="0"/>
                        </a:spcBef>
                        <a:spcAft>
                          <a:spcPct val="0"/>
                        </a:spcAft>
                        <a:buClrTx/>
                        <a:buSzTx/>
                        <a:buFontTx/>
                        <a:buNone/>
                        <a:tabLst/>
                      </a:pPr>
                      <a:endParaRPr kumimoji="0" lang="en-US" altLang="ko-KR" sz="1200" b="0" i="0" u="none" strike="noStrike" cap="none" normalizeH="0" baseline="0" dirty="0" smtClean="0">
                        <a:ln>
                          <a:noFill/>
                        </a:ln>
                        <a:solidFill>
                          <a:srgbClr val="000000"/>
                        </a:solidFill>
                        <a:effectLst/>
                        <a:latin typeface="Malgun Gothic" panose="020B0503020000020004" pitchFamily="50" charset="-127"/>
                        <a:ea typeface="Malgun Gothic" panose="020B0503020000020004" pitchFamily="50" charset="-127"/>
                        <a:cs typeface="Arial" panose="020B0604020202020204" pitchFamily="34" charset="0"/>
                      </a:endParaRPr>
                    </a:p>
                  </a:txBody>
                  <a:tcPr marL="69938" marR="69938" marT="0" marB="0"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0">
                        <a:lnSpc>
                          <a:spcPct val="100000"/>
                        </a:lnSpc>
                        <a:spcBef>
                          <a:spcPct val="0"/>
                        </a:spcBef>
                        <a:spcAft>
                          <a:spcPct val="0"/>
                        </a:spcAft>
                        <a:buClrTx/>
                        <a:buSzTx/>
                        <a:buFontTx/>
                        <a:buNone/>
                        <a:tabLst/>
                      </a:pPr>
                      <a:endParaRPr kumimoji="0" lang="en-US" altLang="ko-KR" sz="1200" b="0" i="0" u="none" strike="noStrike" cap="none" normalizeH="0" baseline="0" smtClean="0">
                        <a:ln>
                          <a:noFill/>
                        </a:ln>
                        <a:solidFill>
                          <a:srgbClr val="000000"/>
                        </a:solidFill>
                        <a:effectLst/>
                        <a:latin typeface="Malgun Gothic" panose="020B0503020000020004" pitchFamily="50" charset="-127"/>
                        <a:ea typeface="Malgun Gothic" panose="020B0503020000020004" pitchFamily="50" charset="-127"/>
                        <a:cs typeface="Arial" panose="020B0604020202020204" pitchFamily="34" charset="0"/>
                      </a:endParaRPr>
                    </a:p>
                  </a:txBody>
                  <a:tcPr marL="69938" marR="69938" marT="0" marB="0"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0">
                        <a:lnSpc>
                          <a:spcPct val="100000"/>
                        </a:lnSpc>
                        <a:spcBef>
                          <a:spcPct val="0"/>
                        </a:spcBef>
                        <a:spcAft>
                          <a:spcPct val="0"/>
                        </a:spcAft>
                        <a:buClrTx/>
                        <a:buSzTx/>
                        <a:buFontTx/>
                        <a:buNone/>
                        <a:tabLst/>
                      </a:pPr>
                      <a:endParaRPr kumimoji="0" lang="en-US" altLang="ko-KR" sz="1200" b="0" i="0" u="none" strike="noStrike" cap="none" normalizeH="0" baseline="0" dirty="0" smtClean="0">
                        <a:ln>
                          <a:noFill/>
                        </a:ln>
                        <a:solidFill>
                          <a:srgbClr val="000000"/>
                        </a:solidFill>
                        <a:effectLst/>
                        <a:latin typeface="Malgun Gothic" panose="020B0503020000020004" pitchFamily="50" charset="-127"/>
                        <a:ea typeface="Malgun Gothic" panose="020B0503020000020004" pitchFamily="50" charset="-127"/>
                        <a:cs typeface="Arial" panose="020B0604020202020204" pitchFamily="34" charset="0"/>
                      </a:endParaRPr>
                    </a:p>
                  </a:txBody>
                  <a:tcPr marL="69938" marR="69938" marT="0" marB="0"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r>
            </a:tbl>
          </a:graphicData>
        </a:graphic>
      </p:graphicFrame>
      <p:sp>
        <p:nvSpPr>
          <p:cNvPr id="4" name="제목 1"/>
          <p:cNvSpPr txBox="1">
            <a:spLocks/>
          </p:cNvSpPr>
          <p:nvPr/>
        </p:nvSpPr>
        <p:spPr bwMode="auto">
          <a:xfrm>
            <a:off x="128588" y="115888"/>
            <a:ext cx="5184775"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kumimoji="1">
                <a:solidFill>
                  <a:schemeClr val="tx1"/>
                </a:solidFill>
                <a:latin typeface="굴림" panose="020B0600000101010101" pitchFamily="50" charset="-127"/>
                <a:ea typeface="굴림" panose="020B0600000101010101" pitchFamily="50" charset="-127"/>
              </a:defRPr>
            </a:lvl1pPr>
            <a:lvl2pPr marL="742950" indent="-285750">
              <a:defRPr kumimoji="1">
                <a:solidFill>
                  <a:schemeClr val="tx1"/>
                </a:solidFill>
                <a:latin typeface="굴림" panose="020B0600000101010101" pitchFamily="50" charset="-127"/>
                <a:ea typeface="굴림" panose="020B0600000101010101" pitchFamily="50" charset="-127"/>
              </a:defRPr>
            </a:lvl2pPr>
            <a:lvl3pPr marL="1143000" indent="-228600">
              <a:defRPr kumimoji="1">
                <a:solidFill>
                  <a:schemeClr val="tx1"/>
                </a:solidFill>
                <a:latin typeface="굴림" panose="020B0600000101010101" pitchFamily="50" charset="-127"/>
                <a:ea typeface="굴림" panose="020B0600000101010101" pitchFamily="50" charset="-127"/>
              </a:defRPr>
            </a:lvl3pPr>
            <a:lvl4pPr marL="1600200" indent="-228600">
              <a:defRPr kumimoji="1">
                <a:solidFill>
                  <a:schemeClr val="tx1"/>
                </a:solidFill>
                <a:latin typeface="굴림" panose="020B0600000101010101" pitchFamily="50" charset="-127"/>
                <a:ea typeface="굴림" panose="020B0600000101010101" pitchFamily="50" charset="-127"/>
              </a:defRPr>
            </a:lvl4pPr>
            <a:lvl5pPr marL="2057400" indent="-22860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latinLnBrk="1"/>
            <a:r>
              <a:rPr lang="en-US" altLang="ko-KR" sz="2400" b="1" dirty="0">
                <a:solidFill>
                  <a:srgbClr val="000000"/>
                </a:solidFill>
                <a:latin typeface="Malgun Gothic" panose="020B0503020000020004" pitchFamily="50" charset="-127"/>
                <a:ea typeface="Malgun Gothic" panose="020B0503020000020004" pitchFamily="50" charset="-127"/>
                <a:cs typeface="Arial" panose="020B0604020202020204" pitchFamily="34" charset="0"/>
              </a:rPr>
              <a:t>Document Info</a:t>
            </a:r>
            <a:endParaRPr lang="ko-KR" altLang="en-US" sz="2400" b="1" dirty="0">
              <a:solidFill>
                <a:srgbClr val="000000"/>
              </a:solidFill>
              <a:latin typeface="Malgun Gothic" panose="020B0503020000020004" pitchFamily="50" charset="-127"/>
              <a:ea typeface="Malgun Gothic" panose="020B0503020000020004" pitchFamily="50" charset="-127"/>
              <a:cs typeface="Arial" panose="020B0604020202020204" pitchFamily="34" charset="0"/>
            </a:endParaRPr>
          </a:p>
        </p:txBody>
      </p:sp>
      <p:sp>
        <p:nvSpPr>
          <p:cNvPr id="5" name="TextBox 6"/>
          <p:cNvSpPr txBox="1">
            <a:spLocks noChangeArrowheads="1"/>
          </p:cNvSpPr>
          <p:nvPr/>
        </p:nvSpPr>
        <p:spPr bwMode="auto">
          <a:xfrm>
            <a:off x="239713" y="548680"/>
            <a:ext cx="273367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굴림" panose="020B0600000101010101" pitchFamily="50" charset="-127"/>
                <a:ea typeface="굴림" panose="020B0600000101010101" pitchFamily="50" charset="-127"/>
              </a:defRPr>
            </a:lvl1pPr>
            <a:lvl2pPr marL="742950" indent="-285750">
              <a:defRPr kumimoji="1">
                <a:solidFill>
                  <a:schemeClr val="tx1"/>
                </a:solidFill>
                <a:latin typeface="굴림" panose="020B0600000101010101" pitchFamily="50" charset="-127"/>
                <a:ea typeface="굴림" panose="020B0600000101010101" pitchFamily="50" charset="-127"/>
              </a:defRPr>
            </a:lvl2pPr>
            <a:lvl3pPr marL="1143000" indent="-228600">
              <a:defRPr kumimoji="1">
                <a:solidFill>
                  <a:schemeClr val="tx1"/>
                </a:solidFill>
                <a:latin typeface="굴림" panose="020B0600000101010101" pitchFamily="50" charset="-127"/>
                <a:ea typeface="굴림" panose="020B0600000101010101" pitchFamily="50" charset="-127"/>
              </a:defRPr>
            </a:lvl3pPr>
            <a:lvl4pPr marL="1600200" indent="-228600">
              <a:defRPr kumimoji="1">
                <a:solidFill>
                  <a:schemeClr val="tx1"/>
                </a:solidFill>
                <a:latin typeface="굴림" panose="020B0600000101010101" pitchFamily="50" charset="-127"/>
                <a:ea typeface="굴림" panose="020B0600000101010101" pitchFamily="50" charset="-127"/>
              </a:defRPr>
            </a:lvl4pPr>
            <a:lvl5pPr marL="2057400" indent="-22860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eaLnBrk="1" latinLnBrk="1" hangingPunct="1"/>
            <a:r>
              <a:rPr lang="en-US" altLang="ko-KR" sz="1600" b="1" dirty="0">
                <a:latin typeface="Malgun Gothic" panose="020B0503020000020004" pitchFamily="50" charset="-127"/>
                <a:ea typeface="Malgun Gothic" panose="020B0503020000020004" pitchFamily="50" charset="-127"/>
              </a:rPr>
              <a:t>Document Information</a:t>
            </a:r>
            <a:endParaRPr lang="ko-KR" altLang="en-US" sz="1600" b="1">
              <a:latin typeface="Malgun Gothic" panose="020B0503020000020004" pitchFamily="50" charset="-127"/>
              <a:ea typeface="Malgun Gothic" panose="020B0503020000020004" pitchFamily="50" charset="-127"/>
            </a:endParaRPr>
          </a:p>
        </p:txBody>
      </p:sp>
      <p:graphicFrame>
        <p:nvGraphicFramePr>
          <p:cNvPr id="6" name="내용 개체 틀 4"/>
          <p:cNvGraphicFramePr>
            <a:graphicFrameLocks/>
          </p:cNvGraphicFramePr>
          <p:nvPr>
            <p:extLst>
              <p:ext uri="{D42A27DB-BD31-4B8C-83A1-F6EECF244321}">
                <p14:modId xmlns:p14="http://schemas.microsoft.com/office/powerpoint/2010/main" val="750562948"/>
              </p:ext>
            </p:extLst>
          </p:nvPr>
        </p:nvGraphicFramePr>
        <p:xfrm>
          <a:off x="346075" y="886817"/>
          <a:ext cx="9242425" cy="592138"/>
        </p:xfrm>
        <a:graphic>
          <a:graphicData uri="http://schemas.openxmlformats.org/drawingml/2006/table">
            <a:tbl>
              <a:tblPr/>
              <a:tblGrid>
                <a:gridCol w="2397173"/>
                <a:gridCol w="6845252"/>
              </a:tblGrid>
              <a:tr h="272164">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l" defTabSz="914400" rtl="0" eaLnBrk="1" fontAlgn="base" latinLnBrk="1" hangingPunct="0">
                        <a:lnSpc>
                          <a:spcPct val="100000"/>
                        </a:lnSpc>
                        <a:spcBef>
                          <a:spcPct val="0"/>
                        </a:spcBef>
                        <a:spcAft>
                          <a:spcPct val="0"/>
                        </a:spcAft>
                        <a:buClrTx/>
                        <a:buSzTx/>
                        <a:buFontTx/>
                        <a:buNone/>
                        <a:tabLst/>
                      </a:pPr>
                      <a:r>
                        <a:rPr kumimoji="0" lang="en-US" altLang="ko-KR" sz="1200" b="1"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rPr>
                        <a:t>Issuing authority</a:t>
                      </a:r>
                      <a:endParaRPr kumimoji="0" lang="ko-KR" altLang="ko-KR" sz="1200" b="1"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endParaRPr>
                    </a:p>
                  </a:txBody>
                  <a:tcPr marL="69938" marR="69938" marT="0" marB="0"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bg2">
                        <a:lumMod val="40000"/>
                        <a:lumOff val="60000"/>
                      </a:schemeClr>
                    </a:solid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l" defTabSz="914400" rtl="0" eaLnBrk="1" fontAlgn="base" latinLnBrk="1" hangingPunct="0">
                        <a:lnSpc>
                          <a:spcPct val="100000"/>
                        </a:lnSpc>
                        <a:spcBef>
                          <a:spcPct val="0"/>
                        </a:spcBef>
                        <a:spcAft>
                          <a:spcPct val="0"/>
                        </a:spcAft>
                        <a:buClrTx/>
                        <a:buSzTx/>
                        <a:buFontTx/>
                        <a:buNone/>
                        <a:tabLst/>
                      </a:pPr>
                      <a:r>
                        <a:rPr kumimoji="0" lang="en-US" altLang="ko-KR" sz="12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rPr>
                        <a:t>SW </a:t>
                      </a:r>
                      <a:r>
                        <a:rPr kumimoji="0" lang="en-US" altLang="ko-KR" sz="12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rPr>
                        <a:t>Process Unit</a:t>
                      </a:r>
                      <a:endParaRPr kumimoji="0" lang="ko-KR" altLang="en-US" sz="12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endParaRPr>
                    </a:p>
                  </a:txBody>
                  <a:tcPr marL="69938" marR="69938" marT="0" marB="0"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bg1"/>
                    </a:solidFill>
                  </a:tcPr>
                </a:tc>
              </a:tr>
              <a:tr h="319974">
                <a:tc>
                  <a:txBody>
                    <a:bodyPr/>
                    <a:lstStyle/>
                    <a:p>
                      <a:pPr marL="0" marR="0" indent="0" algn="l" defTabSz="914400" rtl="0" eaLnBrk="1" fontAlgn="auto" latinLnBrk="1" hangingPunct="0">
                        <a:lnSpc>
                          <a:spcPct val="100000"/>
                        </a:lnSpc>
                        <a:spcBef>
                          <a:spcPts val="0"/>
                        </a:spcBef>
                        <a:spcAft>
                          <a:spcPts val="0"/>
                        </a:spcAft>
                        <a:buClrTx/>
                        <a:buSzTx/>
                        <a:buFontTx/>
                        <a:buNone/>
                        <a:tabLst/>
                        <a:defRPr/>
                      </a:pPr>
                      <a:r>
                        <a:rPr lang="en-US" altLang="ko-KR" sz="1200" b="1" kern="100" dirty="0" smtClean="0">
                          <a:latin typeface="맑은 고딕" pitchFamily="50" charset="-127"/>
                          <a:ea typeface="맑은 고딕" pitchFamily="50" charset="-127"/>
                          <a:cs typeface="Arial" pitchFamily="34" charset="0"/>
                        </a:rPr>
                        <a:t>Status of document</a:t>
                      </a:r>
                      <a:endParaRPr lang="ko-KR" altLang="ko-KR" sz="1200" b="1" kern="100" dirty="0" smtClean="0">
                        <a:latin typeface="맑은 고딕" pitchFamily="50" charset="-127"/>
                        <a:ea typeface="맑은 고딕" pitchFamily="50" charset="-127"/>
                        <a:cs typeface="Arial" pitchFamily="34" charset="0"/>
                      </a:endParaRPr>
                    </a:p>
                  </a:txBody>
                  <a:tcPr marL="69944" marR="69944"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bg2">
                        <a:lumMod val="40000"/>
                        <a:lumOff val="60000"/>
                      </a:schemeClr>
                    </a:solidFill>
                  </a:tcPr>
                </a:tc>
                <a:tc>
                  <a:txBody>
                    <a:bodyPr/>
                    <a:lstStyle/>
                    <a:p>
                      <a:pPr marL="0" marR="0" indent="0" algn="l" defTabSz="914400" rtl="0" eaLnBrk="1" fontAlgn="auto" latinLnBrk="1" hangingPunct="0">
                        <a:lnSpc>
                          <a:spcPct val="100000"/>
                        </a:lnSpc>
                        <a:spcBef>
                          <a:spcPts val="0"/>
                        </a:spcBef>
                        <a:spcAft>
                          <a:spcPts val="0"/>
                        </a:spcAft>
                        <a:buClrTx/>
                        <a:buSzTx/>
                        <a:buFontTx/>
                        <a:buNone/>
                        <a:tabLst/>
                        <a:defRPr/>
                      </a:pPr>
                      <a:r>
                        <a:rPr lang="en-US" altLang="ko-KR" sz="1200" b="0" i="0" kern="100" dirty="0" smtClean="0">
                          <a:solidFill>
                            <a:schemeClr val="accent4"/>
                          </a:solidFill>
                          <a:latin typeface="맑은 고딕" pitchFamily="50" charset="-127"/>
                          <a:ea typeface="맑은 고딕" pitchFamily="50" charset="-127"/>
                          <a:cs typeface="Arial" pitchFamily="34" charset="0"/>
                        </a:rPr>
                        <a:t>In Progress / Approved / Released</a:t>
                      </a:r>
                      <a:endParaRPr lang="ko-KR" altLang="ko-KR" sz="1200" b="0" i="0" kern="100" dirty="0" smtClean="0">
                        <a:solidFill>
                          <a:schemeClr val="accent4"/>
                        </a:solidFill>
                        <a:latin typeface="맑은 고딕" pitchFamily="50" charset="-127"/>
                        <a:ea typeface="맑은 고딕" pitchFamily="50" charset="-127"/>
                        <a:cs typeface="Arial" pitchFamily="34" charset="0"/>
                      </a:endParaRPr>
                    </a:p>
                  </a:txBody>
                  <a:tcPr marL="69950" marR="69950"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r>
            </a:tbl>
          </a:graphicData>
        </a:graphic>
      </p:graphicFrame>
      <p:sp>
        <p:nvSpPr>
          <p:cNvPr id="7" name="Oval 2"/>
          <p:cNvSpPr>
            <a:spLocks noChangeArrowheads="1"/>
          </p:cNvSpPr>
          <p:nvPr/>
        </p:nvSpPr>
        <p:spPr bwMode="auto">
          <a:xfrm>
            <a:off x="3728864" y="1182886"/>
            <a:ext cx="763587" cy="247650"/>
          </a:xfrm>
          <a:prstGeom prst="ellipse">
            <a:avLst/>
          </a:pr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lvl1pPr>
              <a:defRPr kumimoji="1">
                <a:solidFill>
                  <a:schemeClr val="tx1"/>
                </a:solidFill>
                <a:latin typeface="굴림" panose="020B0600000101010101" pitchFamily="50" charset="-127"/>
                <a:ea typeface="굴림" panose="020B0600000101010101" pitchFamily="50" charset="-127"/>
              </a:defRPr>
            </a:lvl1pPr>
            <a:lvl2pPr marL="742950" indent="-285750">
              <a:defRPr kumimoji="1">
                <a:solidFill>
                  <a:schemeClr val="tx1"/>
                </a:solidFill>
                <a:latin typeface="굴림" panose="020B0600000101010101" pitchFamily="50" charset="-127"/>
                <a:ea typeface="굴림" panose="020B0600000101010101" pitchFamily="50" charset="-127"/>
              </a:defRPr>
            </a:lvl2pPr>
            <a:lvl3pPr marL="1143000" indent="-228600">
              <a:defRPr kumimoji="1">
                <a:solidFill>
                  <a:schemeClr val="tx1"/>
                </a:solidFill>
                <a:latin typeface="굴림" panose="020B0600000101010101" pitchFamily="50" charset="-127"/>
                <a:ea typeface="굴림" panose="020B0600000101010101" pitchFamily="50" charset="-127"/>
              </a:defRPr>
            </a:lvl3pPr>
            <a:lvl4pPr marL="1600200" indent="-228600">
              <a:defRPr kumimoji="1">
                <a:solidFill>
                  <a:schemeClr val="tx1"/>
                </a:solidFill>
                <a:latin typeface="굴림" panose="020B0600000101010101" pitchFamily="50" charset="-127"/>
                <a:ea typeface="굴림" panose="020B0600000101010101" pitchFamily="50" charset="-127"/>
              </a:defRPr>
            </a:lvl4pPr>
            <a:lvl5pPr marL="2057400" indent="-22860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endParaRPr lang="ko-KR" altLang="en-US" dirty="0"/>
          </a:p>
        </p:txBody>
      </p:sp>
      <p:sp>
        <p:nvSpPr>
          <p:cNvPr id="8" name="TextBox 4"/>
          <p:cNvSpPr txBox="1">
            <a:spLocks noChangeArrowheads="1"/>
          </p:cNvSpPr>
          <p:nvPr/>
        </p:nvSpPr>
        <p:spPr bwMode="auto">
          <a:xfrm>
            <a:off x="239713" y="1590675"/>
            <a:ext cx="273367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굴림" panose="020B0600000101010101" pitchFamily="50" charset="-127"/>
                <a:ea typeface="굴림" panose="020B0600000101010101" pitchFamily="50" charset="-127"/>
              </a:defRPr>
            </a:lvl1pPr>
            <a:lvl2pPr marL="742950" indent="-285750">
              <a:defRPr kumimoji="1">
                <a:solidFill>
                  <a:schemeClr val="tx1"/>
                </a:solidFill>
                <a:latin typeface="굴림" panose="020B0600000101010101" pitchFamily="50" charset="-127"/>
                <a:ea typeface="굴림" panose="020B0600000101010101" pitchFamily="50" charset="-127"/>
              </a:defRPr>
            </a:lvl2pPr>
            <a:lvl3pPr marL="1143000" indent="-228600">
              <a:defRPr kumimoji="1">
                <a:solidFill>
                  <a:schemeClr val="tx1"/>
                </a:solidFill>
                <a:latin typeface="굴림" panose="020B0600000101010101" pitchFamily="50" charset="-127"/>
                <a:ea typeface="굴림" panose="020B0600000101010101" pitchFamily="50" charset="-127"/>
              </a:defRPr>
            </a:lvl3pPr>
            <a:lvl4pPr marL="1600200" indent="-228600">
              <a:defRPr kumimoji="1">
                <a:solidFill>
                  <a:schemeClr val="tx1"/>
                </a:solidFill>
                <a:latin typeface="굴림" panose="020B0600000101010101" pitchFamily="50" charset="-127"/>
                <a:ea typeface="굴림" panose="020B0600000101010101" pitchFamily="50" charset="-127"/>
              </a:defRPr>
            </a:lvl4pPr>
            <a:lvl5pPr marL="2057400" indent="-22860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eaLnBrk="1" latinLnBrk="1" hangingPunct="1"/>
            <a:r>
              <a:rPr lang="en-US" altLang="ko-KR" sz="1600" b="1" dirty="0">
                <a:latin typeface="Malgun Gothic" panose="020B0503020000020004" pitchFamily="50" charset="-127"/>
                <a:ea typeface="Malgun Gothic" panose="020B0503020000020004" pitchFamily="50" charset="-127"/>
              </a:rPr>
              <a:t>Revision History</a:t>
            </a:r>
            <a:endParaRPr lang="ko-KR" altLang="en-US" sz="1600" b="1" dirty="0">
              <a:latin typeface="Malgun Gothic" panose="020B0503020000020004" pitchFamily="50" charset="-127"/>
              <a:ea typeface="Malgun Gothic" panose="020B0503020000020004" pitchFamily="50" charset="-127"/>
            </a:endParaRPr>
          </a:p>
        </p:txBody>
      </p:sp>
      <p:pic>
        <p:nvPicPr>
          <p:cNvPr id="11" name="그림 10"/>
          <p:cNvPicPr>
            <a:picLocks noChangeAspect="1"/>
          </p:cNvPicPr>
          <p:nvPr/>
        </p:nvPicPr>
        <p:blipFill>
          <a:blip r:embed="rId3"/>
          <a:stretch>
            <a:fillRect/>
          </a:stretch>
        </p:blipFill>
        <p:spPr>
          <a:xfrm>
            <a:off x="3797708" y="3246104"/>
            <a:ext cx="2310584" cy="365792"/>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직사각형 12"/>
          <p:cNvSpPr/>
          <p:nvPr/>
        </p:nvSpPr>
        <p:spPr>
          <a:xfrm>
            <a:off x="513176" y="1964763"/>
            <a:ext cx="3673475" cy="1973262"/>
          </a:xfrm>
          <a:prstGeom prst="rect">
            <a:avLst/>
          </a:prstGeom>
          <a:solidFill>
            <a:schemeClr val="bg1">
              <a:lumMod val="95000"/>
            </a:schemeClr>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sz="1600">
              <a:solidFill>
                <a:schemeClr val="tx1"/>
              </a:solidFill>
            </a:endParaRPr>
          </a:p>
        </p:txBody>
      </p:sp>
      <p:sp>
        <p:nvSpPr>
          <p:cNvPr id="22530" name="제목 1"/>
          <p:cNvSpPr>
            <a:spLocks noGrp="1"/>
          </p:cNvSpPr>
          <p:nvPr>
            <p:ph type="title"/>
          </p:nvPr>
        </p:nvSpPr>
        <p:spPr bwMode="auto">
          <a:xfrm>
            <a:off x="323850" y="71438"/>
            <a:ext cx="8915400" cy="4397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ko-KR" dirty="0">
                <a:latin typeface="Malgun Gothic" panose="020B0503020000020004" pitchFamily="50" charset="-127"/>
                <a:ea typeface="Malgun Gothic" panose="020B0503020000020004" pitchFamily="50" charset="-127"/>
              </a:rPr>
              <a:t>7</a:t>
            </a:r>
            <a:r>
              <a:rPr lang="en-US" altLang="ko-KR" dirty="0" smtClean="0">
                <a:latin typeface="Malgun Gothic" panose="020B0503020000020004" pitchFamily="50" charset="-127"/>
                <a:ea typeface="Malgun Gothic" panose="020B0503020000020004" pitchFamily="50" charset="-127"/>
              </a:rPr>
              <a:t>. SW Detailed Design</a:t>
            </a:r>
            <a:r>
              <a:rPr lang="ko-KR" altLang="en-US" smtClean="0">
                <a:latin typeface="Malgun Gothic" panose="020B0503020000020004" pitchFamily="50" charset="-127"/>
                <a:ea typeface="Malgun Gothic" panose="020B0503020000020004" pitchFamily="50" charset="-127"/>
              </a:rPr>
              <a:t> </a:t>
            </a:r>
            <a:r>
              <a:rPr lang="en-US" altLang="ko-KR" dirty="0" smtClean="0">
                <a:latin typeface="Malgun Gothic" panose="020B0503020000020004" pitchFamily="50" charset="-127"/>
                <a:ea typeface="Malgun Gothic" panose="020B0503020000020004" pitchFamily="50" charset="-127"/>
              </a:rPr>
              <a:t>– </a:t>
            </a:r>
            <a:r>
              <a:rPr lang="en-US" altLang="ko-KR" dirty="0">
                <a:latin typeface="Malgun Gothic" panose="020B0503020000020004" pitchFamily="50" charset="-127"/>
                <a:ea typeface="Malgun Gothic" panose="020B0503020000020004" pitchFamily="50" charset="-127"/>
              </a:rPr>
              <a:t>Unit Design</a:t>
            </a:r>
            <a:endParaRPr lang="ko-KR" altLang="en-US" smtClean="0">
              <a:latin typeface="Malgun Gothic" panose="020B0503020000020004" pitchFamily="50" charset="-127"/>
              <a:ea typeface="Malgun Gothic" panose="020B0503020000020004" pitchFamily="50" charset="-127"/>
            </a:endParaRPr>
          </a:p>
        </p:txBody>
      </p:sp>
      <p:sp>
        <p:nvSpPr>
          <p:cNvPr id="22531" name="텍스트 개체 틀 2"/>
          <p:cNvSpPr>
            <a:spLocks noGrp="1"/>
          </p:cNvSpPr>
          <p:nvPr>
            <p:ph type="body" sz="quarter" idx="10"/>
          </p:nvPr>
        </p:nvSpPr>
        <p:spPr bwMode="auto">
          <a:xfrm>
            <a:off x="344488" y="714375"/>
            <a:ext cx="9432925"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r>
              <a:rPr lang="en-US" altLang="ko-KR" sz="1200" b="1" u="sng" dirty="0" smtClean="0">
                <a:latin typeface="Malgun Gothic" panose="020B0503020000020004" pitchFamily="50" charset="-127"/>
                <a:ea typeface="Malgun Gothic" panose="020B0503020000020004" pitchFamily="50" charset="-127"/>
              </a:rPr>
              <a:t>Algorithm Design </a:t>
            </a:r>
          </a:p>
          <a:p>
            <a:pPr marL="0" indent="0"/>
            <a:r>
              <a:rPr lang="en-US" altLang="ko-KR" sz="1200" dirty="0">
                <a:latin typeface="Malgun Gothic" panose="020B0503020000020004" pitchFamily="50" charset="-127"/>
                <a:ea typeface="Malgun Gothic" panose="020B0503020000020004" pitchFamily="50" charset="-127"/>
              </a:rPr>
              <a:t>Function internal logic (algorithm) is detailed design using pseudo code or flowchart as follows. Detailed Design level should be at a level </a:t>
            </a:r>
            <a:r>
              <a:rPr lang="en-US" altLang="ko-KR" sz="1200" u="sng" dirty="0">
                <a:latin typeface="Malgun Gothic" panose="020B0503020000020004" pitchFamily="50" charset="-127"/>
                <a:ea typeface="Malgun Gothic" panose="020B0503020000020004" pitchFamily="50" charset="-127"/>
              </a:rPr>
              <a:t>where actual coding is possible</a:t>
            </a:r>
            <a:r>
              <a:rPr lang="en-US" altLang="ko-KR" sz="1200" dirty="0" smtClean="0">
                <a:latin typeface="Malgun Gothic" panose="020B0503020000020004" pitchFamily="50" charset="-127"/>
                <a:ea typeface="Malgun Gothic" panose="020B0503020000020004" pitchFamily="50" charset="-127"/>
              </a:rPr>
              <a:t>.</a:t>
            </a:r>
            <a:endParaRPr lang="en-US" altLang="ko-KR" sz="1200" dirty="0">
              <a:latin typeface="Malgun Gothic" panose="020B0503020000020004" pitchFamily="50" charset="-127"/>
              <a:ea typeface="Malgun Gothic" panose="020B0503020000020004" pitchFamily="50" charset="-127"/>
            </a:endParaRPr>
          </a:p>
        </p:txBody>
      </p:sp>
      <p:pic>
        <p:nvPicPr>
          <p:cNvPr id="2253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16600" y="1993776"/>
            <a:ext cx="3394075" cy="431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4" name="TextBox 8"/>
          <p:cNvSpPr txBox="1">
            <a:spLocks noChangeArrowheads="1"/>
          </p:cNvSpPr>
          <p:nvPr/>
        </p:nvSpPr>
        <p:spPr bwMode="auto">
          <a:xfrm>
            <a:off x="6622403" y="1601663"/>
            <a:ext cx="118641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굴림" panose="020B0600000101010101" pitchFamily="50" charset="-127"/>
                <a:ea typeface="굴림" panose="020B0600000101010101" pitchFamily="50" charset="-127"/>
              </a:defRPr>
            </a:lvl1pPr>
            <a:lvl2pPr marL="742950" indent="-285750">
              <a:defRPr kumimoji="1">
                <a:solidFill>
                  <a:schemeClr val="tx1"/>
                </a:solidFill>
                <a:latin typeface="굴림" panose="020B0600000101010101" pitchFamily="50" charset="-127"/>
                <a:ea typeface="굴림" panose="020B0600000101010101" pitchFamily="50" charset="-127"/>
              </a:defRPr>
            </a:lvl2pPr>
            <a:lvl3pPr marL="1143000" indent="-228600">
              <a:defRPr kumimoji="1">
                <a:solidFill>
                  <a:schemeClr val="tx1"/>
                </a:solidFill>
                <a:latin typeface="굴림" panose="020B0600000101010101" pitchFamily="50" charset="-127"/>
                <a:ea typeface="굴림" panose="020B0600000101010101" pitchFamily="50" charset="-127"/>
              </a:defRPr>
            </a:lvl3pPr>
            <a:lvl4pPr marL="1600200" indent="-228600">
              <a:defRPr kumimoji="1">
                <a:solidFill>
                  <a:schemeClr val="tx1"/>
                </a:solidFill>
                <a:latin typeface="굴림" panose="020B0600000101010101" pitchFamily="50" charset="-127"/>
                <a:ea typeface="굴림" panose="020B0600000101010101" pitchFamily="50" charset="-127"/>
              </a:defRPr>
            </a:lvl4pPr>
            <a:lvl5pPr marL="2057400" indent="-22860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algn="ctr"/>
            <a:r>
              <a:rPr lang="en-US" altLang="ko-KR" sz="1400" b="1" dirty="0" smtClean="0">
                <a:latin typeface="Malgun Gothic" panose="020B0503020000020004" pitchFamily="50" charset="-127"/>
                <a:ea typeface="Malgun Gothic" panose="020B0503020000020004" pitchFamily="50" charset="-127"/>
              </a:rPr>
              <a:t>[flow chart]</a:t>
            </a:r>
            <a:endParaRPr lang="ko-KR" altLang="en-US" sz="1400" b="1">
              <a:latin typeface="Malgun Gothic" panose="020B0503020000020004" pitchFamily="50" charset="-127"/>
              <a:ea typeface="Malgun Gothic" panose="020B0503020000020004" pitchFamily="50" charset="-127"/>
            </a:endParaRPr>
          </a:p>
        </p:txBody>
      </p:sp>
      <p:sp>
        <p:nvSpPr>
          <p:cNvPr id="2" name="슬라이드 번호 개체 틀 1"/>
          <p:cNvSpPr>
            <a:spLocks noGrp="1"/>
          </p:cNvSpPr>
          <p:nvPr>
            <p:ph type="sldNum" sz="quarter" idx="4"/>
          </p:nvPr>
        </p:nvSpPr>
        <p:spPr/>
        <p:txBody>
          <a:bodyPr/>
          <a:lstStyle/>
          <a:p>
            <a:pPr algn="ctr"/>
            <a:fld id="{3F4E1447-05C2-403B-A777-8A71143BED29}" type="slidenum">
              <a:rPr lang="ko-KR" altLang="en-US" smtClean="0"/>
              <a:pPr algn="ctr"/>
              <a:t>19</a:t>
            </a:fld>
            <a:endParaRPr lang="ko-KR" altLang="en-US" dirty="0"/>
          </a:p>
        </p:txBody>
      </p:sp>
      <p:sp>
        <p:nvSpPr>
          <p:cNvPr id="12" name="TextBox 8"/>
          <p:cNvSpPr txBox="1">
            <a:spLocks noChangeArrowheads="1"/>
          </p:cNvSpPr>
          <p:nvPr/>
        </p:nvSpPr>
        <p:spPr bwMode="auto">
          <a:xfrm>
            <a:off x="1686821" y="1556792"/>
            <a:ext cx="142378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굴림" panose="020B0600000101010101" pitchFamily="50" charset="-127"/>
                <a:ea typeface="굴림" panose="020B0600000101010101" pitchFamily="50" charset="-127"/>
              </a:defRPr>
            </a:lvl1pPr>
            <a:lvl2pPr marL="742950" indent="-285750">
              <a:defRPr kumimoji="1">
                <a:solidFill>
                  <a:schemeClr val="tx1"/>
                </a:solidFill>
                <a:latin typeface="굴림" panose="020B0600000101010101" pitchFamily="50" charset="-127"/>
                <a:ea typeface="굴림" panose="020B0600000101010101" pitchFamily="50" charset="-127"/>
              </a:defRPr>
            </a:lvl2pPr>
            <a:lvl3pPr marL="1143000" indent="-228600">
              <a:defRPr kumimoji="1">
                <a:solidFill>
                  <a:schemeClr val="tx1"/>
                </a:solidFill>
                <a:latin typeface="굴림" panose="020B0600000101010101" pitchFamily="50" charset="-127"/>
                <a:ea typeface="굴림" panose="020B0600000101010101" pitchFamily="50" charset="-127"/>
              </a:defRPr>
            </a:lvl3pPr>
            <a:lvl4pPr marL="1600200" indent="-228600">
              <a:defRPr kumimoji="1">
                <a:solidFill>
                  <a:schemeClr val="tx1"/>
                </a:solidFill>
                <a:latin typeface="굴림" panose="020B0600000101010101" pitchFamily="50" charset="-127"/>
                <a:ea typeface="굴림" panose="020B0600000101010101" pitchFamily="50" charset="-127"/>
              </a:defRPr>
            </a:lvl4pPr>
            <a:lvl5pPr marL="2057400" indent="-22860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algn="ctr"/>
            <a:r>
              <a:rPr lang="en-US" altLang="ko-KR" sz="1400" b="1" dirty="0" smtClean="0">
                <a:latin typeface="Malgun Gothic" panose="020B0503020000020004" pitchFamily="50" charset="-127"/>
                <a:ea typeface="Malgun Gothic" panose="020B0503020000020004" pitchFamily="50" charset="-127"/>
              </a:rPr>
              <a:t>[pseudo-code]</a:t>
            </a:r>
            <a:endParaRPr lang="ko-KR" altLang="en-US" sz="1400" b="1">
              <a:latin typeface="Malgun Gothic" panose="020B0503020000020004" pitchFamily="50" charset="-127"/>
              <a:ea typeface="Malgun Gothic" panose="020B0503020000020004" pitchFamily="50" charset="-127"/>
            </a:endParaRPr>
          </a:p>
        </p:txBody>
      </p:sp>
      <p:sp>
        <p:nvSpPr>
          <p:cNvPr id="14" name="TextBox 3"/>
          <p:cNvSpPr txBox="1">
            <a:spLocks noChangeArrowheads="1"/>
          </p:cNvSpPr>
          <p:nvPr/>
        </p:nvSpPr>
        <p:spPr bwMode="auto">
          <a:xfrm>
            <a:off x="656051" y="1964763"/>
            <a:ext cx="35306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defRPr kumimoji="1">
                <a:solidFill>
                  <a:schemeClr val="tx1"/>
                </a:solidFill>
                <a:latin typeface="굴림" panose="020B0600000101010101" pitchFamily="50" charset="-127"/>
                <a:ea typeface="굴림" panose="020B0600000101010101" pitchFamily="50" charset="-127"/>
              </a:defRPr>
            </a:lvl1pPr>
            <a:lvl2pPr marL="742950" indent="-285750">
              <a:defRPr kumimoji="1">
                <a:solidFill>
                  <a:schemeClr val="tx1"/>
                </a:solidFill>
                <a:latin typeface="굴림" panose="020B0600000101010101" pitchFamily="50" charset="-127"/>
                <a:ea typeface="굴림" panose="020B0600000101010101" pitchFamily="50" charset="-127"/>
              </a:defRPr>
            </a:lvl2pPr>
            <a:lvl3pPr marL="1143000" indent="-228600">
              <a:defRPr kumimoji="1">
                <a:solidFill>
                  <a:schemeClr val="tx1"/>
                </a:solidFill>
                <a:latin typeface="굴림" panose="020B0600000101010101" pitchFamily="50" charset="-127"/>
                <a:ea typeface="굴림" panose="020B0600000101010101" pitchFamily="50" charset="-127"/>
              </a:defRPr>
            </a:lvl3pPr>
            <a:lvl4pPr marL="1600200" indent="-228600">
              <a:defRPr kumimoji="1">
                <a:solidFill>
                  <a:schemeClr val="tx1"/>
                </a:solidFill>
                <a:latin typeface="굴림" panose="020B0600000101010101" pitchFamily="50" charset="-127"/>
                <a:ea typeface="굴림" panose="020B0600000101010101" pitchFamily="50" charset="-127"/>
              </a:defRPr>
            </a:lvl4pPr>
            <a:lvl5pPr marL="2057400" indent="-22860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93663" indent="-93663" eaLnBrk="1" latinLnBrk="1" hangingPunct="1">
              <a:buFont typeface="Arial" panose="020B0604020202020204" pitchFamily="34" charset="0"/>
              <a:buChar char="•"/>
            </a:pPr>
            <a:r>
              <a:rPr lang="en-US" altLang="ko-KR" sz="1000" b="1" dirty="0" smtClean="0">
                <a:latin typeface="Malgun Gothic" panose="020B0503020000020004" pitchFamily="50" charset="-127"/>
                <a:ea typeface="Malgun Gothic" panose="020B0503020000020004" pitchFamily="50" charset="-127"/>
              </a:rPr>
              <a:t>Description</a:t>
            </a:r>
            <a:r>
              <a:rPr lang="en-US" altLang="ko-KR" sz="800" b="1" dirty="0" smtClean="0">
                <a:latin typeface="Malgun Gothic" panose="020B0503020000020004" pitchFamily="50" charset="-127"/>
                <a:ea typeface="Malgun Gothic" panose="020B0503020000020004" pitchFamily="50" charset="-127"/>
              </a:rPr>
              <a:t> : </a:t>
            </a:r>
            <a:r>
              <a:rPr lang="ko-KR" altLang="ko-KR" sz="800">
                <a:latin typeface="Malgun Gothic" panose="020B0503020000020004" pitchFamily="50" charset="-127"/>
                <a:ea typeface="굴림체" panose="020B0609000101010101" pitchFamily="49" charset="-127"/>
                <a:cs typeface="Times New Roman" panose="02020603050405020304" pitchFamily="18" charset="0"/>
              </a:rPr>
              <a:t>Enable the power of each device block according to the device power sequence as below</a:t>
            </a:r>
            <a:r>
              <a:rPr lang="ko-KR" altLang="ko-KR" sz="800" smtClean="0">
                <a:latin typeface="Malgun Gothic" panose="020B0503020000020004" pitchFamily="50" charset="-127"/>
                <a:ea typeface="굴림체" panose="020B0609000101010101" pitchFamily="49" charset="-127"/>
                <a:cs typeface="Times New Roman" panose="02020603050405020304" pitchFamily="18" charset="0"/>
              </a:rPr>
              <a:t>.</a:t>
            </a:r>
            <a:r>
              <a:rPr lang="en-US" altLang="ko-KR" sz="800" dirty="0" smtClean="0">
                <a:latin typeface="Malgun Gothic" panose="020B0503020000020004" pitchFamily="50" charset="-127"/>
                <a:ea typeface="굴림체" panose="020B0609000101010101" pitchFamily="49" charset="-127"/>
                <a:cs typeface="Times New Roman" panose="02020603050405020304" pitchFamily="18" charset="0"/>
              </a:rPr>
              <a:t>(SRS_ID)</a:t>
            </a:r>
            <a:endParaRPr lang="ko-KR" altLang="ko-KR" sz="800">
              <a:latin typeface="Trebuchet MS" panose="020B0603020202020204" pitchFamily="34" charset="0"/>
              <a:ea typeface="굴림체" panose="020B0609000101010101" pitchFamily="49" charset="-127"/>
              <a:cs typeface="Times New Roman" panose="02020603050405020304" pitchFamily="18" charset="0"/>
            </a:endParaRPr>
          </a:p>
          <a:p>
            <a:pPr marL="93663" indent="-93663" eaLnBrk="1" latinLnBrk="1" hangingPunct="1">
              <a:buFont typeface="Arial" panose="020B0604020202020204" pitchFamily="34" charset="0"/>
              <a:buChar char="•"/>
            </a:pPr>
            <a:r>
              <a:rPr lang="en-US" altLang="ko-KR" sz="1000" b="1" dirty="0" smtClean="0">
                <a:latin typeface="Malgun Gothic" panose="020B0503020000020004" pitchFamily="50" charset="-127"/>
                <a:ea typeface="Malgun Gothic" panose="020B0503020000020004" pitchFamily="50" charset="-127"/>
              </a:rPr>
              <a:t>Algorithm :</a:t>
            </a:r>
            <a:endParaRPr lang="ko-KR" altLang="en-US" sz="1000" b="1">
              <a:latin typeface="Malgun Gothic" panose="020B0503020000020004" pitchFamily="50" charset="-127"/>
              <a:ea typeface="Malgun Gothic" panose="020B0503020000020004" pitchFamily="50" charset="-127"/>
            </a:endParaRPr>
          </a:p>
        </p:txBody>
      </p:sp>
      <p:sp>
        <p:nvSpPr>
          <p:cNvPr id="15" name="TextBox 4"/>
          <p:cNvSpPr txBox="1">
            <a:spLocks noChangeArrowheads="1"/>
          </p:cNvSpPr>
          <p:nvPr/>
        </p:nvSpPr>
        <p:spPr bwMode="auto">
          <a:xfrm>
            <a:off x="656051" y="3098312"/>
            <a:ext cx="683520"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85750" indent="-285750">
              <a:defRPr kumimoji="1">
                <a:solidFill>
                  <a:schemeClr val="tx1"/>
                </a:solidFill>
                <a:latin typeface="굴림" panose="020B0600000101010101" pitchFamily="50" charset="-127"/>
                <a:ea typeface="굴림" panose="020B0600000101010101" pitchFamily="50" charset="-127"/>
              </a:defRPr>
            </a:lvl1pPr>
            <a:lvl2pPr marL="742950" indent="-285750">
              <a:defRPr kumimoji="1">
                <a:solidFill>
                  <a:schemeClr val="tx1"/>
                </a:solidFill>
                <a:latin typeface="굴림" panose="020B0600000101010101" pitchFamily="50" charset="-127"/>
                <a:ea typeface="굴림" panose="020B0600000101010101" pitchFamily="50" charset="-127"/>
              </a:defRPr>
            </a:lvl2pPr>
            <a:lvl3pPr marL="1143000" indent="-228600">
              <a:defRPr kumimoji="1">
                <a:solidFill>
                  <a:schemeClr val="tx1"/>
                </a:solidFill>
                <a:latin typeface="굴림" panose="020B0600000101010101" pitchFamily="50" charset="-127"/>
                <a:ea typeface="굴림" panose="020B0600000101010101" pitchFamily="50" charset="-127"/>
              </a:defRPr>
            </a:lvl3pPr>
            <a:lvl4pPr marL="1600200" indent="-228600">
              <a:defRPr kumimoji="1">
                <a:solidFill>
                  <a:schemeClr val="tx1"/>
                </a:solidFill>
                <a:latin typeface="굴림" panose="020B0600000101010101" pitchFamily="50" charset="-127"/>
                <a:ea typeface="굴림" panose="020B0600000101010101" pitchFamily="50" charset="-127"/>
              </a:defRPr>
            </a:lvl4pPr>
            <a:lvl5pPr marL="2057400" indent="-22860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93663" indent="-93663" eaLnBrk="1" latinLnBrk="1" hangingPunct="1">
              <a:buFont typeface="Arial" panose="020B0604020202020204" pitchFamily="34" charset="0"/>
              <a:buChar char="•"/>
            </a:pPr>
            <a:r>
              <a:rPr lang="en-US" altLang="ko-KR" sz="1050" b="1" dirty="0" smtClean="0">
                <a:latin typeface="Malgun Gothic" panose="020B0503020000020004" pitchFamily="50" charset="-127"/>
                <a:ea typeface="Malgun Gothic" panose="020B0503020000020004" pitchFamily="50" charset="-127"/>
              </a:rPr>
              <a:t>Inputs</a:t>
            </a:r>
            <a:endParaRPr lang="ko-KR" altLang="en-US" sz="1050" b="1">
              <a:latin typeface="Malgun Gothic" panose="020B0503020000020004" pitchFamily="50" charset="-127"/>
              <a:ea typeface="Malgun Gothic" panose="020B0503020000020004" pitchFamily="50" charset="-127"/>
            </a:endParaRPr>
          </a:p>
        </p:txBody>
      </p:sp>
      <p:sp>
        <p:nvSpPr>
          <p:cNvPr id="16" name="TextBox 5"/>
          <p:cNvSpPr txBox="1">
            <a:spLocks noChangeArrowheads="1"/>
          </p:cNvSpPr>
          <p:nvPr/>
        </p:nvSpPr>
        <p:spPr bwMode="auto">
          <a:xfrm>
            <a:off x="656051" y="3504638"/>
            <a:ext cx="797334"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85750" indent="-285750">
              <a:defRPr kumimoji="1">
                <a:solidFill>
                  <a:schemeClr val="tx1"/>
                </a:solidFill>
                <a:latin typeface="굴림" panose="020B0600000101010101" pitchFamily="50" charset="-127"/>
                <a:ea typeface="굴림" panose="020B0600000101010101" pitchFamily="50" charset="-127"/>
              </a:defRPr>
            </a:lvl1pPr>
            <a:lvl2pPr marL="742950" indent="-285750">
              <a:defRPr kumimoji="1">
                <a:solidFill>
                  <a:schemeClr val="tx1"/>
                </a:solidFill>
                <a:latin typeface="굴림" panose="020B0600000101010101" pitchFamily="50" charset="-127"/>
                <a:ea typeface="굴림" panose="020B0600000101010101" pitchFamily="50" charset="-127"/>
              </a:defRPr>
            </a:lvl2pPr>
            <a:lvl3pPr marL="1143000" indent="-228600">
              <a:defRPr kumimoji="1">
                <a:solidFill>
                  <a:schemeClr val="tx1"/>
                </a:solidFill>
                <a:latin typeface="굴림" panose="020B0600000101010101" pitchFamily="50" charset="-127"/>
                <a:ea typeface="굴림" panose="020B0600000101010101" pitchFamily="50" charset="-127"/>
              </a:defRPr>
            </a:lvl3pPr>
            <a:lvl4pPr marL="1600200" indent="-228600">
              <a:defRPr kumimoji="1">
                <a:solidFill>
                  <a:schemeClr val="tx1"/>
                </a:solidFill>
                <a:latin typeface="굴림" panose="020B0600000101010101" pitchFamily="50" charset="-127"/>
                <a:ea typeface="굴림" panose="020B0600000101010101" pitchFamily="50" charset="-127"/>
              </a:defRPr>
            </a:lvl4pPr>
            <a:lvl5pPr marL="2057400" indent="-22860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93663" indent="-93663" eaLnBrk="1" latinLnBrk="1" hangingPunct="1">
              <a:buFont typeface="Arial" panose="020B0604020202020204" pitchFamily="34" charset="0"/>
              <a:buChar char="•"/>
            </a:pPr>
            <a:r>
              <a:rPr lang="en-US" altLang="ko-KR" sz="1050" b="1" dirty="0">
                <a:latin typeface="Malgun Gothic" panose="020B0503020000020004" pitchFamily="50" charset="-127"/>
                <a:ea typeface="Malgun Gothic" panose="020B0503020000020004" pitchFamily="50" charset="-127"/>
              </a:rPr>
              <a:t>Outputs</a:t>
            </a:r>
            <a:endParaRPr lang="ko-KR" altLang="en-US" sz="1050" b="1">
              <a:latin typeface="Malgun Gothic" panose="020B0503020000020004" pitchFamily="50" charset="-127"/>
              <a:ea typeface="Malgun Gothic" panose="020B0503020000020004" pitchFamily="50" charset="-127"/>
            </a:endParaRPr>
          </a:p>
        </p:txBody>
      </p:sp>
      <p:sp>
        <p:nvSpPr>
          <p:cNvPr id="17" name="직사각형 9"/>
          <p:cNvSpPr>
            <a:spLocks noChangeArrowheads="1"/>
          </p:cNvSpPr>
          <p:nvPr/>
        </p:nvSpPr>
        <p:spPr bwMode="auto">
          <a:xfrm>
            <a:off x="944976" y="2453719"/>
            <a:ext cx="3097213"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kumimoji="1">
                <a:solidFill>
                  <a:schemeClr val="tx1"/>
                </a:solidFill>
                <a:latin typeface="굴림" panose="020B0600000101010101" pitchFamily="50" charset="-127"/>
                <a:ea typeface="굴림" panose="020B0600000101010101" pitchFamily="50" charset="-127"/>
              </a:defRPr>
            </a:lvl1pPr>
            <a:lvl2pPr marL="400050">
              <a:defRPr kumimoji="1">
                <a:solidFill>
                  <a:schemeClr val="tx1"/>
                </a:solidFill>
                <a:latin typeface="굴림" panose="020B0600000101010101" pitchFamily="50" charset="-127"/>
                <a:ea typeface="굴림" panose="020B0600000101010101" pitchFamily="50" charset="-127"/>
              </a:defRPr>
            </a:lvl2pPr>
            <a:lvl3pPr marL="1143000" indent="-228600">
              <a:defRPr kumimoji="1">
                <a:solidFill>
                  <a:schemeClr val="tx1"/>
                </a:solidFill>
                <a:latin typeface="굴림" panose="020B0600000101010101" pitchFamily="50" charset="-127"/>
                <a:ea typeface="굴림" panose="020B0600000101010101" pitchFamily="50" charset="-127"/>
              </a:defRPr>
            </a:lvl3pPr>
            <a:lvl4pPr marL="1600200" indent="-228600">
              <a:defRPr kumimoji="1">
                <a:solidFill>
                  <a:schemeClr val="tx1"/>
                </a:solidFill>
                <a:latin typeface="굴림" panose="020B0600000101010101" pitchFamily="50" charset="-127"/>
                <a:ea typeface="굴림" panose="020B0600000101010101" pitchFamily="50" charset="-127"/>
              </a:defRPr>
            </a:lvl4pPr>
            <a:lvl5pPr marL="2057400" indent="-22860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lvl="1" indent="-400050" algn="just" eaLnBrk="1" latinLnBrk="1" hangingPunct="1">
              <a:buClr>
                <a:srgbClr val="000000"/>
              </a:buClr>
            </a:pPr>
            <a:r>
              <a:rPr lang="ko-KR" altLang="ko-KR" sz="800" dirty="0" smtClean="0">
                <a:latin typeface="Malgun Gothic" panose="020B0503020000020004" pitchFamily="50" charset="-127"/>
                <a:ea typeface="굴림체" panose="020B0609000101010101" pitchFamily="49" charset="-127"/>
                <a:cs typeface="Times New Roman" panose="02020603050405020304" pitchFamily="18" charset="0"/>
              </a:rPr>
              <a:t>1</a:t>
            </a:r>
            <a:r>
              <a:rPr lang="ko-KR" altLang="ko-KR" sz="800" dirty="0">
                <a:latin typeface="Malgun Gothic" panose="020B0503020000020004" pitchFamily="50" charset="-127"/>
                <a:ea typeface="굴림체" panose="020B0609000101010101" pitchFamily="49" charset="-127"/>
                <a:cs typeface="Times New Roman" panose="02020603050405020304" pitchFamily="18" charset="0"/>
              </a:rPr>
              <a:t>.</a:t>
            </a:r>
            <a:r>
              <a:rPr lang="en-US" altLang="ko-KR" sz="800" dirty="0">
                <a:latin typeface="Malgun Gothic" panose="020B0503020000020004" pitchFamily="50" charset="-127"/>
                <a:ea typeface="굴림체" panose="020B0609000101010101" pitchFamily="49" charset="-127"/>
                <a:cs typeface="Times New Roman" panose="02020603050405020304" pitchFamily="18" charset="0"/>
              </a:rPr>
              <a:t> </a:t>
            </a:r>
            <a:r>
              <a:rPr lang="ko-KR" altLang="ko-KR" sz="800">
                <a:latin typeface="Malgun Gothic" panose="020B0503020000020004" pitchFamily="50" charset="-127"/>
                <a:ea typeface="굴림체" panose="020B0609000101010101" pitchFamily="49" charset="-127"/>
                <a:cs typeface="Times New Roman" panose="02020603050405020304" pitchFamily="18" charset="0"/>
              </a:rPr>
              <a:t>Battery 12V Power on</a:t>
            </a:r>
            <a:endParaRPr lang="ko-KR" altLang="ko-KR" sz="800">
              <a:latin typeface="Trebuchet MS" panose="020B0603020202020204" pitchFamily="34" charset="0"/>
              <a:ea typeface="굴림체" panose="020B0609000101010101" pitchFamily="49" charset="-127"/>
              <a:cs typeface="Times New Roman" panose="02020603050405020304" pitchFamily="18" charset="0"/>
            </a:endParaRPr>
          </a:p>
          <a:p>
            <a:pPr lvl="1" indent="-400050" algn="just" eaLnBrk="1" latinLnBrk="1" hangingPunct="1">
              <a:buClr>
                <a:srgbClr val="000000"/>
              </a:buClr>
            </a:pPr>
            <a:r>
              <a:rPr lang="ko-KR" altLang="ko-KR" sz="800" dirty="0">
                <a:latin typeface="Malgun Gothic" panose="020B0503020000020004" pitchFamily="50" charset="-127"/>
                <a:ea typeface="굴림체" panose="020B0609000101010101" pitchFamily="49" charset="-127"/>
                <a:cs typeface="Times New Roman" panose="02020603050405020304" pitchFamily="18" charset="0"/>
              </a:rPr>
              <a:t>2.</a:t>
            </a:r>
            <a:r>
              <a:rPr lang="en-US" altLang="ko-KR" sz="800" dirty="0">
                <a:latin typeface="Malgun Gothic" panose="020B0503020000020004" pitchFamily="50" charset="-127"/>
                <a:ea typeface="굴림체" panose="020B0609000101010101" pitchFamily="49" charset="-127"/>
                <a:cs typeface="Times New Roman" panose="02020603050405020304" pitchFamily="18" charset="0"/>
              </a:rPr>
              <a:t> </a:t>
            </a:r>
            <a:r>
              <a:rPr lang="ko-KR" altLang="ko-KR" sz="800">
                <a:latin typeface="Malgun Gothic" panose="020B0503020000020004" pitchFamily="50" charset="-127"/>
                <a:ea typeface="굴림체" panose="020B0609000101010101" pitchFamily="49" charset="-127"/>
                <a:cs typeface="Times New Roman" panose="02020603050405020304" pitchFamily="18" charset="0"/>
              </a:rPr>
              <a:t>Can Transceiver 5V Power on</a:t>
            </a:r>
            <a:endParaRPr lang="ko-KR" altLang="ko-KR" sz="800">
              <a:latin typeface="Trebuchet MS" panose="020B0603020202020204" pitchFamily="34" charset="0"/>
              <a:ea typeface="굴림체" panose="020B0609000101010101" pitchFamily="49" charset="-127"/>
              <a:cs typeface="Times New Roman" panose="02020603050405020304" pitchFamily="18" charset="0"/>
            </a:endParaRPr>
          </a:p>
          <a:p>
            <a:pPr lvl="1" indent="-400050" algn="just" eaLnBrk="1" latinLnBrk="1" hangingPunct="1">
              <a:buClr>
                <a:srgbClr val="000000"/>
              </a:buClr>
            </a:pPr>
            <a:r>
              <a:rPr lang="ko-KR" altLang="ko-KR" sz="800" dirty="0">
                <a:latin typeface="Malgun Gothic" panose="020B0503020000020004" pitchFamily="50" charset="-127"/>
                <a:ea typeface="굴림체" panose="020B0609000101010101" pitchFamily="49" charset="-127"/>
                <a:cs typeface="Times New Roman" panose="02020603050405020304" pitchFamily="18" charset="0"/>
              </a:rPr>
              <a:t>3.</a:t>
            </a:r>
            <a:r>
              <a:rPr lang="en-US" altLang="ko-KR" sz="800" dirty="0">
                <a:latin typeface="Malgun Gothic" panose="020B0503020000020004" pitchFamily="50" charset="-127"/>
                <a:ea typeface="굴림체" panose="020B0609000101010101" pitchFamily="49" charset="-127"/>
                <a:cs typeface="Times New Roman" panose="02020603050405020304" pitchFamily="18" charset="0"/>
              </a:rPr>
              <a:t> </a:t>
            </a:r>
            <a:r>
              <a:rPr lang="ko-KR" altLang="ko-KR" sz="800">
                <a:latin typeface="Malgun Gothic" panose="020B0503020000020004" pitchFamily="50" charset="-127"/>
                <a:ea typeface="굴림체" panose="020B0609000101010101" pitchFamily="49" charset="-127"/>
                <a:cs typeface="Times New Roman" panose="02020603050405020304" pitchFamily="18" charset="0"/>
              </a:rPr>
              <a:t>System 3.3V Power on</a:t>
            </a:r>
            <a:endParaRPr lang="ko-KR" altLang="ko-KR" sz="800">
              <a:latin typeface="Trebuchet MS" panose="020B0603020202020204" pitchFamily="34" charset="0"/>
              <a:ea typeface="굴림체" panose="020B0609000101010101" pitchFamily="49" charset="-127"/>
              <a:cs typeface="Times New Roman" panose="02020603050405020304" pitchFamily="18" charset="0"/>
            </a:endParaRPr>
          </a:p>
          <a:p>
            <a:pPr lvl="1" indent="-400050" algn="just" eaLnBrk="1" latinLnBrk="1" hangingPunct="1">
              <a:buClr>
                <a:srgbClr val="000000"/>
              </a:buClr>
            </a:pPr>
            <a:r>
              <a:rPr lang="ko-KR" altLang="ko-KR" sz="800" dirty="0">
                <a:latin typeface="Malgun Gothic" panose="020B0503020000020004" pitchFamily="50" charset="-127"/>
                <a:ea typeface="굴림체" panose="020B0609000101010101" pitchFamily="49" charset="-127"/>
                <a:cs typeface="Times New Roman" panose="02020603050405020304" pitchFamily="18" charset="0"/>
              </a:rPr>
              <a:t>4.</a:t>
            </a:r>
            <a:r>
              <a:rPr lang="en-US" altLang="ko-KR" sz="800" dirty="0">
                <a:latin typeface="Malgun Gothic" panose="020B0503020000020004" pitchFamily="50" charset="-127"/>
                <a:ea typeface="굴림체" panose="020B0609000101010101" pitchFamily="49" charset="-127"/>
                <a:cs typeface="Times New Roman" panose="02020603050405020304" pitchFamily="18" charset="0"/>
              </a:rPr>
              <a:t> </a:t>
            </a:r>
            <a:r>
              <a:rPr lang="ko-KR" altLang="ko-KR" sz="800">
                <a:latin typeface="Malgun Gothic" panose="020B0503020000020004" pitchFamily="50" charset="-127"/>
                <a:ea typeface="굴림체" panose="020B0609000101010101" pitchFamily="49" charset="-127"/>
                <a:cs typeface="Times New Roman" panose="02020603050405020304" pitchFamily="18" charset="0"/>
              </a:rPr>
              <a:t>Can Transceiver chip </a:t>
            </a:r>
            <a:r>
              <a:rPr lang="ko-KR" altLang="ko-KR" sz="800" smtClean="0">
                <a:latin typeface="Malgun Gothic" panose="020B0503020000020004" pitchFamily="50" charset="-127"/>
                <a:ea typeface="굴림체" panose="020B0609000101010101" pitchFamily="49" charset="-127"/>
                <a:cs typeface="Times New Roman" panose="02020603050405020304" pitchFamily="18" charset="0"/>
              </a:rPr>
              <a:t>enable</a:t>
            </a:r>
            <a:endParaRPr lang="en-US" altLang="ko-KR" sz="800" dirty="0" smtClean="0">
              <a:latin typeface="Malgun Gothic" panose="020B0503020000020004" pitchFamily="50" charset="-127"/>
              <a:ea typeface="굴림체" panose="020B0609000101010101" pitchFamily="49" charset="-127"/>
              <a:cs typeface="Times New Roman" panose="02020603050405020304" pitchFamily="18" charset="0"/>
            </a:endParaRPr>
          </a:p>
          <a:p>
            <a:pPr lvl="1" indent="-400050" algn="just" eaLnBrk="1" latinLnBrk="1" hangingPunct="1">
              <a:buClr>
                <a:srgbClr val="000000"/>
              </a:buClr>
            </a:pPr>
            <a:r>
              <a:rPr lang="en-US" altLang="ko-KR" sz="800" dirty="0" smtClean="0">
                <a:latin typeface="Malgun Gothic" panose="020B0503020000020004" pitchFamily="50" charset="-127"/>
                <a:ea typeface="굴림체" panose="020B0609000101010101" pitchFamily="49" charset="-127"/>
                <a:cs typeface="Times New Roman" panose="02020603050405020304" pitchFamily="18" charset="0"/>
              </a:rPr>
              <a:t>5. Return result (1: ok, 0 : fail)</a:t>
            </a:r>
            <a:endParaRPr lang="ko-KR" altLang="ko-KR" sz="800">
              <a:latin typeface="Trebuchet MS" panose="020B0603020202020204" pitchFamily="34" charset="0"/>
              <a:ea typeface="굴림체" panose="020B0609000101010101" pitchFamily="49" charset="-127"/>
              <a:cs typeface="Times New Roman" panose="02020603050405020304" pitchFamily="18" charset="0"/>
            </a:endParaRPr>
          </a:p>
        </p:txBody>
      </p:sp>
      <p:sp>
        <p:nvSpPr>
          <p:cNvPr id="18" name="직사각형 10"/>
          <p:cNvSpPr>
            <a:spLocks noChangeArrowheads="1"/>
          </p:cNvSpPr>
          <p:nvPr/>
        </p:nvSpPr>
        <p:spPr bwMode="auto">
          <a:xfrm>
            <a:off x="944976" y="3314212"/>
            <a:ext cx="15113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kumimoji="1">
                <a:solidFill>
                  <a:schemeClr val="tx1"/>
                </a:solidFill>
                <a:latin typeface="굴림" panose="020B0600000101010101" pitchFamily="50" charset="-127"/>
                <a:ea typeface="굴림" panose="020B0600000101010101" pitchFamily="50" charset="-127"/>
              </a:defRPr>
            </a:lvl1pPr>
            <a:lvl2pPr marL="742950" indent="-285750">
              <a:defRPr kumimoji="1">
                <a:solidFill>
                  <a:schemeClr val="tx1"/>
                </a:solidFill>
                <a:latin typeface="굴림" panose="020B0600000101010101" pitchFamily="50" charset="-127"/>
                <a:ea typeface="굴림" panose="020B0600000101010101" pitchFamily="50" charset="-127"/>
              </a:defRPr>
            </a:lvl2pPr>
            <a:lvl3pPr marL="1143000" indent="-228600">
              <a:defRPr kumimoji="1">
                <a:solidFill>
                  <a:schemeClr val="tx1"/>
                </a:solidFill>
                <a:latin typeface="굴림" panose="020B0600000101010101" pitchFamily="50" charset="-127"/>
                <a:ea typeface="굴림" panose="020B0600000101010101" pitchFamily="50" charset="-127"/>
              </a:defRPr>
            </a:lvl3pPr>
            <a:lvl4pPr marL="1600200" indent="-228600">
              <a:defRPr kumimoji="1">
                <a:solidFill>
                  <a:schemeClr val="tx1"/>
                </a:solidFill>
                <a:latin typeface="굴림" panose="020B0600000101010101" pitchFamily="50" charset="-127"/>
                <a:ea typeface="굴림" panose="020B0600000101010101" pitchFamily="50" charset="-127"/>
              </a:defRPr>
            </a:lvl4pPr>
            <a:lvl5pPr marL="2057400" indent="-22860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93663" indent="-93663" algn="just" eaLnBrk="1" latinLnBrk="1" hangingPunct="1">
              <a:buClr>
                <a:srgbClr val="000000"/>
              </a:buClr>
              <a:buFont typeface="Wingdings" panose="05000000000000000000" pitchFamily="2" charset="2"/>
              <a:buChar char=""/>
            </a:pPr>
            <a:r>
              <a:rPr lang="ko-KR" altLang="ko-KR" sz="800" dirty="0">
                <a:solidFill>
                  <a:srgbClr val="000000"/>
                </a:solidFill>
                <a:latin typeface="Malgun Gothic" panose="020B0503020000020004" pitchFamily="50" charset="-127"/>
                <a:ea typeface="굴림체" panose="020B0609000101010101" pitchFamily="49" charset="-127"/>
                <a:cs typeface="Times New Roman" panose="02020603050405020304" pitchFamily="18" charset="0"/>
              </a:rPr>
              <a:t>Void</a:t>
            </a:r>
            <a:endParaRPr lang="ko-KR" altLang="ko-KR" sz="800" dirty="0">
              <a:solidFill>
                <a:srgbClr val="000000"/>
              </a:solidFill>
              <a:latin typeface="Trebuchet MS" panose="020B0603020202020204" pitchFamily="34" charset="0"/>
              <a:ea typeface="굴림체" panose="020B0609000101010101" pitchFamily="49" charset="-127"/>
              <a:cs typeface="Times New Roman" panose="02020603050405020304" pitchFamily="18" charset="0"/>
            </a:endParaRPr>
          </a:p>
        </p:txBody>
      </p:sp>
      <p:sp>
        <p:nvSpPr>
          <p:cNvPr id="19" name="직사각형 13"/>
          <p:cNvSpPr>
            <a:spLocks noChangeArrowheads="1"/>
          </p:cNvSpPr>
          <p:nvPr/>
        </p:nvSpPr>
        <p:spPr bwMode="auto">
          <a:xfrm>
            <a:off x="944976" y="3722125"/>
            <a:ext cx="15113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kumimoji="1">
                <a:solidFill>
                  <a:schemeClr val="tx1"/>
                </a:solidFill>
                <a:latin typeface="굴림" panose="020B0600000101010101" pitchFamily="50" charset="-127"/>
                <a:ea typeface="굴림" panose="020B0600000101010101" pitchFamily="50" charset="-127"/>
              </a:defRPr>
            </a:lvl1pPr>
            <a:lvl2pPr marL="742950" indent="-285750">
              <a:defRPr kumimoji="1">
                <a:solidFill>
                  <a:schemeClr val="tx1"/>
                </a:solidFill>
                <a:latin typeface="굴림" panose="020B0600000101010101" pitchFamily="50" charset="-127"/>
                <a:ea typeface="굴림" panose="020B0600000101010101" pitchFamily="50" charset="-127"/>
              </a:defRPr>
            </a:lvl2pPr>
            <a:lvl3pPr marL="1143000" indent="-228600">
              <a:defRPr kumimoji="1">
                <a:solidFill>
                  <a:schemeClr val="tx1"/>
                </a:solidFill>
                <a:latin typeface="굴림" panose="020B0600000101010101" pitchFamily="50" charset="-127"/>
                <a:ea typeface="굴림" panose="020B0600000101010101" pitchFamily="50" charset="-127"/>
              </a:defRPr>
            </a:lvl3pPr>
            <a:lvl4pPr marL="1600200" indent="-228600">
              <a:defRPr kumimoji="1">
                <a:solidFill>
                  <a:schemeClr val="tx1"/>
                </a:solidFill>
                <a:latin typeface="굴림" panose="020B0600000101010101" pitchFamily="50" charset="-127"/>
                <a:ea typeface="굴림" panose="020B0600000101010101" pitchFamily="50" charset="-127"/>
              </a:defRPr>
            </a:lvl4pPr>
            <a:lvl5pPr marL="2057400" indent="-22860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93663" indent="-93663" algn="just" eaLnBrk="1" latinLnBrk="1" hangingPunct="1">
              <a:buClr>
                <a:srgbClr val="000000"/>
              </a:buClr>
              <a:buFont typeface="Wingdings" panose="05000000000000000000" pitchFamily="2" charset="2"/>
              <a:buChar char=""/>
            </a:pPr>
            <a:r>
              <a:rPr lang="en-US" altLang="ko-KR" sz="800" dirty="0" smtClean="0">
                <a:latin typeface="Malgun Gothic" panose="020B0503020000020004" pitchFamily="50" charset="-127"/>
                <a:ea typeface="굴림체" panose="020B0609000101010101" pitchFamily="49" charset="-127"/>
                <a:cs typeface="Times New Roman" panose="02020603050405020304" pitchFamily="18" charset="0"/>
              </a:rPr>
              <a:t>Return Bool</a:t>
            </a:r>
            <a:endParaRPr lang="ko-KR" altLang="ko-KR" sz="800" dirty="0">
              <a:latin typeface="Trebuchet MS" panose="020B0603020202020204" pitchFamily="34" charset="0"/>
              <a:ea typeface="굴림체" panose="020B0609000101010101" pitchFamily="49" charset="-127"/>
              <a:cs typeface="Times New Roman" panose="02020603050405020304" pitchFamily="18" charset="0"/>
            </a:endParaRPr>
          </a:p>
        </p:txBody>
      </p:sp>
      <p:sp>
        <p:nvSpPr>
          <p:cNvPr id="21" name="직사각형 20"/>
          <p:cNvSpPr/>
          <p:nvPr/>
        </p:nvSpPr>
        <p:spPr>
          <a:xfrm>
            <a:off x="920552" y="2481639"/>
            <a:ext cx="2388451" cy="679965"/>
          </a:xfrm>
          <a:prstGeom prst="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제목 1"/>
          <p:cNvSpPr>
            <a:spLocks noGrp="1"/>
          </p:cNvSpPr>
          <p:nvPr>
            <p:ph type="title"/>
          </p:nvPr>
        </p:nvSpPr>
        <p:spPr bwMode="auto">
          <a:xfrm>
            <a:off x="323850" y="71438"/>
            <a:ext cx="8915400" cy="4397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ko-KR" dirty="0">
                <a:latin typeface="Malgun Gothic" panose="020B0503020000020004" pitchFamily="50" charset="-127"/>
                <a:ea typeface="Malgun Gothic" panose="020B0503020000020004" pitchFamily="50" charset="-127"/>
              </a:rPr>
              <a:t>8</a:t>
            </a:r>
            <a:r>
              <a:rPr lang="en-US" altLang="ko-KR" dirty="0" smtClean="0">
                <a:latin typeface="Malgun Gothic" panose="020B0503020000020004" pitchFamily="50" charset="-127"/>
                <a:ea typeface="Malgun Gothic" panose="020B0503020000020004" pitchFamily="50" charset="-127"/>
              </a:rPr>
              <a:t>. </a:t>
            </a:r>
            <a:r>
              <a:rPr lang="en-US" altLang="ko-KR" dirty="0">
                <a:latin typeface="Malgun Gothic" panose="020B0503020000020004" pitchFamily="50" charset="-127"/>
                <a:ea typeface="Malgun Gothic" panose="020B0503020000020004" pitchFamily="50" charset="-127"/>
              </a:rPr>
              <a:t>Review and Improvement of SW Detailed </a:t>
            </a:r>
            <a:r>
              <a:rPr lang="en-US" altLang="ko-KR" dirty="0" smtClean="0">
                <a:latin typeface="Malgun Gothic" panose="020B0503020000020004" pitchFamily="50" charset="-127"/>
                <a:ea typeface="Malgun Gothic" panose="020B0503020000020004" pitchFamily="50" charset="-127"/>
              </a:rPr>
              <a:t>Design</a:t>
            </a:r>
            <a:endParaRPr lang="ko-KR" altLang="en-US" smtClean="0">
              <a:latin typeface="Malgun Gothic" panose="020B0503020000020004" pitchFamily="50" charset="-127"/>
              <a:ea typeface="Malgun Gothic" panose="020B0503020000020004" pitchFamily="50" charset="-127"/>
            </a:endParaRPr>
          </a:p>
        </p:txBody>
      </p:sp>
      <p:sp>
        <p:nvSpPr>
          <p:cNvPr id="23555" name="텍스트 개체 틀 2"/>
          <p:cNvSpPr>
            <a:spLocks noGrp="1"/>
          </p:cNvSpPr>
          <p:nvPr>
            <p:ph type="body" sz="quarter" idx="10"/>
          </p:nvPr>
        </p:nvSpPr>
        <p:spPr bwMode="auto">
          <a:xfrm>
            <a:off x="344488" y="714374"/>
            <a:ext cx="8894762" cy="429880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r>
              <a:rPr lang="en-US" altLang="ko-KR" sz="1200" dirty="0">
                <a:latin typeface="Malgun Gothic" panose="020B0503020000020004" pitchFamily="50" charset="-127"/>
                <a:ea typeface="Malgun Gothic" panose="020B0503020000020004" pitchFamily="50" charset="-127"/>
              </a:rPr>
              <a:t>The SW Detailed Design result should be written in detail to the level where SW can be implemented, and </a:t>
            </a:r>
            <a:r>
              <a:rPr lang="en-US" altLang="ko-KR" sz="1200" u="sng" dirty="0">
                <a:latin typeface="Malgun Gothic" panose="020B0503020000020004" pitchFamily="50" charset="-127"/>
                <a:ea typeface="Malgun Gothic" panose="020B0503020000020004" pitchFamily="50" charset="-127"/>
              </a:rPr>
              <a:t>the SW source code is the result of implementing the SW Detailed Design, and in principle, it should be consistent with the Detailed Design</a:t>
            </a:r>
            <a:r>
              <a:rPr lang="en-US" altLang="ko-KR" sz="1200" dirty="0">
                <a:latin typeface="Malgun Gothic" panose="020B0503020000020004" pitchFamily="50" charset="-127"/>
                <a:ea typeface="Malgun Gothic" panose="020B0503020000020004" pitchFamily="50" charset="-127"/>
              </a:rPr>
              <a:t>. If the SW source code implementation differs from the design, the design change must be made at the same time</a:t>
            </a:r>
            <a:r>
              <a:rPr lang="en-US" altLang="ko-KR" sz="1200" dirty="0" smtClean="0">
                <a:latin typeface="Malgun Gothic" panose="020B0503020000020004" pitchFamily="50" charset="-127"/>
                <a:ea typeface="Malgun Gothic" panose="020B0503020000020004" pitchFamily="50" charset="-127"/>
              </a:rPr>
              <a:t>. </a:t>
            </a:r>
          </a:p>
          <a:p>
            <a:pPr marL="0" indent="0"/>
            <a:endParaRPr lang="en-US" altLang="ko-KR" sz="1200" dirty="0" smtClean="0">
              <a:latin typeface="Malgun Gothic" panose="020B0503020000020004" pitchFamily="50" charset="-127"/>
              <a:ea typeface="Malgun Gothic" panose="020B0503020000020004" pitchFamily="50" charset="-127"/>
            </a:endParaRPr>
          </a:p>
          <a:p>
            <a:pPr marL="0" indent="0"/>
            <a:r>
              <a:rPr lang="en-US" altLang="ko-KR" sz="1200" dirty="0" smtClean="0">
                <a:latin typeface="Malgun Gothic" panose="020B0503020000020004" pitchFamily="50" charset="-127"/>
                <a:ea typeface="Malgun Gothic" panose="020B0503020000020004" pitchFamily="50" charset="-127"/>
              </a:rPr>
              <a:t>SW </a:t>
            </a:r>
            <a:r>
              <a:rPr lang="en-US" altLang="ko-KR" sz="1200" dirty="0">
                <a:latin typeface="Malgun Gothic" panose="020B0503020000020004" pitchFamily="50" charset="-127"/>
                <a:ea typeface="Malgun Gothic" panose="020B0503020000020004" pitchFamily="50" charset="-127"/>
              </a:rPr>
              <a:t>Detailed Design results can be improved as a result of performing the following activities</a:t>
            </a:r>
            <a:r>
              <a:rPr lang="en-US" altLang="ko-KR" sz="1200" dirty="0" smtClean="0">
                <a:latin typeface="Malgun Gothic" panose="020B0503020000020004" pitchFamily="50" charset="-127"/>
                <a:ea typeface="Malgun Gothic" panose="020B0503020000020004" pitchFamily="50" charset="-127"/>
              </a:rPr>
              <a:t>.</a:t>
            </a:r>
          </a:p>
          <a:p>
            <a:pPr marL="0" indent="0"/>
            <a:endParaRPr lang="en-US" altLang="ko-KR" sz="1200" dirty="0" smtClean="0">
              <a:latin typeface="Malgun Gothic" panose="020B0503020000020004" pitchFamily="50" charset="-127"/>
              <a:ea typeface="Malgun Gothic" panose="020B0503020000020004" pitchFamily="50" charset="-127"/>
            </a:endParaRPr>
          </a:p>
          <a:p>
            <a:pPr marL="171450" indent="-171450">
              <a:buFont typeface="Arial" panose="020B0604020202020204" pitchFamily="34" charset="0"/>
              <a:buChar char="•"/>
            </a:pPr>
            <a:r>
              <a:rPr lang="en-US" altLang="ko-KR" sz="1200" dirty="0" smtClean="0">
                <a:latin typeface="Malgun Gothic" panose="020B0503020000020004" pitchFamily="50" charset="-127"/>
                <a:ea typeface="Malgun Gothic" panose="020B0503020000020004" pitchFamily="50" charset="-127"/>
              </a:rPr>
              <a:t>Verification Review</a:t>
            </a:r>
          </a:p>
          <a:p>
            <a:pPr marL="571500" lvl="1" indent="-171450">
              <a:buFont typeface="Wingdings" panose="05000000000000000000" pitchFamily="2" charset="2"/>
              <a:buChar char="Ø"/>
            </a:pPr>
            <a:r>
              <a:rPr lang="en-US" altLang="ko-KR" sz="1200" dirty="0" smtClean="0">
                <a:latin typeface="Malgun Gothic" panose="020B0503020000020004" pitchFamily="50" charset="-127"/>
                <a:ea typeface="Malgun Gothic" panose="020B0503020000020004" pitchFamily="50" charset="-127"/>
              </a:rPr>
              <a:t>Review and evaluate the detailed design, then improve it.</a:t>
            </a:r>
          </a:p>
          <a:p>
            <a:pPr marL="571500" lvl="1" indent="-171450">
              <a:buFont typeface="Arial" panose="020B0604020202020204" pitchFamily="34" charset="0"/>
              <a:buChar char="•"/>
            </a:pPr>
            <a:endParaRPr lang="en-US" altLang="ko-KR" sz="1200" dirty="0" smtClean="0">
              <a:latin typeface="Malgun Gothic" panose="020B0503020000020004" pitchFamily="50" charset="-127"/>
              <a:ea typeface="Malgun Gothic" panose="020B0503020000020004" pitchFamily="50" charset="-127"/>
            </a:endParaRPr>
          </a:p>
          <a:p>
            <a:pPr marL="171450" indent="-171450">
              <a:buFont typeface="Arial" panose="020B0604020202020204" pitchFamily="34" charset="0"/>
              <a:buChar char="•"/>
            </a:pPr>
            <a:r>
              <a:rPr lang="en-US" altLang="ko-KR" sz="1200" dirty="0" smtClean="0">
                <a:latin typeface="Malgun Gothic" panose="020B0503020000020004" pitchFamily="50" charset="-127"/>
                <a:ea typeface="Malgun Gothic" panose="020B0503020000020004" pitchFamily="50" charset="-127"/>
              </a:rPr>
              <a:t>Static Analysis</a:t>
            </a:r>
          </a:p>
          <a:p>
            <a:pPr marL="571500" lvl="1" indent="-171450">
              <a:buFont typeface="Wingdings" panose="05000000000000000000" pitchFamily="2" charset="2"/>
              <a:buChar char="Ø"/>
            </a:pPr>
            <a:r>
              <a:rPr lang="en-US" altLang="ko-KR" sz="1200" dirty="0" smtClean="0">
                <a:latin typeface="Malgun Gothic" panose="020B0503020000020004" pitchFamily="50" charset="-127"/>
                <a:ea typeface="Malgun Gothic" panose="020B0503020000020004" pitchFamily="50" charset="-127"/>
              </a:rPr>
              <a:t>As </a:t>
            </a:r>
            <a:r>
              <a:rPr lang="en-US" altLang="ko-KR" sz="1200" dirty="0">
                <a:latin typeface="Malgun Gothic" panose="020B0503020000020004" pitchFamily="50" charset="-127"/>
                <a:ea typeface="Malgun Gothic" panose="020B0503020000020004" pitchFamily="50" charset="-127"/>
              </a:rPr>
              <a:t>a result of the static analysis of the SW source code, if the </a:t>
            </a:r>
            <a:r>
              <a:rPr lang="en-US" altLang="ko-KR" sz="1200" u="sng" dirty="0" smtClean="0">
                <a:latin typeface="Malgun Gothic" panose="020B0503020000020004" pitchFamily="50" charset="-127"/>
                <a:ea typeface="Malgun Gothic" panose="020B0503020000020004" pitchFamily="50" charset="-127"/>
              </a:rPr>
              <a:t>complexity </a:t>
            </a:r>
            <a:r>
              <a:rPr lang="en-US" altLang="ko-KR" sz="1200" u="sng" dirty="0">
                <a:latin typeface="Malgun Gothic" panose="020B0503020000020004" pitchFamily="50" charset="-127"/>
                <a:ea typeface="Malgun Gothic" panose="020B0503020000020004" pitchFamily="50" charset="-127"/>
              </a:rPr>
              <a:t>of the measured function does not meet the standard</a:t>
            </a:r>
            <a:r>
              <a:rPr lang="en-US" altLang="ko-KR" sz="1200" dirty="0">
                <a:latin typeface="Malgun Gothic" panose="020B0503020000020004" pitchFamily="50" charset="-127"/>
                <a:ea typeface="Malgun Gothic" panose="020B0503020000020004" pitchFamily="50" charset="-127"/>
              </a:rPr>
              <a:t>, improvement must be performed to satisfy the standard through </a:t>
            </a:r>
            <a:r>
              <a:rPr lang="en-US" altLang="ko-KR" sz="1200" u="sng" dirty="0">
                <a:latin typeface="Malgun Gothic" panose="020B0503020000020004" pitchFamily="50" charset="-127"/>
                <a:ea typeface="Malgun Gothic" panose="020B0503020000020004" pitchFamily="50" charset="-127"/>
              </a:rPr>
              <a:t>function division or function internal logic </a:t>
            </a:r>
            <a:r>
              <a:rPr lang="en-US" altLang="ko-KR" sz="1200" u="sng" dirty="0" smtClean="0">
                <a:latin typeface="Malgun Gothic" panose="020B0503020000020004" pitchFamily="50" charset="-127"/>
                <a:ea typeface="Malgun Gothic" panose="020B0503020000020004" pitchFamily="50" charset="-127"/>
              </a:rPr>
              <a:t>improvement.</a:t>
            </a:r>
          </a:p>
          <a:p>
            <a:pPr marL="571500" lvl="1" indent="-171450">
              <a:buFont typeface="Arial" panose="020B0604020202020204" pitchFamily="34" charset="0"/>
              <a:buChar char="•"/>
            </a:pPr>
            <a:endParaRPr lang="en-US" altLang="ko-KR" sz="1200" u="sng" dirty="0" smtClean="0">
              <a:latin typeface="Malgun Gothic" panose="020B0503020000020004" pitchFamily="50" charset="-127"/>
              <a:ea typeface="Malgun Gothic" panose="020B0503020000020004" pitchFamily="50" charset="-127"/>
            </a:endParaRPr>
          </a:p>
          <a:p>
            <a:pPr marL="171450" indent="-171450">
              <a:buFont typeface="Arial" panose="020B0604020202020204" pitchFamily="34" charset="0"/>
              <a:buChar char="•"/>
            </a:pPr>
            <a:r>
              <a:rPr lang="en-US" altLang="ko-KR" sz="1200" dirty="0" smtClean="0">
                <a:latin typeface="Malgun Gothic" panose="020B0503020000020004" pitchFamily="50" charset="-127"/>
                <a:ea typeface="Malgun Gothic" panose="020B0503020000020004" pitchFamily="50" charset="-127"/>
              </a:rPr>
              <a:t>SW </a:t>
            </a:r>
            <a:r>
              <a:rPr lang="en-US" altLang="ko-KR" sz="1200" dirty="0">
                <a:latin typeface="Malgun Gothic" panose="020B0503020000020004" pitchFamily="50" charset="-127"/>
                <a:ea typeface="Malgun Gothic" panose="020B0503020000020004" pitchFamily="50" charset="-127"/>
              </a:rPr>
              <a:t>Unit </a:t>
            </a:r>
            <a:r>
              <a:rPr lang="en-US" altLang="ko-KR" sz="1200" dirty="0" smtClean="0">
                <a:latin typeface="Malgun Gothic" panose="020B0503020000020004" pitchFamily="50" charset="-127"/>
                <a:ea typeface="Malgun Gothic" panose="020B0503020000020004" pitchFamily="50" charset="-127"/>
              </a:rPr>
              <a:t>Test</a:t>
            </a:r>
          </a:p>
          <a:p>
            <a:pPr marL="571500" lvl="1" indent="-171450">
              <a:buFont typeface="Wingdings" panose="05000000000000000000" pitchFamily="2" charset="2"/>
              <a:buChar char="Ø"/>
            </a:pPr>
            <a:r>
              <a:rPr lang="en-US" altLang="ko-KR" sz="1200" dirty="0" smtClean="0">
                <a:latin typeface="Malgun Gothic" panose="020B0503020000020004" pitchFamily="50" charset="-127"/>
                <a:ea typeface="Malgun Gothic" panose="020B0503020000020004" pitchFamily="50" charset="-127"/>
              </a:rPr>
              <a:t>As </a:t>
            </a:r>
            <a:r>
              <a:rPr lang="en-US" altLang="ko-KR" sz="1200" dirty="0">
                <a:latin typeface="Malgun Gothic" panose="020B0503020000020004" pitchFamily="50" charset="-127"/>
                <a:ea typeface="Malgun Gothic" panose="020B0503020000020004" pitchFamily="50" charset="-127"/>
              </a:rPr>
              <a:t>a result of performing unit tests on SW source code, if the </a:t>
            </a:r>
            <a:r>
              <a:rPr lang="en-US" altLang="ko-KR" sz="1200" u="sng" dirty="0" smtClean="0">
                <a:latin typeface="Malgun Gothic" panose="020B0503020000020004" pitchFamily="50" charset="-127"/>
                <a:ea typeface="Malgun Gothic" panose="020B0503020000020004" pitchFamily="50" charset="-127"/>
              </a:rPr>
              <a:t>coverage</a:t>
            </a:r>
            <a:r>
              <a:rPr lang="en-US" altLang="ko-KR" sz="1200" dirty="0" smtClean="0">
                <a:latin typeface="Malgun Gothic" panose="020B0503020000020004" pitchFamily="50" charset="-127"/>
                <a:ea typeface="Malgun Gothic" panose="020B0503020000020004" pitchFamily="50" charset="-127"/>
              </a:rPr>
              <a:t> </a:t>
            </a:r>
            <a:r>
              <a:rPr lang="en-US" altLang="ko-KR" sz="1200" dirty="0">
                <a:latin typeface="Malgun Gothic" panose="020B0503020000020004" pitchFamily="50" charset="-127"/>
                <a:ea typeface="Malgun Gothic" panose="020B0503020000020004" pitchFamily="50" charset="-127"/>
              </a:rPr>
              <a:t>of the measured unit function does not meet the standard, and a change in the internal logic design of the function is necessary </a:t>
            </a:r>
            <a:r>
              <a:rPr lang="en-US" altLang="ko-KR" sz="1200" u="sng" dirty="0">
                <a:latin typeface="Malgun Gothic" panose="020B0503020000020004" pitchFamily="50" charset="-127"/>
                <a:ea typeface="Malgun Gothic" panose="020B0503020000020004" pitchFamily="50" charset="-127"/>
              </a:rPr>
              <a:t>to satisfy the </a:t>
            </a:r>
            <a:r>
              <a:rPr lang="en-US" altLang="ko-KR" sz="1200" u="sng" dirty="0" smtClean="0">
                <a:latin typeface="Malgun Gothic" panose="020B0503020000020004" pitchFamily="50" charset="-127"/>
                <a:ea typeface="Malgun Gothic" panose="020B0503020000020004" pitchFamily="50" charset="-127"/>
              </a:rPr>
              <a:t>coverage criteria</a:t>
            </a:r>
            <a:r>
              <a:rPr lang="en-US" altLang="ko-KR" sz="1200" dirty="0" smtClean="0">
                <a:latin typeface="Malgun Gothic" panose="020B0503020000020004" pitchFamily="50" charset="-127"/>
                <a:ea typeface="Malgun Gothic" panose="020B0503020000020004" pitchFamily="50" charset="-127"/>
              </a:rPr>
              <a:t>, </a:t>
            </a:r>
            <a:r>
              <a:rPr lang="en-US" altLang="ko-KR" sz="1200" dirty="0">
                <a:latin typeface="Malgun Gothic" panose="020B0503020000020004" pitchFamily="50" charset="-127"/>
                <a:ea typeface="Malgun Gothic" panose="020B0503020000020004" pitchFamily="50" charset="-127"/>
              </a:rPr>
              <a:t>improvement must be performed to meet the standard</a:t>
            </a:r>
            <a:r>
              <a:rPr lang="en-US" altLang="ko-KR" sz="1200" dirty="0" smtClean="0">
                <a:latin typeface="Malgun Gothic" panose="020B0503020000020004" pitchFamily="50" charset="-127"/>
                <a:ea typeface="Malgun Gothic" panose="020B0503020000020004" pitchFamily="50" charset="-127"/>
              </a:rPr>
              <a:t>.</a:t>
            </a:r>
          </a:p>
          <a:p>
            <a:pPr marL="0" indent="0"/>
            <a:endParaRPr lang="en-US" altLang="ko-KR" sz="1200" dirty="0">
              <a:latin typeface="Malgun Gothic" panose="020B0503020000020004" pitchFamily="50" charset="-127"/>
              <a:ea typeface="Malgun Gothic" panose="020B0503020000020004" pitchFamily="50" charset="-127"/>
            </a:endParaRPr>
          </a:p>
          <a:p>
            <a:pPr marL="0" indent="0"/>
            <a:endParaRPr lang="en-US" altLang="ko-KR" sz="1200" dirty="0" smtClean="0">
              <a:latin typeface="Malgun Gothic" panose="020B0503020000020004" pitchFamily="50" charset="-127"/>
              <a:ea typeface="Malgun Gothic" panose="020B0503020000020004" pitchFamily="50" charset="-127"/>
            </a:endParaRPr>
          </a:p>
        </p:txBody>
      </p:sp>
      <p:sp>
        <p:nvSpPr>
          <p:cNvPr id="2" name="슬라이드 번호 개체 틀 1"/>
          <p:cNvSpPr>
            <a:spLocks noGrp="1"/>
          </p:cNvSpPr>
          <p:nvPr>
            <p:ph type="sldNum" sz="quarter" idx="4"/>
          </p:nvPr>
        </p:nvSpPr>
        <p:spPr/>
        <p:txBody>
          <a:bodyPr/>
          <a:lstStyle/>
          <a:p>
            <a:pPr algn="ctr"/>
            <a:fld id="{3F4E1447-05C2-403B-A777-8A71143BED29}" type="slidenum">
              <a:rPr lang="ko-KR" altLang="en-US" smtClean="0"/>
              <a:pPr algn="ctr"/>
              <a:t>20</a:t>
            </a:fld>
            <a:endParaRPr lang="ko-KR" alt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제목 1"/>
          <p:cNvSpPr>
            <a:spLocks noGrp="1"/>
          </p:cNvSpPr>
          <p:nvPr>
            <p:ph type="title"/>
          </p:nvPr>
        </p:nvSpPr>
        <p:spPr bwMode="auto">
          <a:xfrm>
            <a:off x="323850" y="71438"/>
            <a:ext cx="8915400" cy="4397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ko-KR" dirty="0">
                <a:latin typeface="Malgun Gothic" panose="020B0503020000020004" pitchFamily="50" charset="-127"/>
                <a:ea typeface="Malgun Gothic" panose="020B0503020000020004" pitchFamily="50" charset="-127"/>
              </a:rPr>
              <a:t>9</a:t>
            </a:r>
            <a:r>
              <a:rPr lang="en-US" altLang="ko-KR" dirty="0" smtClean="0">
                <a:latin typeface="Malgun Gothic" panose="020B0503020000020004" pitchFamily="50" charset="-127"/>
                <a:ea typeface="Malgun Gothic" panose="020B0503020000020004" pitchFamily="50" charset="-127"/>
              </a:rPr>
              <a:t>. Design Alternatives</a:t>
            </a:r>
            <a:r>
              <a:rPr lang="ko-KR" altLang="en-US" smtClean="0">
                <a:latin typeface="Malgun Gothic" panose="020B0503020000020004" pitchFamily="50" charset="-127"/>
                <a:ea typeface="Malgun Gothic" panose="020B0503020000020004" pitchFamily="50" charset="-127"/>
              </a:rPr>
              <a:t> </a:t>
            </a:r>
          </a:p>
        </p:txBody>
      </p:sp>
      <p:sp>
        <p:nvSpPr>
          <p:cNvPr id="23555" name="텍스트 개체 틀 2"/>
          <p:cNvSpPr>
            <a:spLocks noGrp="1"/>
          </p:cNvSpPr>
          <p:nvPr>
            <p:ph type="body" sz="quarter" idx="10"/>
          </p:nvPr>
        </p:nvSpPr>
        <p:spPr bwMode="auto">
          <a:xfrm>
            <a:off x="344488" y="714374"/>
            <a:ext cx="9361040" cy="39387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r>
              <a:rPr lang="en-US" altLang="ko-KR" sz="1200" b="1" dirty="0" smtClean="0">
                <a:latin typeface="Malgun Gothic" panose="020B0503020000020004" pitchFamily="50" charset="-127"/>
                <a:ea typeface="Malgun Gothic" panose="020B0503020000020004" pitchFamily="50" charset="-127"/>
              </a:rPr>
              <a:t>[For ASPICE-based Project]</a:t>
            </a:r>
            <a:r>
              <a:rPr lang="ko-KR" altLang="en-US" sz="1200" b="1" smtClean="0">
                <a:latin typeface="Malgun Gothic" panose="020B0503020000020004" pitchFamily="50" charset="-127"/>
                <a:ea typeface="Malgun Gothic" panose="020B0503020000020004" pitchFamily="50" charset="-127"/>
              </a:rPr>
              <a:t> </a:t>
            </a:r>
            <a:endParaRPr lang="en-US" altLang="ko-KR" sz="1200" b="1" dirty="0" smtClean="0">
              <a:latin typeface="Malgun Gothic" panose="020B0503020000020004" pitchFamily="50" charset="-127"/>
              <a:ea typeface="Malgun Gothic" panose="020B0503020000020004" pitchFamily="50" charset="-127"/>
            </a:endParaRPr>
          </a:p>
          <a:p>
            <a:pPr marL="0" indent="0"/>
            <a:endParaRPr lang="en-US" altLang="ko-KR" sz="1200" dirty="0" smtClean="0">
              <a:latin typeface="Malgun Gothic" panose="020B0503020000020004" pitchFamily="50" charset="-127"/>
              <a:ea typeface="Malgun Gothic" panose="020B0503020000020004" pitchFamily="50" charset="-127"/>
            </a:endParaRPr>
          </a:p>
          <a:p>
            <a:pPr marL="0" indent="0"/>
            <a:r>
              <a:rPr lang="en-US" altLang="ko-KR" sz="1200" dirty="0">
                <a:latin typeface="Malgun Gothic" panose="020B0503020000020004" pitchFamily="50" charset="-127"/>
                <a:ea typeface="Malgun Gothic" panose="020B0503020000020004" pitchFamily="50" charset="-127"/>
              </a:rPr>
              <a:t>Design alternatives are identified for optimal design, and design alternative selection criteria are identified and selected</a:t>
            </a:r>
            <a:r>
              <a:rPr lang="en-US" altLang="ko-KR" sz="1200" dirty="0" smtClean="0">
                <a:latin typeface="Malgun Gothic" panose="020B0503020000020004" pitchFamily="50" charset="-127"/>
                <a:ea typeface="Malgun Gothic" panose="020B0503020000020004" pitchFamily="50" charset="-127"/>
              </a:rPr>
              <a:t>.</a:t>
            </a:r>
          </a:p>
          <a:p>
            <a:pPr marL="171450" indent="-171450">
              <a:buFontTx/>
              <a:buChar char="-"/>
            </a:pPr>
            <a:r>
              <a:rPr lang="en-US" altLang="ko-KR" sz="1200" dirty="0" smtClean="0">
                <a:latin typeface="Malgun Gothic" panose="020B0503020000020004" pitchFamily="50" charset="-127"/>
                <a:ea typeface="Malgun Gothic" panose="020B0503020000020004" pitchFamily="50" charset="-127"/>
              </a:rPr>
              <a:t>Relevant </a:t>
            </a:r>
            <a:r>
              <a:rPr lang="en-US" altLang="ko-KR" sz="1200" dirty="0">
                <a:latin typeface="Malgun Gothic" panose="020B0503020000020004" pitchFamily="50" charset="-127"/>
                <a:ea typeface="Malgun Gothic" panose="020B0503020000020004" pitchFamily="50" charset="-127"/>
              </a:rPr>
              <a:t>personnel participate in selection criteria and design alternative selection</a:t>
            </a:r>
            <a:r>
              <a:rPr lang="en-US" altLang="ko-KR" sz="1200" dirty="0" smtClean="0">
                <a:latin typeface="Malgun Gothic" panose="020B0503020000020004" pitchFamily="50" charset="-127"/>
                <a:ea typeface="Malgun Gothic" panose="020B0503020000020004" pitchFamily="50" charset="-127"/>
              </a:rPr>
              <a:t>.</a:t>
            </a:r>
          </a:p>
          <a:p>
            <a:pPr marL="0" indent="0"/>
            <a:endParaRPr lang="en-US" altLang="ko-KR" sz="1200" dirty="0" smtClean="0">
              <a:latin typeface="Malgun Gothic" panose="020B0503020000020004" pitchFamily="50" charset="-127"/>
              <a:ea typeface="Malgun Gothic" panose="020B0503020000020004" pitchFamily="50" charset="-127"/>
            </a:endParaRPr>
          </a:p>
          <a:p>
            <a:pPr marL="0" indent="0"/>
            <a:r>
              <a:rPr lang="en-US" altLang="ko-KR" sz="1200" dirty="0" smtClean="0">
                <a:latin typeface="Malgun Gothic" panose="020B0503020000020004" pitchFamily="50" charset="-127"/>
                <a:ea typeface="Malgun Gothic" panose="020B0503020000020004" pitchFamily="50" charset="-127"/>
              </a:rPr>
              <a:t>A </a:t>
            </a:r>
            <a:r>
              <a:rPr lang="en-US" altLang="ko-KR" sz="1200" dirty="0">
                <a:latin typeface="Malgun Gothic" panose="020B0503020000020004" pitchFamily="50" charset="-127"/>
                <a:ea typeface="Malgun Gothic" panose="020B0503020000020004" pitchFamily="50" charset="-127"/>
              </a:rPr>
              <a:t>design alternative is prepared by considering the following three cases</a:t>
            </a:r>
            <a:r>
              <a:rPr lang="en-US" altLang="ko-KR" sz="1200" dirty="0" smtClean="0">
                <a:latin typeface="Malgun Gothic" panose="020B0503020000020004" pitchFamily="50" charset="-127"/>
                <a:ea typeface="Malgun Gothic" panose="020B0503020000020004" pitchFamily="50" charset="-127"/>
              </a:rPr>
              <a:t>.  </a:t>
            </a:r>
          </a:p>
          <a:p>
            <a:pPr marL="0" indent="0"/>
            <a:endParaRPr lang="en-US" altLang="ko-KR" sz="1200" dirty="0" smtClean="0">
              <a:latin typeface="Malgun Gothic" panose="020B0503020000020004" pitchFamily="50" charset="-127"/>
              <a:ea typeface="Malgun Gothic" panose="020B0503020000020004" pitchFamily="50" charset="-127"/>
            </a:endParaRPr>
          </a:p>
          <a:p>
            <a:pPr marL="171450" indent="-171450">
              <a:buFont typeface="Arial" panose="020B0604020202020204" pitchFamily="34" charset="0"/>
              <a:buChar char="•"/>
            </a:pPr>
            <a:r>
              <a:rPr lang="en-US" altLang="ko-KR" sz="1200" dirty="0" smtClean="0">
                <a:latin typeface="Malgun Gothic" panose="020B0503020000020004" pitchFamily="50" charset="-127"/>
                <a:ea typeface="Malgun Gothic" panose="020B0503020000020004" pitchFamily="50" charset="-127"/>
              </a:rPr>
              <a:t>Initial </a:t>
            </a:r>
            <a:r>
              <a:rPr lang="en-US" altLang="ko-KR" sz="1200" dirty="0">
                <a:latin typeface="Malgun Gothic" panose="020B0503020000020004" pitchFamily="50" charset="-127"/>
                <a:ea typeface="Malgun Gothic" panose="020B0503020000020004" pitchFamily="50" charset="-127"/>
              </a:rPr>
              <a:t>design: Identify the design pattern (page 9) suitable for the </a:t>
            </a:r>
            <a:r>
              <a:rPr lang="en-US" altLang="ko-KR" sz="1200" dirty="0" smtClean="0">
                <a:latin typeface="Malgun Gothic" panose="020B0503020000020004" pitchFamily="50" charset="-127"/>
                <a:ea typeface="Malgun Gothic" panose="020B0503020000020004" pitchFamily="50" charset="-127"/>
              </a:rPr>
              <a:t>purpose. Identify </a:t>
            </a:r>
            <a:r>
              <a:rPr lang="en-US" altLang="ko-KR" sz="1200" dirty="0">
                <a:latin typeface="Malgun Gothic" panose="020B0503020000020004" pitchFamily="50" charset="-127"/>
                <a:ea typeface="Malgun Gothic" panose="020B0503020000020004" pitchFamily="50" charset="-127"/>
              </a:rPr>
              <a:t>and select the design solution for the following quality attributes</a:t>
            </a:r>
            <a:r>
              <a:rPr lang="en-US" altLang="ko-KR" sz="1200" dirty="0" smtClean="0">
                <a:latin typeface="Malgun Gothic" panose="020B0503020000020004" pitchFamily="50" charset="-127"/>
                <a:ea typeface="Malgun Gothic" panose="020B0503020000020004" pitchFamily="50" charset="-127"/>
              </a:rPr>
              <a:t>.</a:t>
            </a:r>
          </a:p>
          <a:p>
            <a:pPr marL="571500" lvl="1" indent="-171450">
              <a:buFont typeface="Wingdings" panose="05000000000000000000" pitchFamily="2" charset="2"/>
              <a:buChar char="Ø"/>
            </a:pPr>
            <a:r>
              <a:rPr lang="en-US" altLang="ko-KR" sz="1200" dirty="0" smtClean="0">
                <a:latin typeface="Malgun Gothic" panose="020B0503020000020004" pitchFamily="50" charset="-127"/>
                <a:ea typeface="Malgun Gothic" panose="020B0503020000020004" pitchFamily="50" charset="-127"/>
              </a:rPr>
              <a:t>Interoperability</a:t>
            </a:r>
            <a:r>
              <a:rPr lang="en-US" altLang="ko-KR" sz="1200" dirty="0">
                <a:latin typeface="Malgun Gothic" panose="020B0503020000020004" pitchFamily="50" charset="-127"/>
                <a:ea typeface="Malgun Gothic" panose="020B0503020000020004" pitchFamily="50" charset="-127"/>
              </a:rPr>
              <a:t>, interaction, criticality, technical complexity, risks and testability, etc</a:t>
            </a:r>
            <a:r>
              <a:rPr lang="en-US" altLang="ko-KR" sz="1200" dirty="0" smtClean="0">
                <a:latin typeface="Malgun Gothic" panose="020B0503020000020004" pitchFamily="50" charset="-127"/>
                <a:ea typeface="Malgun Gothic" panose="020B0503020000020004" pitchFamily="50" charset="-127"/>
              </a:rPr>
              <a:t>.</a:t>
            </a:r>
          </a:p>
          <a:p>
            <a:pPr marL="571500" lvl="1" indent="-171450">
              <a:buFont typeface="Wingdings" panose="05000000000000000000" pitchFamily="2" charset="2"/>
              <a:buChar char="Ø"/>
            </a:pPr>
            <a:endParaRPr lang="en-US" altLang="ko-KR" sz="1200" dirty="0" smtClean="0">
              <a:latin typeface="Malgun Gothic" panose="020B0503020000020004" pitchFamily="50" charset="-127"/>
              <a:ea typeface="Malgun Gothic" panose="020B0503020000020004" pitchFamily="50" charset="-127"/>
            </a:endParaRPr>
          </a:p>
          <a:p>
            <a:pPr marL="171450" indent="-171450">
              <a:buFont typeface="Arial" panose="020B0604020202020204" pitchFamily="34" charset="0"/>
              <a:buChar char="•"/>
            </a:pPr>
            <a:r>
              <a:rPr lang="en-US" altLang="ko-KR" sz="1200" dirty="0" smtClean="0">
                <a:latin typeface="Malgun Gothic" panose="020B0503020000020004" pitchFamily="50" charset="-127"/>
                <a:ea typeface="Malgun Gothic" panose="020B0503020000020004" pitchFamily="50" charset="-127"/>
              </a:rPr>
              <a:t>Update </a:t>
            </a:r>
            <a:r>
              <a:rPr lang="en-US" altLang="ko-KR" sz="1200" dirty="0">
                <a:latin typeface="Malgun Gothic" panose="020B0503020000020004" pitchFamily="50" charset="-127"/>
                <a:ea typeface="Malgun Gothic" panose="020B0503020000020004" pitchFamily="50" charset="-127"/>
              </a:rPr>
              <a:t>due to iterative design: review of structural changes or alternative solutions for added </a:t>
            </a:r>
            <a:r>
              <a:rPr lang="en-US" altLang="ko-KR" sz="1200" dirty="0" smtClean="0">
                <a:latin typeface="Malgun Gothic" panose="020B0503020000020004" pitchFamily="50" charset="-127"/>
                <a:ea typeface="Malgun Gothic" panose="020B0503020000020004" pitchFamily="50" charset="-127"/>
              </a:rPr>
              <a:t>functions</a:t>
            </a:r>
          </a:p>
          <a:p>
            <a:pPr marL="571500" lvl="1" indent="-171450">
              <a:buFont typeface="Wingdings" panose="05000000000000000000" pitchFamily="2" charset="2"/>
              <a:buChar char="Ø"/>
            </a:pPr>
            <a:r>
              <a:rPr lang="en-US" altLang="ko-KR" sz="1200" dirty="0" smtClean="0">
                <a:latin typeface="Malgun Gothic" panose="020B0503020000020004" pitchFamily="50" charset="-127"/>
                <a:ea typeface="Malgun Gothic" panose="020B0503020000020004" pitchFamily="50" charset="-127"/>
              </a:rPr>
              <a:t>Identifies </a:t>
            </a:r>
            <a:r>
              <a:rPr lang="en-US" altLang="ko-KR" sz="1200" dirty="0">
                <a:latin typeface="Malgun Gothic" panose="020B0503020000020004" pitchFamily="50" charset="-127"/>
                <a:ea typeface="Malgun Gothic" panose="020B0503020000020004" pitchFamily="50" charset="-127"/>
              </a:rPr>
              <a:t>and selects a solution for change compared to the existing structure</a:t>
            </a:r>
            <a:r>
              <a:rPr lang="en-US" altLang="ko-KR" sz="1200" dirty="0" smtClean="0">
                <a:latin typeface="Malgun Gothic" panose="020B0503020000020004" pitchFamily="50" charset="-127"/>
                <a:ea typeface="Malgun Gothic" panose="020B0503020000020004" pitchFamily="50" charset="-127"/>
              </a:rPr>
              <a:t>.</a:t>
            </a:r>
          </a:p>
          <a:p>
            <a:pPr marL="571500" lvl="1" indent="-171450">
              <a:buFont typeface="Wingdings" panose="05000000000000000000" pitchFamily="2" charset="2"/>
              <a:buChar char="Ø"/>
            </a:pPr>
            <a:endParaRPr lang="en-US" altLang="ko-KR" sz="1200" dirty="0" smtClean="0">
              <a:latin typeface="Malgun Gothic" panose="020B0503020000020004" pitchFamily="50" charset="-127"/>
              <a:ea typeface="Malgun Gothic" panose="020B0503020000020004" pitchFamily="50" charset="-127"/>
            </a:endParaRPr>
          </a:p>
          <a:p>
            <a:pPr marL="171450" indent="-171450">
              <a:buFont typeface="Arial" panose="020B0604020202020204" pitchFamily="34" charset="0"/>
              <a:buChar char="•"/>
            </a:pPr>
            <a:r>
              <a:rPr lang="en-US" altLang="ko-KR" sz="1200" dirty="0" smtClean="0">
                <a:latin typeface="Malgun Gothic" panose="020B0503020000020004" pitchFamily="50" charset="-127"/>
                <a:ea typeface="Malgun Gothic" panose="020B0503020000020004" pitchFamily="50" charset="-127"/>
              </a:rPr>
              <a:t>Reuse </a:t>
            </a:r>
            <a:r>
              <a:rPr lang="en-US" altLang="ko-KR" sz="1200" dirty="0">
                <a:latin typeface="Malgun Gothic" panose="020B0503020000020004" pitchFamily="50" charset="-127"/>
                <a:ea typeface="Malgun Gothic" panose="020B0503020000020004" pitchFamily="50" charset="-127"/>
              </a:rPr>
              <a:t>of an existing design </a:t>
            </a:r>
            <a:r>
              <a:rPr lang="en-US" altLang="ko-KR" sz="1200" dirty="0" smtClean="0">
                <a:latin typeface="Malgun Gothic" panose="020B0503020000020004" pitchFamily="50" charset="-127"/>
                <a:ea typeface="Malgun Gothic" panose="020B0503020000020004" pitchFamily="50" charset="-127"/>
              </a:rPr>
              <a:t>(</a:t>
            </a:r>
            <a:r>
              <a:rPr lang="en-US" altLang="ko-KR" sz="1200" dirty="0" err="1" smtClean="0">
                <a:latin typeface="Malgun Gothic" panose="020B0503020000020004" pitchFamily="50" charset="-127"/>
                <a:ea typeface="Malgun Gothic" panose="020B0503020000020004" pitchFamily="50" charset="-127"/>
              </a:rPr>
              <a:t>e.g</a:t>
            </a:r>
            <a:r>
              <a:rPr lang="en-US" altLang="ko-KR" sz="1200" dirty="0" smtClean="0">
                <a:latin typeface="Malgun Gothic" panose="020B0503020000020004" pitchFamily="50" charset="-127"/>
                <a:ea typeface="Malgun Gothic" panose="020B0503020000020004" pitchFamily="50" charset="-127"/>
              </a:rPr>
              <a:t>, </a:t>
            </a:r>
            <a:r>
              <a:rPr lang="en-US" altLang="ko-KR" sz="1200" dirty="0">
                <a:latin typeface="Malgun Gothic" panose="020B0503020000020004" pitchFamily="50" charset="-127"/>
                <a:ea typeface="Malgun Gothic" panose="020B0503020000020004" pitchFamily="50" charset="-127"/>
              </a:rPr>
              <a:t>platform): Assess the suitability of an existing design</a:t>
            </a:r>
            <a:r>
              <a:rPr lang="en-US" altLang="ko-KR" sz="1200" dirty="0" smtClean="0">
                <a:latin typeface="Malgun Gothic" panose="020B0503020000020004" pitchFamily="50" charset="-127"/>
                <a:ea typeface="Malgun Gothic" panose="020B0503020000020004" pitchFamily="50" charset="-127"/>
              </a:rPr>
              <a:t>.</a:t>
            </a:r>
          </a:p>
          <a:p>
            <a:pPr marL="571500" lvl="1" indent="-171450">
              <a:buFont typeface="Wingdings" panose="05000000000000000000" pitchFamily="2" charset="2"/>
              <a:buChar char="Ø"/>
            </a:pPr>
            <a:r>
              <a:rPr lang="en-US" altLang="ko-KR" sz="1200" dirty="0" smtClean="0">
                <a:latin typeface="Malgun Gothic" panose="020B0503020000020004" pitchFamily="50" charset="-127"/>
                <a:ea typeface="Malgun Gothic" panose="020B0503020000020004" pitchFamily="50" charset="-127"/>
              </a:rPr>
              <a:t>If </a:t>
            </a:r>
            <a:r>
              <a:rPr lang="en-US" altLang="ko-KR" sz="1200" dirty="0">
                <a:latin typeface="Malgun Gothic" panose="020B0503020000020004" pitchFamily="50" charset="-127"/>
                <a:ea typeface="Malgun Gothic" panose="020B0503020000020004" pitchFamily="50" charset="-127"/>
              </a:rPr>
              <a:t>there are weaknesses, figure out how to overcome them.</a:t>
            </a:r>
          </a:p>
          <a:p>
            <a:pPr marL="171450" indent="-171450">
              <a:buFont typeface="Arial" panose="020B0604020202020204" pitchFamily="34" charset="0"/>
              <a:buChar char="•"/>
            </a:pPr>
            <a:endParaRPr lang="en-US" altLang="ko-KR" sz="1200" dirty="0" smtClean="0">
              <a:latin typeface="Malgun Gothic" panose="020B0503020000020004" pitchFamily="50" charset="-127"/>
              <a:ea typeface="Malgun Gothic" panose="020B0503020000020004" pitchFamily="50" charset="-127"/>
            </a:endParaRPr>
          </a:p>
          <a:p>
            <a:pPr marL="0" indent="0"/>
            <a:endParaRPr lang="en-US" altLang="ko-KR" sz="1200" dirty="0" smtClean="0">
              <a:latin typeface="Malgun Gothic" panose="020B0503020000020004" pitchFamily="50" charset="-127"/>
              <a:ea typeface="Malgun Gothic" panose="020B0503020000020004" pitchFamily="50" charset="-127"/>
            </a:endParaRPr>
          </a:p>
        </p:txBody>
      </p:sp>
      <p:sp>
        <p:nvSpPr>
          <p:cNvPr id="2" name="슬라이드 번호 개체 틀 1"/>
          <p:cNvSpPr>
            <a:spLocks noGrp="1"/>
          </p:cNvSpPr>
          <p:nvPr>
            <p:ph type="sldNum" sz="quarter" idx="4"/>
          </p:nvPr>
        </p:nvSpPr>
        <p:spPr/>
        <p:txBody>
          <a:bodyPr/>
          <a:lstStyle/>
          <a:p>
            <a:pPr algn="ctr"/>
            <a:fld id="{3F4E1447-05C2-403B-A777-8A71143BED29}" type="slidenum">
              <a:rPr lang="ko-KR" altLang="en-US" smtClean="0"/>
              <a:pPr algn="ctr"/>
              <a:t>21</a:t>
            </a:fld>
            <a:endParaRPr lang="ko-KR" altLang="en-US" dirty="0"/>
          </a:p>
        </p:txBody>
      </p:sp>
    </p:spTree>
    <p:extLst>
      <p:ext uri="{BB962C8B-B14F-4D97-AF65-F5344CB8AC3E}">
        <p14:creationId xmlns:p14="http://schemas.microsoft.com/office/powerpoint/2010/main" val="17440657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157"/>
          <p:cNvSpPr txBox="1">
            <a:spLocks noChangeArrowheads="1"/>
          </p:cNvSpPr>
          <p:nvPr/>
        </p:nvSpPr>
        <p:spPr bwMode="auto">
          <a:xfrm>
            <a:off x="2505075" y="3019425"/>
            <a:ext cx="4856163"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dash"/>
                <a:miter lim="800000"/>
                <a:headEnd/>
                <a:tailEnd/>
              </a14:hiddenLine>
            </a:ext>
          </a:extLst>
        </p:spPr>
        <p:txBody>
          <a:bodyPr wrap="none">
            <a:spAutoFit/>
          </a:bodyPr>
          <a:lstStyle>
            <a:lvl1pPr>
              <a:defRPr kumimoji="1">
                <a:solidFill>
                  <a:schemeClr val="tx1"/>
                </a:solidFill>
                <a:latin typeface="굴림" panose="020B0600000101010101" pitchFamily="50" charset="-127"/>
                <a:ea typeface="굴림" panose="020B0600000101010101" pitchFamily="50" charset="-127"/>
              </a:defRPr>
            </a:lvl1pPr>
            <a:lvl2pPr marL="742950" indent="-285750">
              <a:defRPr kumimoji="1">
                <a:solidFill>
                  <a:schemeClr val="tx1"/>
                </a:solidFill>
                <a:latin typeface="굴림" panose="020B0600000101010101" pitchFamily="50" charset="-127"/>
                <a:ea typeface="굴림" panose="020B0600000101010101" pitchFamily="50" charset="-127"/>
              </a:defRPr>
            </a:lvl2pPr>
            <a:lvl3pPr marL="1143000" indent="-228600">
              <a:defRPr kumimoji="1">
                <a:solidFill>
                  <a:schemeClr val="tx1"/>
                </a:solidFill>
                <a:latin typeface="굴림" panose="020B0600000101010101" pitchFamily="50" charset="-127"/>
                <a:ea typeface="굴림" panose="020B0600000101010101" pitchFamily="50" charset="-127"/>
              </a:defRPr>
            </a:lvl3pPr>
            <a:lvl4pPr marL="1600200" indent="-228600">
              <a:defRPr kumimoji="1">
                <a:solidFill>
                  <a:schemeClr val="tx1"/>
                </a:solidFill>
                <a:latin typeface="굴림" panose="020B0600000101010101" pitchFamily="50" charset="-127"/>
                <a:ea typeface="굴림" panose="020B0600000101010101" pitchFamily="50" charset="-127"/>
              </a:defRPr>
            </a:lvl4pPr>
            <a:lvl5pPr marL="2057400" indent="-22860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eaLnBrk="1" latinLnBrk="1" hangingPunct="1"/>
            <a:r>
              <a:rPr lang="en-US" altLang="ko-KR" sz="4400" b="1">
                <a:latin typeface="Arial" panose="020B0604020202020204" pitchFamily="34" charset="0"/>
                <a:ea typeface="돋움" panose="020B0600000101010101" pitchFamily="50" charset="-127"/>
              </a:rPr>
              <a:t>End of Document</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0" name="그룹 2"/>
          <p:cNvGrpSpPr>
            <a:grpSpLocks/>
          </p:cNvGrpSpPr>
          <p:nvPr/>
        </p:nvGrpSpPr>
        <p:grpSpPr bwMode="auto">
          <a:xfrm>
            <a:off x="1728788" y="1198563"/>
            <a:ext cx="6448425" cy="3875087"/>
            <a:chOff x="1714016" y="1553031"/>
            <a:chExt cx="6448209" cy="3875315"/>
          </a:xfrm>
        </p:grpSpPr>
        <p:sp>
          <p:nvSpPr>
            <p:cNvPr id="10243" name="Rectangle 11"/>
            <p:cNvSpPr>
              <a:spLocks noChangeArrowheads="1"/>
            </p:cNvSpPr>
            <p:nvPr>
              <p:custDataLst>
                <p:tags r:id="rId1"/>
              </p:custDataLst>
            </p:nvPr>
          </p:nvSpPr>
          <p:spPr bwMode="auto">
            <a:xfrm>
              <a:off x="1714016" y="1553031"/>
              <a:ext cx="6448209" cy="471515"/>
            </a:xfrm>
            <a:prstGeom prst="rect">
              <a:avLst/>
            </a:prstGeom>
            <a:solidFill>
              <a:schemeClr val="tx1">
                <a:lumMod val="50000"/>
                <a:lumOff val="50000"/>
              </a:schemeClr>
            </a:solidFill>
            <a:ln w="9525">
              <a:solidFill>
                <a:srgbClr val="808080"/>
              </a:solidFill>
              <a:miter lim="800000"/>
              <a:headEnd/>
              <a:tailEnd/>
            </a:ln>
          </p:spPr>
          <p:txBody>
            <a:bodyPr lIns="67339" tIns="34208" rIns="67339" bIns="34208" anchor="ctr"/>
            <a:lstStyle>
              <a:lvl1pPr defTabSz="684213">
                <a:defRPr kumimoji="1">
                  <a:solidFill>
                    <a:schemeClr val="tx1"/>
                  </a:solidFill>
                  <a:latin typeface="굴림" panose="020B0600000101010101" pitchFamily="50" charset="-127"/>
                  <a:ea typeface="굴림" panose="020B0600000101010101" pitchFamily="50" charset="-127"/>
                </a:defRPr>
              </a:lvl1pPr>
              <a:lvl2pPr marL="742950" indent="-285750" defTabSz="684213">
                <a:defRPr kumimoji="1">
                  <a:solidFill>
                    <a:schemeClr val="tx1"/>
                  </a:solidFill>
                  <a:latin typeface="굴림" panose="020B0600000101010101" pitchFamily="50" charset="-127"/>
                  <a:ea typeface="굴림" panose="020B0600000101010101" pitchFamily="50" charset="-127"/>
                </a:defRPr>
              </a:lvl2pPr>
              <a:lvl3pPr marL="1143000" indent="-228600" defTabSz="684213">
                <a:defRPr kumimoji="1">
                  <a:solidFill>
                    <a:schemeClr val="tx1"/>
                  </a:solidFill>
                  <a:latin typeface="굴림" panose="020B0600000101010101" pitchFamily="50" charset="-127"/>
                  <a:ea typeface="굴림" panose="020B0600000101010101" pitchFamily="50" charset="-127"/>
                </a:defRPr>
              </a:lvl3pPr>
              <a:lvl4pPr marL="1600200" indent="-228600" defTabSz="684213">
                <a:defRPr kumimoji="1">
                  <a:solidFill>
                    <a:schemeClr val="tx1"/>
                  </a:solidFill>
                  <a:latin typeface="굴림" panose="020B0600000101010101" pitchFamily="50" charset="-127"/>
                  <a:ea typeface="굴림" panose="020B0600000101010101" pitchFamily="50" charset="-127"/>
                </a:defRPr>
              </a:lvl4pPr>
              <a:lvl5pPr marL="2057400" indent="-228600" defTabSz="684213">
                <a:defRPr kumimoji="1">
                  <a:solidFill>
                    <a:schemeClr val="tx1"/>
                  </a:solidFill>
                  <a:latin typeface="굴림" panose="020B0600000101010101" pitchFamily="50" charset="-127"/>
                  <a:ea typeface="굴림" panose="020B0600000101010101" pitchFamily="50" charset="-127"/>
                </a:defRPr>
              </a:lvl5pPr>
              <a:lvl6pPr marL="2514600" indent="-228600" defTabSz="684213"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defTabSz="684213"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defTabSz="684213"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defTabSz="684213"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algn="ctr" eaLnBrk="1" hangingPunct="1">
                <a:defRPr/>
              </a:pPr>
              <a:r>
                <a:rPr kumimoji="0" lang="en-US" altLang="ko-KR" sz="2400" b="1" smtClean="0">
                  <a:solidFill>
                    <a:srgbClr val="FFFFFF"/>
                  </a:solidFill>
                  <a:latin typeface="Malgun Gothic" panose="020B0503020000020004" pitchFamily="50" charset="-127"/>
                  <a:ea typeface="Malgun Gothic" panose="020B0503020000020004" pitchFamily="50" charset="-127"/>
                </a:rPr>
                <a:t>Contents</a:t>
              </a:r>
              <a:endParaRPr kumimoji="0" lang="ko-KR" altLang="en-US" sz="2400" b="1" smtClean="0">
                <a:solidFill>
                  <a:srgbClr val="FFFFFF"/>
                </a:solidFill>
                <a:latin typeface="Malgun Gothic" panose="020B0503020000020004" pitchFamily="50" charset="-127"/>
                <a:ea typeface="Malgun Gothic" panose="020B0503020000020004" pitchFamily="50" charset="-127"/>
              </a:endParaRPr>
            </a:p>
          </p:txBody>
        </p:sp>
        <p:sp>
          <p:nvSpPr>
            <p:cNvPr id="7172" name="Rectangle 12"/>
            <p:cNvSpPr>
              <a:spLocks noChangeArrowheads="1"/>
            </p:cNvSpPr>
            <p:nvPr>
              <p:custDataLst>
                <p:tags r:id="rId2"/>
              </p:custDataLst>
            </p:nvPr>
          </p:nvSpPr>
          <p:spPr bwMode="auto">
            <a:xfrm>
              <a:off x="1714016" y="2023380"/>
              <a:ext cx="6448209" cy="3404966"/>
            </a:xfrm>
            <a:prstGeom prst="rect">
              <a:avLst/>
            </a:prstGeom>
            <a:solidFill>
              <a:srgbClr val="FFFFFF"/>
            </a:solidFill>
            <a:ln w="3175">
              <a:solidFill>
                <a:srgbClr val="808080"/>
              </a:solidFill>
              <a:miter lim="800000"/>
              <a:headEnd/>
              <a:tailEnd/>
            </a:ln>
          </p:spPr>
          <p:txBody>
            <a:bodyPr lIns="68416" tIns="34208" rIns="68416" bIns="34208" anchor="ctr"/>
            <a:lstStyle>
              <a:lvl1pPr marL="1160463" indent="-454025" defTabSz="684213">
                <a:tabLst>
                  <a:tab pos="736600" algn="l"/>
                </a:tabLst>
                <a:defRPr kumimoji="1">
                  <a:solidFill>
                    <a:schemeClr val="tx1"/>
                  </a:solidFill>
                  <a:latin typeface="굴림" panose="020B0600000101010101" pitchFamily="50" charset="-127"/>
                  <a:ea typeface="굴림" panose="020B0600000101010101" pitchFamily="50" charset="-127"/>
                </a:defRPr>
              </a:lvl1pPr>
              <a:lvl2pPr marL="742950" indent="-285750" defTabSz="684213">
                <a:tabLst>
                  <a:tab pos="736600" algn="l"/>
                </a:tabLst>
                <a:defRPr kumimoji="1">
                  <a:solidFill>
                    <a:schemeClr val="tx1"/>
                  </a:solidFill>
                  <a:latin typeface="굴림" panose="020B0600000101010101" pitchFamily="50" charset="-127"/>
                  <a:ea typeface="굴림" panose="020B0600000101010101" pitchFamily="50" charset="-127"/>
                </a:defRPr>
              </a:lvl2pPr>
              <a:lvl3pPr marL="1143000" indent="-228600" defTabSz="684213">
                <a:tabLst>
                  <a:tab pos="736600" algn="l"/>
                </a:tabLst>
                <a:defRPr kumimoji="1">
                  <a:solidFill>
                    <a:schemeClr val="tx1"/>
                  </a:solidFill>
                  <a:latin typeface="굴림" panose="020B0600000101010101" pitchFamily="50" charset="-127"/>
                  <a:ea typeface="굴림" panose="020B0600000101010101" pitchFamily="50" charset="-127"/>
                </a:defRPr>
              </a:lvl3pPr>
              <a:lvl4pPr marL="1600200" indent="-228600" defTabSz="684213">
                <a:tabLst>
                  <a:tab pos="736600" algn="l"/>
                </a:tabLst>
                <a:defRPr kumimoji="1">
                  <a:solidFill>
                    <a:schemeClr val="tx1"/>
                  </a:solidFill>
                  <a:latin typeface="굴림" panose="020B0600000101010101" pitchFamily="50" charset="-127"/>
                  <a:ea typeface="굴림" panose="020B0600000101010101" pitchFamily="50" charset="-127"/>
                </a:defRPr>
              </a:lvl4pPr>
              <a:lvl5pPr marL="2057400" indent="-228600" defTabSz="684213">
                <a:tabLst>
                  <a:tab pos="736600" algn="l"/>
                </a:tabLst>
                <a:defRPr kumimoji="1">
                  <a:solidFill>
                    <a:schemeClr val="tx1"/>
                  </a:solidFill>
                  <a:latin typeface="굴림" panose="020B0600000101010101" pitchFamily="50" charset="-127"/>
                  <a:ea typeface="굴림" panose="020B0600000101010101" pitchFamily="50" charset="-127"/>
                </a:defRPr>
              </a:lvl5pPr>
              <a:lvl6pPr marL="2514600" indent="-228600" defTabSz="684213" eaLnBrk="0" fontAlgn="base" hangingPunct="0">
                <a:spcBef>
                  <a:spcPct val="0"/>
                </a:spcBef>
                <a:spcAft>
                  <a:spcPct val="0"/>
                </a:spcAft>
                <a:tabLst>
                  <a:tab pos="736600" algn="l"/>
                </a:tabLst>
                <a:defRPr kumimoji="1">
                  <a:solidFill>
                    <a:schemeClr val="tx1"/>
                  </a:solidFill>
                  <a:latin typeface="굴림" panose="020B0600000101010101" pitchFamily="50" charset="-127"/>
                  <a:ea typeface="굴림" panose="020B0600000101010101" pitchFamily="50" charset="-127"/>
                </a:defRPr>
              </a:lvl6pPr>
              <a:lvl7pPr marL="2971800" indent="-228600" defTabSz="684213" eaLnBrk="0" fontAlgn="base" hangingPunct="0">
                <a:spcBef>
                  <a:spcPct val="0"/>
                </a:spcBef>
                <a:spcAft>
                  <a:spcPct val="0"/>
                </a:spcAft>
                <a:tabLst>
                  <a:tab pos="736600" algn="l"/>
                </a:tabLst>
                <a:defRPr kumimoji="1">
                  <a:solidFill>
                    <a:schemeClr val="tx1"/>
                  </a:solidFill>
                  <a:latin typeface="굴림" panose="020B0600000101010101" pitchFamily="50" charset="-127"/>
                  <a:ea typeface="굴림" panose="020B0600000101010101" pitchFamily="50" charset="-127"/>
                </a:defRPr>
              </a:lvl7pPr>
              <a:lvl8pPr marL="3429000" indent="-228600" defTabSz="684213" eaLnBrk="0" fontAlgn="base" hangingPunct="0">
                <a:spcBef>
                  <a:spcPct val="0"/>
                </a:spcBef>
                <a:spcAft>
                  <a:spcPct val="0"/>
                </a:spcAft>
                <a:tabLst>
                  <a:tab pos="736600" algn="l"/>
                </a:tabLst>
                <a:defRPr kumimoji="1">
                  <a:solidFill>
                    <a:schemeClr val="tx1"/>
                  </a:solidFill>
                  <a:latin typeface="굴림" panose="020B0600000101010101" pitchFamily="50" charset="-127"/>
                  <a:ea typeface="굴림" panose="020B0600000101010101" pitchFamily="50" charset="-127"/>
                </a:defRPr>
              </a:lvl8pPr>
              <a:lvl9pPr marL="3886200" indent="-228600" defTabSz="684213" eaLnBrk="0" fontAlgn="base" hangingPunct="0">
                <a:spcBef>
                  <a:spcPct val="0"/>
                </a:spcBef>
                <a:spcAft>
                  <a:spcPct val="0"/>
                </a:spcAft>
                <a:tabLst>
                  <a:tab pos="736600" algn="l"/>
                </a:tabLst>
                <a:defRPr kumimoji="1">
                  <a:solidFill>
                    <a:schemeClr val="tx1"/>
                  </a:solidFill>
                  <a:latin typeface="굴림" panose="020B0600000101010101" pitchFamily="50" charset="-127"/>
                  <a:ea typeface="굴림" panose="020B0600000101010101" pitchFamily="50" charset="-127"/>
                </a:defRPr>
              </a:lvl9pPr>
            </a:lstStyle>
            <a:p>
              <a:pPr eaLnBrk="1" hangingPunct="1">
                <a:lnSpc>
                  <a:spcPts val="2800"/>
                </a:lnSpc>
                <a:buFont typeface="굴림" panose="020B0600000101010101" pitchFamily="50" charset="-127"/>
                <a:buAutoNum type="arabicPeriod"/>
              </a:pPr>
              <a:r>
                <a:rPr lang="en-US" altLang="ko-KR" sz="1700" b="1" dirty="0">
                  <a:solidFill>
                    <a:srgbClr val="000000"/>
                  </a:solidFill>
                  <a:latin typeface="Malgun Gothic" panose="020B0503020000020004" pitchFamily="50" charset="-127"/>
                  <a:ea typeface="Malgun Gothic" panose="020B0503020000020004" pitchFamily="50" charset="-127"/>
                </a:rPr>
                <a:t>SW </a:t>
              </a:r>
              <a:r>
                <a:rPr lang="en-US" altLang="ko-KR" sz="1700" b="1" dirty="0" smtClean="0">
                  <a:solidFill>
                    <a:srgbClr val="000000"/>
                  </a:solidFill>
                  <a:latin typeface="Malgun Gothic" panose="020B0503020000020004" pitchFamily="50" charset="-127"/>
                  <a:ea typeface="Malgun Gothic" panose="020B0503020000020004" pitchFamily="50" charset="-127"/>
                </a:rPr>
                <a:t>Detailed Design</a:t>
              </a:r>
              <a:r>
                <a:rPr lang="ko-KR" altLang="en-US" sz="1700" b="1" smtClean="0">
                  <a:solidFill>
                    <a:srgbClr val="000000"/>
                  </a:solidFill>
                  <a:latin typeface="Malgun Gothic" panose="020B0503020000020004" pitchFamily="50" charset="-127"/>
                  <a:ea typeface="Malgun Gothic" panose="020B0503020000020004" pitchFamily="50" charset="-127"/>
                </a:rPr>
                <a:t> </a:t>
              </a:r>
              <a:r>
                <a:rPr lang="en-US" altLang="ko-KR" sz="1700" b="1" dirty="0" smtClean="0">
                  <a:solidFill>
                    <a:srgbClr val="000000"/>
                  </a:solidFill>
                  <a:latin typeface="Malgun Gothic" panose="020B0503020000020004" pitchFamily="50" charset="-127"/>
                  <a:ea typeface="Malgun Gothic" panose="020B0503020000020004" pitchFamily="50" charset="-127"/>
                </a:rPr>
                <a:t>Overview</a:t>
              </a:r>
              <a:endParaRPr lang="ko-KR" altLang="en-US" sz="1700" b="1">
                <a:solidFill>
                  <a:srgbClr val="000000"/>
                </a:solidFill>
                <a:latin typeface="Malgun Gothic" panose="020B0503020000020004" pitchFamily="50" charset="-127"/>
                <a:ea typeface="Malgun Gothic" panose="020B0503020000020004" pitchFamily="50" charset="-127"/>
              </a:endParaRPr>
            </a:p>
            <a:p>
              <a:pPr eaLnBrk="1" hangingPunct="1">
                <a:lnSpc>
                  <a:spcPts val="2800"/>
                </a:lnSpc>
                <a:buFont typeface="굴림" panose="020B0600000101010101" pitchFamily="50" charset="-127"/>
                <a:buAutoNum type="arabicPeriod"/>
              </a:pPr>
              <a:r>
                <a:rPr lang="en-US" altLang="ko-KR" sz="1700" b="1" dirty="0">
                  <a:solidFill>
                    <a:srgbClr val="000000"/>
                  </a:solidFill>
                  <a:latin typeface="Malgun Gothic" panose="020B0503020000020004" pitchFamily="50" charset="-127"/>
                  <a:ea typeface="Malgun Gothic" panose="020B0503020000020004" pitchFamily="50" charset="-127"/>
                </a:rPr>
                <a:t>SW </a:t>
              </a:r>
              <a:r>
                <a:rPr lang="en-US" altLang="ko-KR" sz="1700" b="1" dirty="0" smtClean="0">
                  <a:solidFill>
                    <a:srgbClr val="000000"/>
                  </a:solidFill>
                  <a:latin typeface="Malgun Gothic" panose="020B0503020000020004" pitchFamily="50" charset="-127"/>
                  <a:ea typeface="Malgun Gothic" panose="020B0503020000020004" pitchFamily="50" charset="-127"/>
                </a:rPr>
                <a:t>Detailed Design</a:t>
              </a:r>
              <a:r>
                <a:rPr lang="ko-KR" altLang="en-US" sz="1700" b="1" smtClean="0">
                  <a:solidFill>
                    <a:srgbClr val="000000"/>
                  </a:solidFill>
                  <a:latin typeface="Malgun Gothic" panose="020B0503020000020004" pitchFamily="50" charset="-127"/>
                  <a:ea typeface="Malgun Gothic" panose="020B0503020000020004" pitchFamily="50" charset="-127"/>
                </a:rPr>
                <a:t> </a:t>
              </a:r>
              <a:r>
                <a:rPr lang="en-US" altLang="ko-KR" sz="1700" b="1" dirty="0" smtClean="0">
                  <a:solidFill>
                    <a:srgbClr val="000000"/>
                  </a:solidFill>
                  <a:latin typeface="Malgun Gothic" panose="020B0503020000020004" pitchFamily="50" charset="-127"/>
                  <a:ea typeface="Malgun Gothic" panose="020B0503020000020004" pitchFamily="50" charset="-127"/>
                </a:rPr>
                <a:t>Method</a:t>
              </a:r>
            </a:p>
            <a:p>
              <a:pPr eaLnBrk="1" hangingPunct="1">
                <a:lnSpc>
                  <a:spcPts val="2800"/>
                </a:lnSpc>
                <a:buFont typeface="굴림" panose="020B0600000101010101" pitchFamily="50" charset="-127"/>
                <a:buAutoNum type="arabicPeriod"/>
              </a:pPr>
              <a:r>
                <a:rPr lang="en-US" altLang="ko-KR" sz="1700" b="1" dirty="0" smtClean="0">
                  <a:solidFill>
                    <a:srgbClr val="000000"/>
                  </a:solidFill>
                  <a:latin typeface="Malgun Gothic" panose="020B0503020000020004" pitchFamily="50" charset="-127"/>
                  <a:ea typeface="Malgun Gothic" panose="020B0503020000020004" pitchFamily="50" charset="-127"/>
                </a:rPr>
                <a:t>Component</a:t>
              </a:r>
              <a:r>
                <a:rPr lang="ko-KR" altLang="en-US" sz="1700" b="1" smtClean="0">
                  <a:solidFill>
                    <a:srgbClr val="000000"/>
                  </a:solidFill>
                  <a:latin typeface="Malgun Gothic" panose="020B0503020000020004" pitchFamily="50" charset="-127"/>
                  <a:ea typeface="Malgun Gothic" panose="020B0503020000020004" pitchFamily="50" charset="-127"/>
                </a:rPr>
                <a:t> </a:t>
              </a:r>
              <a:r>
                <a:rPr lang="en-US" altLang="ko-KR" sz="1700" b="1" dirty="0" smtClean="0">
                  <a:solidFill>
                    <a:srgbClr val="000000"/>
                  </a:solidFill>
                  <a:latin typeface="Malgun Gothic" panose="020B0503020000020004" pitchFamily="50" charset="-127"/>
                  <a:ea typeface="Malgun Gothic" panose="020B0503020000020004" pitchFamily="50" charset="-127"/>
                </a:rPr>
                <a:t>Overview</a:t>
              </a:r>
            </a:p>
            <a:p>
              <a:pPr eaLnBrk="1" hangingPunct="1">
                <a:lnSpc>
                  <a:spcPts val="2800"/>
                </a:lnSpc>
                <a:buFont typeface="굴림" panose="020B0600000101010101" pitchFamily="50" charset="-127"/>
                <a:buAutoNum type="arabicPeriod"/>
              </a:pPr>
              <a:r>
                <a:rPr lang="en-US" altLang="ko-KR" sz="1700" b="1" dirty="0" smtClean="0">
                  <a:latin typeface="Malgun Gothic" panose="020B0503020000020004" pitchFamily="50" charset="-127"/>
                  <a:ea typeface="Malgun Gothic" panose="020B0503020000020004" pitchFamily="50" charset="-127"/>
                </a:rPr>
                <a:t>Context Diagram</a:t>
              </a:r>
              <a:endParaRPr lang="ko-KR" altLang="en-US" sz="1700" b="1">
                <a:latin typeface="Malgun Gothic" panose="020B0503020000020004" pitchFamily="50" charset="-127"/>
                <a:ea typeface="Malgun Gothic" panose="020B0503020000020004" pitchFamily="50" charset="-127"/>
              </a:endParaRPr>
            </a:p>
            <a:p>
              <a:pPr eaLnBrk="1" hangingPunct="1">
                <a:lnSpc>
                  <a:spcPts val="2800"/>
                </a:lnSpc>
                <a:buFont typeface="굴림" panose="020B0600000101010101" pitchFamily="50" charset="-127"/>
                <a:buAutoNum type="arabicPeriod"/>
              </a:pPr>
              <a:r>
                <a:rPr lang="en-US" altLang="ko-KR" sz="1700" b="1" dirty="0">
                  <a:latin typeface="Malgun Gothic" panose="020B0503020000020004" pitchFamily="50" charset="-127"/>
                  <a:ea typeface="Malgun Gothic" panose="020B0503020000020004" pitchFamily="50" charset="-127"/>
                </a:rPr>
                <a:t>SW </a:t>
              </a:r>
              <a:r>
                <a:rPr lang="en-US" altLang="ko-KR" sz="1700" b="1" dirty="0" smtClean="0">
                  <a:latin typeface="Malgun Gothic" panose="020B0503020000020004" pitchFamily="50" charset="-127"/>
                  <a:ea typeface="Malgun Gothic" panose="020B0503020000020004" pitchFamily="50" charset="-127"/>
                </a:rPr>
                <a:t>Detailed Design</a:t>
              </a:r>
              <a:r>
                <a:rPr lang="ko-KR" altLang="en-US" sz="1700" b="1" smtClean="0">
                  <a:latin typeface="Malgun Gothic" panose="020B0503020000020004" pitchFamily="50" charset="-127"/>
                  <a:ea typeface="Malgun Gothic" panose="020B0503020000020004" pitchFamily="50" charset="-127"/>
                </a:rPr>
                <a:t> </a:t>
              </a:r>
              <a:r>
                <a:rPr lang="en-US" altLang="ko-KR" sz="1700" b="1" dirty="0" smtClean="0">
                  <a:latin typeface="Malgun Gothic" panose="020B0503020000020004" pitchFamily="50" charset="-127"/>
                  <a:ea typeface="Malgun Gothic" panose="020B0503020000020004" pitchFamily="50" charset="-127"/>
                </a:rPr>
                <a:t>– Static Design</a:t>
              </a:r>
            </a:p>
            <a:p>
              <a:pPr eaLnBrk="1" hangingPunct="1">
                <a:lnSpc>
                  <a:spcPts val="2800"/>
                </a:lnSpc>
                <a:buFont typeface="굴림" panose="020B0600000101010101" pitchFamily="50" charset="-127"/>
                <a:buAutoNum type="arabicPeriod"/>
              </a:pPr>
              <a:r>
                <a:rPr lang="en-US" altLang="ko-KR" sz="1700" b="1" dirty="0">
                  <a:latin typeface="Malgun Gothic" panose="020B0503020000020004" pitchFamily="50" charset="-127"/>
                  <a:ea typeface="Malgun Gothic" panose="020B0503020000020004" pitchFamily="50" charset="-127"/>
                </a:rPr>
                <a:t>SW </a:t>
              </a:r>
              <a:r>
                <a:rPr lang="en-US" altLang="ko-KR" sz="1700" b="1" dirty="0" smtClean="0">
                  <a:latin typeface="Malgun Gothic" panose="020B0503020000020004" pitchFamily="50" charset="-127"/>
                  <a:ea typeface="Malgun Gothic" panose="020B0503020000020004" pitchFamily="50" charset="-127"/>
                </a:rPr>
                <a:t>Detailed Design</a:t>
              </a:r>
              <a:r>
                <a:rPr lang="ko-KR" altLang="en-US" sz="1700" b="1" smtClean="0">
                  <a:latin typeface="Malgun Gothic" panose="020B0503020000020004" pitchFamily="50" charset="-127"/>
                  <a:ea typeface="Malgun Gothic" panose="020B0503020000020004" pitchFamily="50" charset="-127"/>
                </a:rPr>
                <a:t> </a:t>
              </a:r>
              <a:r>
                <a:rPr lang="en-US" altLang="ko-KR" sz="1700" b="1" dirty="0">
                  <a:latin typeface="Malgun Gothic" panose="020B0503020000020004" pitchFamily="50" charset="-127"/>
                  <a:ea typeface="Malgun Gothic" panose="020B0503020000020004" pitchFamily="50" charset="-127"/>
                </a:rPr>
                <a:t>– </a:t>
              </a:r>
              <a:r>
                <a:rPr lang="en-US" altLang="ko-KR" sz="1700" b="1" dirty="0" smtClean="0">
                  <a:latin typeface="Malgun Gothic" panose="020B0503020000020004" pitchFamily="50" charset="-127"/>
                  <a:ea typeface="Malgun Gothic" panose="020B0503020000020004" pitchFamily="50" charset="-127"/>
                </a:rPr>
                <a:t>Dynamic Design</a:t>
              </a:r>
            </a:p>
            <a:p>
              <a:pPr eaLnBrk="1" hangingPunct="1">
                <a:lnSpc>
                  <a:spcPts val="2800"/>
                </a:lnSpc>
                <a:buFont typeface="굴림" panose="020B0600000101010101" pitchFamily="50" charset="-127"/>
                <a:buAutoNum type="arabicPeriod"/>
              </a:pPr>
              <a:r>
                <a:rPr lang="en-US" altLang="ko-KR" sz="1700" b="1" dirty="0" smtClean="0">
                  <a:latin typeface="Malgun Gothic" panose="020B0503020000020004" pitchFamily="50" charset="-127"/>
                  <a:ea typeface="Malgun Gothic" panose="020B0503020000020004" pitchFamily="50" charset="-127"/>
                </a:rPr>
                <a:t>SW Detailed Design</a:t>
              </a:r>
              <a:r>
                <a:rPr lang="ko-KR" altLang="en-US" sz="1700" b="1" smtClean="0">
                  <a:latin typeface="Malgun Gothic" panose="020B0503020000020004" pitchFamily="50" charset="-127"/>
                  <a:ea typeface="Malgun Gothic" panose="020B0503020000020004" pitchFamily="50" charset="-127"/>
                </a:rPr>
                <a:t> </a:t>
              </a:r>
              <a:r>
                <a:rPr lang="en-US" altLang="ko-KR" sz="1700" b="1" dirty="0" smtClean="0">
                  <a:latin typeface="Malgun Gothic" panose="020B0503020000020004" pitchFamily="50" charset="-127"/>
                  <a:ea typeface="Malgun Gothic" panose="020B0503020000020004" pitchFamily="50" charset="-127"/>
                </a:rPr>
                <a:t>– Unit Design</a:t>
              </a:r>
              <a:endParaRPr lang="en-US" altLang="ko-KR" sz="1700" b="1" dirty="0">
                <a:latin typeface="Malgun Gothic" panose="020B0503020000020004" pitchFamily="50" charset="-127"/>
                <a:ea typeface="Malgun Gothic" panose="020B0503020000020004" pitchFamily="50" charset="-127"/>
              </a:endParaRPr>
            </a:p>
            <a:p>
              <a:pPr eaLnBrk="1" hangingPunct="1">
                <a:lnSpc>
                  <a:spcPts val="2800"/>
                </a:lnSpc>
                <a:buFont typeface="굴림" panose="020B0600000101010101" pitchFamily="50" charset="-127"/>
                <a:buAutoNum type="arabicPeriod"/>
              </a:pPr>
              <a:r>
                <a:rPr lang="en-US" altLang="ko-KR" sz="1700" b="1" dirty="0">
                  <a:latin typeface="Malgun Gothic" panose="020B0503020000020004" pitchFamily="50" charset="-127"/>
                  <a:ea typeface="Malgun Gothic" panose="020B0503020000020004" pitchFamily="50" charset="-127"/>
                </a:rPr>
                <a:t>Review and Improvement </a:t>
              </a:r>
              <a:r>
                <a:rPr lang="en-US" altLang="ko-KR" sz="1700" b="1" dirty="0" smtClean="0">
                  <a:latin typeface="Malgun Gothic" panose="020B0503020000020004" pitchFamily="50" charset="-127"/>
                  <a:ea typeface="Malgun Gothic" panose="020B0503020000020004" pitchFamily="50" charset="-127"/>
                </a:rPr>
                <a:t>of SW Detailed Design</a:t>
              </a:r>
              <a:r>
                <a:rPr lang="ko-KR" altLang="en-US" sz="1700" b="1" smtClean="0">
                  <a:latin typeface="Malgun Gothic" panose="020B0503020000020004" pitchFamily="50" charset="-127"/>
                  <a:ea typeface="Malgun Gothic" panose="020B0503020000020004" pitchFamily="50" charset="-127"/>
                </a:rPr>
                <a:t> </a:t>
              </a:r>
              <a:endParaRPr lang="en-US" altLang="ko-KR" sz="1700" b="1" dirty="0" smtClean="0">
                <a:latin typeface="Malgun Gothic" panose="020B0503020000020004" pitchFamily="50" charset="-127"/>
                <a:ea typeface="Malgun Gothic" panose="020B0503020000020004" pitchFamily="50" charset="-127"/>
              </a:endParaRPr>
            </a:p>
            <a:p>
              <a:pPr eaLnBrk="1" hangingPunct="1">
                <a:lnSpc>
                  <a:spcPts val="2800"/>
                </a:lnSpc>
                <a:buFont typeface="굴림" panose="020B0600000101010101" pitchFamily="50" charset="-127"/>
                <a:buAutoNum type="arabicPeriod"/>
              </a:pPr>
              <a:r>
                <a:rPr lang="en-US" altLang="ko-KR" sz="1700" b="1" dirty="0" smtClean="0">
                  <a:latin typeface="Malgun Gothic" panose="020B0503020000020004" pitchFamily="50" charset="-127"/>
                  <a:ea typeface="Malgun Gothic" panose="020B0503020000020004" pitchFamily="50" charset="-127"/>
                </a:rPr>
                <a:t>Design Alternatives</a:t>
              </a:r>
              <a:endParaRPr lang="ko-KR" altLang="en-US" sz="1700" b="1">
                <a:latin typeface="Malgun Gothic" panose="020B0503020000020004" pitchFamily="50" charset="-127"/>
                <a:ea typeface="Malgun Gothic" panose="020B0503020000020004" pitchFamily="50" charset="-127"/>
              </a:endParaRPr>
            </a:p>
          </p:txBody>
        </p:sp>
      </p:grpSp>
      <p:sp>
        <p:nvSpPr>
          <p:cNvPr id="3" name="슬라이드 번호 개체 틀 2"/>
          <p:cNvSpPr>
            <a:spLocks noGrp="1"/>
          </p:cNvSpPr>
          <p:nvPr>
            <p:ph type="sldNum" sz="quarter" idx="4"/>
          </p:nvPr>
        </p:nvSpPr>
        <p:spPr/>
        <p:txBody>
          <a:bodyPr/>
          <a:lstStyle/>
          <a:p>
            <a:pPr algn="ctr"/>
            <a:fld id="{3F4E1447-05C2-403B-A777-8A71143BED29}" type="slidenum">
              <a:rPr lang="ko-KR" altLang="en-US" smtClean="0">
                <a:solidFill>
                  <a:schemeClr val="tx1"/>
                </a:solidFill>
              </a:rPr>
              <a:pPr algn="ctr"/>
              <a:t>2</a:t>
            </a:fld>
            <a:endParaRPr lang="ko-KR" altLang="en-US" dirty="0">
              <a:solidFill>
                <a:schemeClr val="tx1"/>
              </a:solidFill>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제목 1"/>
          <p:cNvSpPr>
            <a:spLocks noGrp="1"/>
          </p:cNvSpPr>
          <p:nvPr>
            <p:ph type="title"/>
          </p:nvPr>
        </p:nvSpPr>
        <p:spPr bwMode="auto">
          <a:xfrm>
            <a:off x="323850" y="71438"/>
            <a:ext cx="8915400" cy="4397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ko-KR" dirty="0" smtClean="0">
                <a:latin typeface="Malgun Gothic" panose="020B0503020000020004" pitchFamily="50" charset="-127"/>
                <a:ea typeface="Malgun Gothic" panose="020B0503020000020004" pitchFamily="50" charset="-127"/>
              </a:rPr>
              <a:t>1. SW Detailed Design</a:t>
            </a:r>
            <a:r>
              <a:rPr lang="ko-KR" altLang="en-US" smtClean="0">
                <a:latin typeface="Malgun Gothic" panose="020B0503020000020004" pitchFamily="50" charset="-127"/>
                <a:ea typeface="Malgun Gothic" panose="020B0503020000020004" pitchFamily="50" charset="-127"/>
              </a:rPr>
              <a:t> </a:t>
            </a:r>
            <a:r>
              <a:rPr lang="en-US" altLang="ko-KR" dirty="0" smtClean="0">
                <a:latin typeface="Malgun Gothic" panose="020B0503020000020004" pitchFamily="50" charset="-127"/>
                <a:ea typeface="Malgun Gothic" panose="020B0503020000020004" pitchFamily="50" charset="-127"/>
              </a:rPr>
              <a:t>Overview</a:t>
            </a:r>
            <a:endParaRPr lang="ko-KR" altLang="en-US" smtClean="0">
              <a:latin typeface="Malgun Gothic" panose="020B0503020000020004" pitchFamily="50" charset="-127"/>
              <a:ea typeface="Malgun Gothic" panose="020B0503020000020004" pitchFamily="50" charset="-127"/>
            </a:endParaRPr>
          </a:p>
        </p:txBody>
      </p:sp>
      <p:sp>
        <p:nvSpPr>
          <p:cNvPr id="4" name="직사각형 3"/>
          <p:cNvSpPr/>
          <p:nvPr/>
        </p:nvSpPr>
        <p:spPr>
          <a:xfrm>
            <a:off x="416495" y="1124744"/>
            <a:ext cx="9217025" cy="4608513"/>
          </a:xfrm>
          <a:prstGeom prst="rect">
            <a:avLst/>
          </a:prstGeom>
          <a:solidFill>
            <a:schemeClr val="bg1">
              <a:lumMod val="95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lstStyle>
            <a:lvl1pPr>
              <a:defRPr kumimoji="1">
                <a:solidFill>
                  <a:schemeClr val="tx1"/>
                </a:solidFill>
                <a:latin typeface="굴림" panose="020B0600000101010101" pitchFamily="50" charset="-127"/>
                <a:ea typeface="굴림" panose="020B0600000101010101" pitchFamily="50" charset="-127"/>
              </a:defRPr>
            </a:lvl1pPr>
            <a:lvl2pPr marL="742950" indent="-285750">
              <a:defRPr kumimoji="1">
                <a:solidFill>
                  <a:schemeClr val="tx1"/>
                </a:solidFill>
                <a:latin typeface="굴림" panose="020B0600000101010101" pitchFamily="50" charset="-127"/>
                <a:ea typeface="굴림" panose="020B0600000101010101" pitchFamily="50" charset="-127"/>
              </a:defRPr>
            </a:lvl2pPr>
            <a:lvl3pPr marL="1143000" indent="-228600">
              <a:defRPr kumimoji="1">
                <a:solidFill>
                  <a:schemeClr val="tx1"/>
                </a:solidFill>
                <a:latin typeface="굴림" panose="020B0600000101010101" pitchFamily="50" charset="-127"/>
                <a:ea typeface="굴림" panose="020B0600000101010101" pitchFamily="50" charset="-127"/>
              </a:defRPr>
            </a:lvl3pPr>
            <a:lvl4pPr marL="1600200" indent="-228600">
              <a:defRPr kumimoji="1">
                <a:solidFill>
                  <a:schemeClr val="tx1"/>
                </a:solidFill>
                <a:latin typeface="굴림" panose="020B0600000101010101" pitchFamily="50" charset="-127"/>
                <a:ea typeface="굴림" panose="020B0600000101010101" pitchFamily="50" charset="-127"/>
              </a:defRPr>
            </a:lvl4pPr>
            <a:lvl5pPr marL="2057400" indent="-22860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eaLnBrk="1" latinLnBrk="1" hangingPunct="1">
              <a:lnSpc>
                <a:spcPct val="130000"/>
              </a:lnSpc>
              <a:defRPr/>
            </a:pPr>
            <a:r>
              <a:rPr lang="en-US" altLang="ko-KR" sz="1100" b="1" dirty="0" smtClean="0">
                <a:solidFill>
                  <a:srgbClr val="000000"/>
                </a:solidFill>
                <a:latin typeface="Malgun Gothic" panose="020B0503020000020004" pitchFamily="50" charset="-127"/>
                <a:ea typeface="Malgun Gothic" panose="020B0503020000020004" pitchFamily="50" charset="-127"/>
              </a:rPr>
              <a:t>[</a:t>
            </a:r>
            <a:r>
              <a:rPr lang="en-US" altLang="ko-KR" sz="1100" b="1" dirty="0">
                <a:solidFill>
                  <a:srgbClr val="000000"/>
                </a:solidFill>
                <a:latin typeface="Malgun Gothic" panose="020B0503020000020004" pitchFamily="50" charset="-127"/>
                <a:ea typeface="Malgun Gothic" panose="020B0503020000020004" pitchFamily="50" charset="-127"/>
              </a:rPr>
              <a:t>Purpose of SW </a:t>
            </a:r>
            <a:r>
              <a:rPr lang="en-US" altLang="ko-KR" sz="1100" b="1" dirty="0" smtClean="0">
                <a:solidFill>
                  <a:srgbClr val="000000"/>
                </a:solidFill>
                <a:latin typeface="Malgun Gothic" panose="020B0503020000020004" pitchFamily="50" charset="-127"/>
                <a:ea typeface="Malgun Gothic" panose="020B0503020000020004" pitchFamily="50" charset="-127"/>
              </a:rPr>
              <a:t>Detailed </a:t>
            </a:r>
            <a:r>
              <a:rPr lang="en-US" altLang="ko-KR" sz="1100" b="1" dirty="0">
                <a:solidFill>
                  <a:srgbClr val="000000"/>
                </a:solidFill>
                <a:latin typeface="Malgun Gothic" panose="020B0503020000020004" pitchFamily="50" charset="-127"/>
                <a:ea typeface="Malgun Gothic" panose="020B0503020000020004" pitchFamily="50" charset="-127"/>
              </a:rPr>
              <a:t>Design] </a:t>
            </a:r>
          </a:p>
          <a:p>
            <a:pPr eaLnBrk="1" latinLnBrk="1" hangingPunct="1">
              <a:lnSpc>
                <a:spcPct val="130000"/>
              </a:lnSpc>
              <a:defRPr/>
            </a:pPr>
            <a:r>
              <a:rPr lang="en-US" altLang="ko-KR" sz="1100" dirty="0">
                <a:latin typeface="Malgun Gothic" panose="020B0503020000020004" pitchFamily="50" charset="-127"/>
                <a:ea typeface="Malgun Gothic" panose="020B0503020000020004" pitchFamily="50" charset="-127"/>
              </a:rPr>
              <a:t>The </a:t>
            </a:r>
            <a:r>
              <a:rPr lang="en-US" altLang="ko-KR" sz="1100" dirty="0" smtClean="0">
                <a:latin typeface="Malgun Gothic" panose="020B0503020000020004" pitchFamily="50" charset="-127"/>
                <a:ea typeface="Malgun Gothic" panose="020B0503020000020004" pitchFamily="50" charset="-127"/>
              </a:rPr>
              <a:t>purpose of SW detailed design </a:t>
            </a:r>
            <a:r>
              <a:rPr lang="en-US" altLang="ko-KR" sz="1100" dirty="0">
                <a:latin typeface="Malgun Gothic" panose="020B0503020000020004" pitchFamily="50" charset="-127"/>
                <a:ea typeface="Malgun Gothic" panose="020B0503020000020004" pitchFamily="50" charset="-127"/>
              </a:rPr>
              <a:t>is to specify the component in detail to a level that can be implemented so as to satisfy the software requirements assigned to each identified component </a:t>
            </a:r>
            <a:r>
              <a:rPr lang="en-US" altLang="ko-KR" sz="1100" dirty="0" smtClean="0">
                <a:latin typeface="Malgun Gothic" panose="020B0503020000020004" pitchFamily="50" charset="-127"/>
                <a:ea typeface="Malgun Gothic" panose="020B0503020000020004" pitchFamily="50" charset="-127"/>
              </a:rPr>
              <a:t>in </a:t>
            </a:r>
            <a:r>
              <a:rPr lang="en-US" altLang="ko-KR" sz="1100" dirty="0">
                <a:latin typeface="Malgun Gothic" panose="020B0503020000020004" pitchFamily="50" charset="-127"/>
                <a:ea typeface="Malgun Gothic" panose="020B0503020000020004" pitchFamily="50" charset="-127"/>
              </a:rPr>
              <a:t>the software architecture.</a:t>
            </a:r>
            <a:endParaRPr lang="ko-KR" altLang="en-US" sz="1100" dirty="0" smtClean="0">
              <a:solidFill>
                <a:srgbClr val="000000"/>
              </a:solidFill>
              <a:latin typeface="Malgun Gothic" panose="020B0503020000020004" pitchFamily="50" charset="-127"/>
              <a:ea typeface="Malgun Gothic" panose="020B0503020000020004" pitchFamily="50" charset="-127"/>
            </a:endParaRPr>
          </a:p>
          <a:p>
            <a:pPr eaLnBrk="1" latinLnBrk="1" hangingPunct="1">
              <a:lnSpc>
                <a:spcPct val="130000"/>
              </a:lnSpc>
              <a:defRPr/>
            </a:pPr>
            <a:endParaRPr lang="en-US" altLang="ko-KR" sz="1100" dirty="0" smtClean="0">
              <a:solidFill>
                <a:srgbClr val="000000"/>
              </a:solidFill>
              <a:latin typeface="Malgun Gothic" panose="020B0503020000020004" pitchFamily="50" charset="-127"/>
              <a:ea typeface="Malgun Gothic" panose="020B0503020000020004" pitchFamily="50" charset="-127"/>
            </a:endParaRPr>
          </a:p>
          <a:p>
            <a:pPr eaLnBrk="1" latinLnBrk="1" hangingPunct="1">
              <a:lnSpc>
                <a:spcPct val="130000"/>
              </a:lnSpc>
              <a:defRPr/>
            </a:pPr>
            <a:r>
              <a:rPr lang="en-US" altLang="ko-KR" sz="1100" b="1" dirty="0" smtClean="0">
                <a:solidFill>
                  <a:srgbClr val="000000"/>
                </a:solidFill>
                <a:latin typeface="Malgun Gothic" panose="020B0503020000020004" pitchFamily="50" charset="-127"/>
                <a:ea typeface="Malgun Gothic" panose="020B0503020000020004" pitchFamily="50" charset="-127"/>
              </a:rPr>
              <a:t>[Design Items] </a:t>
            </a:r>
          </a:p>
          <a:p>
            <a:pPr eaLnBrk="1" latinLnBrk="1" hangingPunct="1">
              <a:lnSpc>
                <a:spcPct val="130000"/>
              </a:lnSpc>
              <a:defRPr/>
            </a:pPr>
            <a:r>
              <a:rPr lang="en-US" altLang="ko-KR" sz="1100" dirty="0" smtClean="0">
                <a:solidFill>
                  <a:srgbClr val="000000"/>
                </a:solidFill>
                <a:latin typeface="Malgun Gothic" panose="020B0503020000020004" pitchFamily="50" charset="-127"/>
                <a:ea typeface="Malgun Gothic" panose="020B0503020000020004" pitchFamily="50" charset="-127"/>
              </a:rPr>
              <a:t>SW Detailed Design should describe the items below : </a:t>
            </a:r>
          </a:p>
          <a:p>
            <a:pPr eaLnBrk="1" latinLnBrk="1" hangingPunct="1">
              <a:lnSpc>
                <a:spcPct val="130000"/>
              </a:lnSpc>
              <a:defRPr/>
            </a:pPr>
            <a:r>
              <a:rPr lang="en-US" altLang="ko-KR" sz="1100" dirty="0" smtClean="0">
                <a:solidFill>
                  <a:srgbClr val="000000"/>
                </a:solidFill>
                <a:latin typeface="Malgun Gothic" panose="020B0503020000020004" pitchFamily="50" charset="-127"/>
                <a:ea typeface="Malgun Gothic" panose="020B0503020000020004" pitchFamily="50" charset="-127"/>
              </a:rPr>
              <a:t>1) </a:t>
            </a:r>
            <a:r>
              <a:rPr lang="en-US" altLang="ko-KR" sz="1100" dirty="0" smtClean="0">
                <a:latin typeface="Malgun Gothic" panose="020B0503020000020004" pitchFamily="50" charset="-127"/>
                <a:ea typeface="Malgun Gothic" panose="020B0503020000020004" pitchFamily="50" charset="-127"/>
              </a:rPr>
              <a:t>SW Component</a:t>
            </a:r>
            <a:r>
              <a:rPr lang="ko-KR" altLang="en-US" sz="1100" smtClean="0">
                <a:latin typeface="Malgun Gothic" panose="020B0503020000020004" pitchFamily="50" charset="-127"/>
                <a:ea typeface="Malgun Gothic" panose="020B0503020000020004" pitchFamily="50" charset="-127"/>
              </a:rPr>
              <a:t> </a:t>
            </a:r>
            <a:r>
              <a:rPr lang="en-US" altLang="ko-KR" sz="1100" dirty="0" smtClean="0">
                <a:latin typeface="Malgun Gothic" panose="020B0503020000020004" pitchFamily="50" charset="-127"/>
                <a:ea typeface="Malgun Gothic" panose="020B0503020000020004" pitchFamily="50" charset="-127"/>
              </a:rPr>
              <a:t>internal structure design</a:t>
            </a:r>
            <a:r>
              <a:rPr lang="ko-KR" altLang="en-US" sz="1100" smtClean="0">
                <a:latin typeface="Malgun Gothic" panose="020B0503020000020004" pitchFamily="50" charset="-127"/>
                <a:ea typeface="Malgun Gothic" panose="020B0503020000020004" pitchFamily="50" charset="-127"/>
              </a:rPr>
              <a:t> </a:t>
            </a:r>
            <a:r>
              <a:rPr lang="en-US" altLang="ko-KR" sz="1100" dirty="0" smtClean="0">
                <a:latin typeface="Malgun Gothic" panose="020B0503020000020004" pitchFamily="50" charset="-127"/>
                <a:ea typeface="Malgun Gothic" panose="020B0503020000020004" pitchFamily="50" charset="-127"/>
              </a:rPr>
              <a:t>(Static Design) </a:t>
            </a:r>
          </a:p>
          <a:p>
            <a:pPr eaLnBrk="1" latinLnBrk="1" hangingPunct="1">
              <a:lnSpc>
                <a:spcPct val="130000"/>
              </a:lnSpc>
              <a:defRPr/>
            </a:pPr>
            <a:r>
              <a:rPr lang="en-US" altLang="ko-KR" sz="1100" dirty="0" smtClean="0">
                <a:latin typeface="Malgun Gothic" panose="020B0503020000020004" pitchFamily="50" charset="-127"/>
                <a:ea typeface="Malgun Gothic" panose="020B0503020000020004" pitchFamily="50" charset="-127"/>
              </a:rPr>
              <a:t>   - When SW Component is one file</a:t>
            </a:r>
            <a:r>
              <a:rPr lang="ko-KR" altLang="en-US" sz="1100" smtClean="0">
                <a:latin typeface="Malgun Gothic" panose="020B0503020000020004" pitchFamily="50" charset="-127"/>
                <a:ea typeface="Malgun Gothic" panose="020B0503020000020004" pitchFamily="50" charset="-127"/>
              </a:rPr>
              <a:t> </a:t>
            </a:r>
            <a:r>
              <a:rPr lang="en-US" altLang="ko-KR" sz="1100" dirty="0" smtClean="0">
                <a:latin typeface="Malgun Gothic" panose="020B0503020000020004" pitchFamily="50" charset="-127"/>
                <a:ea typeface="Malgun Gothic" panose="020B0503020000020004" pitchFamily="50" charset="-127"/>
              </a:rPr>
              <a:t>:</a:t>
            </a:r>
            <a:r>
              <a:rPr lang="ko-KR" altLang="en-US" sz="1100" smtClean="0">
                <a:latin typeface="Malgun Gothic" panose="020B0503020000020004" pitchFamily="50" charset="-127"/>
                <a:ea typeface="Malgun Gothic" panose="020B0503020000020004" pitchFamily="50" charset="-127"/>
              </a:rPr>
              <a:t> </a:t>
            </a:r>
            <a:r>
              <a:rPr lang="en-US" altLang="ko-KR" sz="1100" dirty="0" smtClean="0">
                <a:latin typeface="Malgun Gothic" panose="020B0503020000020004" pitchFamily="50" charset="-127"/>
                <a:ea typeface="Malgun Gothic" panose="020B0503020000020004" pitchFamily="50" charset="-127"/>
              </a:rPr>
              <a:t>Identify interfaces, functions, variables which are elements composing the component by designing </a:t>
            </a:r>
            <a:br>
              <a:rPr lang="en-US" altLang="ko-KR" sz="1100" dirty="0" smtClean="0">
                <a:latin typeface="Malgun Gothic" panose="020B0503020000020004" pitchFamily="50" charset="-127"/>
                <a:ea typeface="Malgun Gothic" panose="020B0503020000020004" pitchFamily="50" charset="-127"/>
              </a:rPr>
            </a:br>
            <a:r>
              <a:rPr lang="en-US" altLang="ko-KR" sz="1100" dirty="0" smtClean="0">
                <a:latin typeface="Malgun Gothic" panose="020B0503020000020004" pitchFamily="50" charset="-127"/>
                <a:ea typeface="Malgun Gothic" panose="020B0503020000020004" pitchFamily="50" charset="-127"/>
              </a:rPr>
              <a:t>     component</a:t>
            </a:r>
            <a:r>
              <a:rPr lang="ko-KR" altLang="en-US" sz="1100" smtClean="0">
                <a:latin typeface="Malgun Gothic" panose="020B0503020000020004" pitchFamily="50" charset="-127"/>
                <a:ea typeface="Malgun Gothic" panose="020B0503020000020004" pitchFamily="50" charset="-127"/>
              </a:rPr>
              <a:t> </a:t>
            </a:r>
            <a:endParaRPr lang="en-US" altLang="ko-KR" sz="1100" dirty="0" smtClean="0">
              <a:latin typeface="Malgun Gothic" panose="020B0503020000020004" pitchFamily="50" charset="-127"/>
              <a:ea typeface="Malgun Gothic" panose="020B0503020000020004" pitchFamily="50" charset="-127"/>
            </a:endParaRPr>
          </a:p>
          <a:p>
            <a:pPr eaLnBrk="1" latinLnBrk="1" hangingPunct="1">
              <a:lnSpc>
                <a:spcPct val="130000"/>
              </a:lnSpc>
              <a:defRPr/>
            </a:pPr>
            <a:r>
              <a:rPr lang="en-US" altLang="ko-KR" sz="1100" dirty="0">
                <a:latin typeface="Malgun Gothic" panose="020B0503020000020004" pitchFamily="50" charset="-127"/>
                <a:ea typeface="Malgun Gothic" panose="020B0503020000020004" pitchFamily="50" charset="-127"/>
              </a:rPr>
              <a:t> </a:t>
            </a:r>
            <a:r>
              <a:rPr lang="en-US" altLang="ko-KR" sz="1100" dirty="0" smtClean="0">
                <a:latin typeface="Malgun Gothic" panose="020B0503020000020004" pitchFamily="50" charset="-127"/>
                <a:ea typeface="Malgun Gothic" panose="020B0503020000020004" pitchFamily="50" charset="-127"/>
              </a:rPr>
              <a:t>  - When a SW Component consists of multiple files</a:t>
            </a:r>
            <a:r>
              <a:rPr lang="ko-KR" altLang="en-US" sz="1100" smtClean="0">
                <a:latin typeface="Malgun Gothic" panose="020B0503020000020004" pitchFamily="50" charset="-127"/>
                <a:ea typeface="Malgun Gothic" panose="020B0503020000020004" pitchFamily="50" charset="-127"/>
              </a:rPr>
              <a:t> </a:t>
            </a:r>
            <a:r>
              <a:rPr lang="en-US" altLang="ko-KR" sz="1100" dirty="0" smtClean="0">
                <a:latin typeface="Malgun Gothic" panose="020B0503020000020004" pitchFamily="50" charset="-127"/>
                <a:ea typeface="Malgun Gothic" panose="020B0503020000020004" pitchFamily="50" charset="-127"/>
              </a:rPr>
              <a:t>: Identify File or Class/Object.</a:t>
            </a:r>
          </a:p>
          <a:p>
            <a:pPr eaLnBrk="1" latinLnBrk="1" hangingPunct="1">
              <a:lnSpc>
                <a:spcPct val="130000"/>
              </a:lnSpc>
              <a:defRPr/>
            </a:pPr>
            <a:r>
              <a:rPr lang="en-US" altLang="ko-KR" sz="1100" dirty="0" smtClean="0">
                <a:solidFill>
                  <a:srgbClr val="000000"/>
                </a:solidFill>
                <a:latin typeface="Malgun Gothic" panose="020B0503020000020004" pitchFamily="50" charset="-127"/>
                <a:ea typeface="Malgun Gothic" panose="020B0503020000020004" pitchFamily="50" charset="-127"/>
              </a:rPr>
              <a:t>2) Behavior </a:t>
            </a:r>
            <a:r>
              <a:rPr lang="en-US" altLang="ko-KR" sz="1100" dirty="0">
                <a:solidFill>
                  <a:srgbClr val="000000"/>
                </a:solidFill>
                <a:latin typeface="Malgun Gothic" panose="020B0503020000020004" pitchFamily="50" charset="-127"/>
                <a:ea typeface="Malgun Gothic" panose="020B0503020000020004" pitchFamily="50" charset="-127"/>
              </a:rPr>
              <a:t>according to the state of SW Component (State Design) </a:t>
            </a:r>
            <a:endParaRPr lang="en-US" altLang="ko-KR" sz="1100" dirty="0" smtClean="0">
              <a:solidFill>
                <a:srgbClr val="000000"/>
              </a:solidFill>
              <a:latin typeface="Malgun Gothic" panose="020B0503020000020004" pitchFamily="50" charset="-127"/>
              <a:ea typeface="Malgun Gothic" panose="020B0503020000020004" pitchFamily="50" charset="-127"/>
            </a:endParaRPr>
          </a:p>
          <a:p>
            <a:pPr eaLnBrk="1" latinLnBrk="1" hangingPunct="1">
              <a:lnSpc>
                <a:spcPct val="130000"/>
              </a:lnSpc>
              <a:defRPr/>
            </a:pPr>
            <a:r>
              <a:rPr lang="en-US" altLang="ko-KR" sz="1100" dirty="0" smtClean="0">
                <a:solidFill>
                  <a:srgbClr val="000000"/>
                </a:solidFill>
                <a:latin typeface="Malgun Gothic" panose="020B0503020000020004" pitchFamily="50" charset="-127"/>
                <a:ea typeface="Malgun Gothic" panose="020B0503020000020004" pitchFamily="50" charset="-127"/>
              </a:rPr>
              <a:t>   </a:t>
            </a:r>
            <a:r>
              <a:rPr lang="en-US" altLang="ko-KR" sz="1100" dirty="0">
                <a:solidFill>
                  <a:srgbClr val="000000"/>
                </a:solidFill>
                <a:latin typeface="Malgun Gothic" panose="020B0503020000020004" pitchFamily="50" charset="-127"/>
                <a:ea typeface="Malgun Gothic" panose="020B0503020000020004" pitchFamily="50" charset="-127"/>
              </a:rPr>
              <a:t>- Design of internal state and state transition when SW Component performs control </a:t>
            </a:r>
            <a:r>
              <a:rPr lang="en-US" altLang="ko-KR" sz="1100" dirty="0" smtClean="0">
                <a:solidFill>
                  <a:srgbClr val="000000"/>
                </a:solidFill>
                <a:latin typeface="Malgun Gothic" panose="020B0503020000020004" pitchFamily="50" charset="-127"/>
                <a:ea typeface="Malgun Gothic" panose="020B0503020000020004" pitchFamily="50" charset="-127"/>
              </a:rPr>
              <a:t>function</a:t>
            </a:r>
          </a:p>
          <a:p>
            <a:pPr eaLnBrk="1" latinLnBrk="1" hangingPunct="1">
              <a:lnSpc>
                <a:spcPct val="130000"/>
              </a:lnSpc>
              <a:defRPr/>
            </a:pPr>
            <a:r>
              <a:rPr lang="en-US" altLang="ko-KR" sz="1100" dirty="0" smtClean="0">
                <a:solidFill>
                  <a:srgbClr val="000000"/>
                </a:solidFill>
                <a:latin typeface="Malgun Gothic" panose="020B0503020000020004" pitchFamily="50" charset="-127"/>
                <a:ea typeface="Malgun Gothic" panose="020B0503020000020004" pitchFamily="50" charset="-127"/>
              </a:rPr>
              <a:t>3</a:t>
            </a:r>
            <a:r>
              <a:rPr lang="en-US" altLang="ko-KR" sz="1100" dirty="0">
                <a:solidFill>
                  <a:srgbClr val="000000"/>
                </a:solidFill>
                <a:latin typeface="Malgun Gothic" panose="020B0503020000020004" pitchFamily="50" charset="-127"/>
                <a:ea typeface="Malgun Gothic" panose="020B0503020000020004" pitchFamily="50" charset="-127"/>
              </a:rPr>
              <a:t>) SW Component internal interaction (Interaction Design)  </a:t>
            </a:r>
            <a:endParaRPr lang="en-US" altLang="ko-KR" sz="1100" dirty="0" smtClean="0">
              <a:solidFill>
                <a:srgbClr val="000000"/>
              </a:solidFill>
              <a:latin typeface="Malgun Gothic" panose="020B0503020000020004" pitchFamily="50" charset="-127"/>
              <a:ea typeface="Malgun Gothic" panose="020B0503020000020004" pitchFamily="50" charset="-127"/>
            </a:endParaRPr>
          </a:p>
          <a:p>
            <a:pPr eaLnBrk="1" latinLnBrk="1" hangingPunct="1">
              <a:lnSpc>
                <a:spcPct val="130000"/>
              </a:lnSpc>
              <a:defRPr/>
            </a:pPr>
            <a:r>
              <a:rPr lang="en-US" altLang="ko-KR" sz="1100" dirty="0">
                <a:solidFill>
                  <a:srgbClr val="000000"/>
                </a:solidFill>
                <a:latin typeface="Malgun Gothic" panose="020B0503020000020004" pitchFamily="50" charset="-127"/>
                <a:ea typeface="Malgun Gothic" panose="020B0503020000020004" pitchFamily="50" charset="-127"/>
              </a:rPr>
              <a:t> </a:t>
            </a:r>
            <a:r>
              <a:rPr lang="en-US" altLang="ko-KR" sz="1100" dirty="0" smtClean="0">
                <a:solidFill>
                  <a:srgbClr val="000000"/>
                </a:solidFill>
                <a:latin typeface="Malgun Gothic" panose="020B0503020000020004" pitchFamily="50" charset="-127"/>
                <a:ea typeface="Malgun Gothic" panose="020B0503020000020004" pitchFamily="50" charset="-127"/>
              </a:rPr>
              <a:t>  - </a:t>
            </a:r>
            <a:r>
              <a:rPr lang="en-US" altLang="ko-KR" sz="1100" dirty="0">
                <a:solidFill>
                  <a:srgbClr val="000000"/>
                </a:solidFill>
                <a:latin typeface="Malgun Gothic" panose="020B0503020000020004" pitchFamily="50" charset="-127"/>
                <a:ea typeface="Malgun Gothic" panose="020B0503020000020004" pitchFamily="50" charset="-127"/>
              </a:rPr>
              <a:t>Interaction design such as call relationship between items composing SW </a:t>
            </a:r>
            <a:r>
              <a:rPr lang="en-US" altLang="ko-KR" sz="1100" dirty="0" smtClean="0">
                <a:solidFill>
                  <a:srgbClr val="000000"/>
                </a:solidFill>
                <a:latin typeface="Malgun Gothic" panose="020B0503020000020004" pitchFamily="50" charset="-127"/>
                <a:ea typeface="Malgun Gothic" panose="020B0503020000020004" pitchFamily="50" charset="-127"/>
              </a:rPr>
              <a:t>Component</a:t>
            </a:r>
          </a:p>
          <a:p>
            <a:pPr eaLnBrk="1" latinLnBrk="1" hangingPunct="1">
              <a:lnSpc>
                <a:spcPct val="130000"/>
              </a:lnSpc>
              <a:defRPr/>
            </a:pPr>
            <a:r>
              <a:rPr lang="en-US" altLang="ko-KR" sz="1100" dirty="0" smtClean="0">
                <a:solidFill>
                  <a:srgbClr val="000000"/>
                </a:solidFill>
                <a:latin typeface="Malgun Gothic" panose="020B0503020000020004" pitchFamily="50" charset="-127"/>
                <a:ea typeface="Malgun Gothic" panose="020B0503020000020004" pitchFamily="50" charset="-127"/>
              </a:rPr>
              <a:t>4</a:t>
            </a:r>
            <a:r>
              <a:rPr lang="en-US" altLang="ko-KR" sz="1100" dirty="0">
                <a:solidFill>
                  <a:srgbClr val="000000"/>
                </a:solidFill>
                <a:latin typeface="Malgun Gothic" panose="020B0503020000020004" pitchFamily="50" charset="-127"/>
                <a:ea typeface="Malgun Gothic" panose="020B0503020000020004" pitchFamily="50" charset="-127"/>
              </a:rPr>
              <a:t>) SW Component Internal Detailed </a:t>
            </a:r>
            <a:r>
              <a:rPr lang="en-US" altLang="ko-KR" sz="1100" dirty="0" smtClean="0">
                <a:solidFill>
                  <a:srgbClr val="000000"/>
                </a:solidFill>
                <a:latin typeface="Malgun Gothic" panose="020B0503020000020004" pitchFamily="50" charset="-127"/>
                <a:ea typeface="Malgun Gothic" panose="020B0503020000020004" pitchFamily="50" charset="-127"/>
              </a:rPr>
              <a:t>Design</a:t>
            </a:r>
          </a:p>
          <a:p>
            <a:pPr eaLnBrk="1" latinLnBrk="1" hangingPunct="1">
              <a:lnSpc>
                <a:spcPct val="130000"/>
              </a:lnSpc>
              <a:defRPr/>
            </a:pPr>
            <a:r>
              <a:rPr lang="en-US" altLang="ko-KR" sz="1100" dirty="0" smtClean="0">
                <a:solidFill>
                  <a:srgbClr val="000000"/>
                </a:solidFill>
                <a:latin typeface="Malgun Gothic" panose="020B0503020000020004" pitchFamily="50" charset="-127"/>
                <a:ea typeface="Malgun Gothic" panose="020B0503020000020004" pitchFamily="50" charset="-127"/>
              </a:rPr>
              <a:t>   </a:t>
            </a:r>
            <a:r>
              <a:rPr lang="en-US" altLang="ko-KR" sz="1100" dirty="0">
                <a:solidFill>
                  <a:srgbClr val="000000"/>
                </a:solidFill>
                <a:latin typeface="Malgun Gothic" panose="020B0503020000020004" pitchFamily="50" charset="-127"/>
                <a:ea typeface="Malgun Gothic" panose="020B0503020000020004" pitchFamily="50" charset="-127"/>
              </a:rPr>
              <a:t>- Logic design for SW Component internal configuration items (functions)</a:t>
            </a:r>
            <a:endParaRPr lang="en-US" altLang="ko-KR" sz="1100" dirty="0" smtClean="0">
              <a:solidFill>
                <a:srgbClr val="000000"/>
              </a:solidFill>
              <a:latin typeface="Malgun Gothic" panose="020B0503020000020004" pitchFamily="50" charset="-127"/>
              <a:ea typeface="Malgun Gothic" panose="020B0503020000020004" pitchFamily="50" charset="-127"/>
            </a:endParaRPr>
          </a:p>
        </p:txBody>
      </p:sp>
      <p:sp>
        <p:nvSpPr>
          <p:cNvPr id="2" name="슬라이드 번호 개체 틀 1"/>
          <p:cNvSpPr>
            <a:spLocks noGrp="1"/>
          </p:cNvSpPr>
          <p:nvPr>
            <p:ph type="sldNum" sz="quarter" idx="4"/>
          </p:nvPr>
        </p:nvSpPr>
        <p:spPr/>
        <p:txBody>
          <a:bodyPr/>
          <a:lstStyle/>
          <a:p>
            <a:pPr algn="ctr"/>
            <a:fld id="{3F4E1447-05C2-403B-A777-8A71143BED29}" type="slidenum">
              <a:rPr lang="ko-KR" altLang="en-US" smtClean="0"/>
              <a:pPr algn="ctr"/>
              <a:t>3</a:t>
            </a:fld>
            <a:endParaRPr lang="ko-KR"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제목 1"/>
          <p:cNvSpPr>
            <a:spLocks noGrp="1"/>
          </p:cNvSpPr>
          <p:nvPr>
            <p:ph type="title"/>
          </p:nvPr>
        </p:nvSpPr>
        <p:spPr bwMode="auto">
          <a:xfrm>
            <a:off x="323850" y="71438"/>
            <a:ext cx="8915400" cy="4397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ko-KR" dirty="0" smtClean="0">
                <a:latin typeface="Malgun Gothic" panose="020B0503020000020004" pitchFamily="50" charset="-127"/>
                <a:ea typeface="Malgun Gothic" panose="020B0503020000020004" pitchFamily="50" charset="-127"/>
              </a:rPr>
              <a:t>2. SW Detailed Design</a:t>
            </a:r>
            <a:r>
              <a:rPr lang="ko-KR" altLang="en-US" smtClean="0">
                <a:latin typeface="Malgun Gothic" panose="020B0503020000020004" pitchFamily="50" charset="-127"/>
                <a:ea typeface="Malgun Gothic" panose="020B0503020000020004" pitchFamily="50" charset="-127"/>
              </a:rPr>
              <a:t> </a:t>
            </a:r>
            <a:r>
              <a:rPr lang="en-US" altLang="ko-KR" dirty="0" smtClean="0">
                <a:latin typeface="Malgun Gothic" panose="020B0503020000020004" pitchFamily="50" charset="-127"/>
                <a:ea typeface="Malgun Gothic" panose="020B0503020000020004" pitchFamily="50" charset="-127"/>
              </a:rPr>
              <a:t>Method</a:t>
            </a:r>
            <a:endParaRPr lang="ko-KR" altLang="en-US" smtClean="0">
              <a:latin typeface="Malgun Gothic" panose="020B0503020000020004" pitchFamily="50" charset="-127"/>
              <a:ea typeface="Malgun Gothic" panose="020B0503020000020004" pitchFamily="50" charset="-127"/>
            </a:endParaRPr>
          </a:p>
        </p:txBody>
      </p:sp>
      <p:sp>
        <p:nvSpPr>
          <p:cNvPr id="9219" name="텍스트 개체 틀 2"/>
          <p:cNvSpPr>
            <a:spLocks noGrp="1"/>
          </p:cNvSpPr>
          <p:nvPr>
            <p:ph type="body" sz="quarter" idx="10"/>
          </p:nvPr>
        </p:nvSpPr>
        <p:spPr bwMode="auto">
          <a:xfrm>
            <a:off x="323850" y="714375"/>
            <a:ext cx="8894762"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ko-KR" sz="1200" dirty="0" smtClean="0">
                <a:latin typeface="Malgun Gothic" panose="020B0503020000020004" pitchFamily="50" charset="-127"/>
                <a:ea typeface="Malgun Gothic" panose="020B0503020000020004" pitchFamily="50" charset="-127"/>
              </a:rPr>
              <a:t>SW Detailed Design activity is performed as below:</a:t>
            </a:r>
            <a:endParaRPr lang="ko-KR" altLang="en-US" sz="1200" dirty="0" smtClean="0">
              <a:latin typeface="Malgun Gothic" panose="020B0503020000020004" pitchFamily="50" charset="-127"/>
              <a:ea typeface="Malgun Gothic" panose="020B0503020000020004" pitchFamily="50" charset="-127"/>
            </a:endParaRPr>
          </a:p>
        </p:txBody>
      </p:sp>
      <p:sp>
        <p:nvSpPr>
          <p:cNvPr id="4" name="직사각형 3"/>
          <p:cNvSpPr/>
          <p:nvPr/>
        </p:nvSpPr>
        <p:spPr>
          <a:xfrm>
            <a:off x="323850" y="1196975"/>
            <a:ext cx="9217025" cy="4824413"/>
          </a:xfrm>
          <a:prstGeom prst="rect">
            <a:avLst/>
          </a:prstGeom>
          <a:solidFill>
            <a:schemeClr val="bg1">
              <a:lumMod val="95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lstStyle>
            <a:lvl1pPr>
              <a:defRPr kumimoji="1">
                <a:solidFill>
                  <a:schemeClr val="tx1"/>
                </a:solidFill>
                <a:latin typeface="굴림" panose="020B0600000101010101" pitchFamily="50" charset="-127"/>
                <a:ea typeface="굴림" panose="020B0600000101010101" pitchFamily="50" charset="-127"/>
              </a:defRPr>
            </a:lvl1pPr>
            <a:lvl2pPr marL="742950" indent="-285750">
              <a:defRPr kumimoji="1">
                <a:solidFill>
                  <a:schemeClr val="tx1"/>
                </a:solidFill>
                <a:latin typeface="굴림" panose="020B0600000101010101" pitchFamily="50" charset="-127"/>
                <a:ea typeface="굴림" panose="020B0600000101010101" pitchFamily="50" charset="-127"/>
              </a:defRPr>
            </a:lvl2pPr>
            <a:lvl3pPr marL="1143000" indent="-228600">
              <a:defRPr kumimoji="1">
                <a:solidFill>
                  <a:schemeClr val="tx1"/>
                </a:solidFill>
                <a:latin typeface="굴림" panose="020B0600000101010101" pitchFamily="50" charset="-127"/>
                <a:ea typeface="굴림" panose="020B0600000101010101" pitchFamily="50" charset="-127"/>
              </a:defRPr>
            </a:lvl3pPr>
            <a:lvl4pPr marL="1600200" indent="-228600">
              <a:defRPr kumimoji="1">
                <a:solidFill>
                  <a:schemeClr val="tx1"/>
                </a:solidFill>
                <a:latin typeface="굴림" panose="020B0600000101010101" pitchFamily="50" charset="-127"/>
                <a:ea typeface="굴림" panose="020B0600000101010101" pitchFamily="50" charset="-127"/>
              </a:defRPr>
            </a:lvl4pPr>
            <a:lvl5pPr marL="2057400" indent="-22860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228600" indent="-228600" eaLnBrk="1" latinLnBrk="1" hangingPunct="1">
              <a:lnSpc>
                <a:spcPct val="130000"/>
              </a:lnSpc>
              <a:buAutoNum type="arabicParenR"/>
              <a:defRPr/>
            </a:pPr>
            <a:r>
              <a:rPr lang="en-US" altLang="ko-KR" sz="1100" dirty="0" smtClean="0">
                <a:solidFill>
                  <a:srgbClr val="000000"/>
                </a:solidFill>
                <a:latin typeface="Malgun Gothic" panose="020B0503020000020004" pitchFamily="50" charset="-127"/>
                <a:ea typeface="Malgun Gothic" panose="020B0503020000020004" pitchFamily="50" charset="-127"/>
              </a:rPr>
              <a:t>As </a:t>
            </a:r>
            <a:r>
              <a:rPr lang="en-US" altLang="ko-KR" sz="1100" dirty="0">
                <a:solidFill>
                  <a:srgbClr val="000000"/>
                </a:solidFill>
                <a:latin typeface="Malgun Gothic" panose="020B0503020000020004" pitchFamily="50" charset="-127"/>
                <a:ea typeface="Malgun Gothic" panose="020B0503020000020004" pitchFamily="50" charset="-127"/>
              </a:rPr>
              <a:t>a basic principle, SDD, a detailed design document, should be prepared for each SWC (SW Component) defined in SAD. </a:t>
            </a:r>
            <a:r>
              <a:rPr lang="en-US" altLang="ko-KR" sz="1100" dirty="0" smtClean="0">
                <a:solidFill>
                  <a:srgbClr val="000000"/>
                </a:solidFill>
                <a:latin typeface="Malgun Gothic" panose="020B0503020000020004" pitchFamily="50" charset="-127"/>
                <a:ea typeface="Malgun Gothic" panose="020B0503020000020004" pitchFamily="50" charset="-127"/>
              </a:rPr>
              <a:t/>
            </a:r>
            <a:br>
              <a:rPr lang="en-US" altLang="ko-KR" sz="1100" dirty="0" smtClean="0">
                <a:solidFill>
                  <a:srgbClr val="000000"/>
                </a:solidFill>
                <a:latin typeface="Malgun Gothic" panose="020B0503020000020004" pitchFamily="50" charset="-127"/>
                <a:ea typeface="Malgun Gothic" panose="020B0503020000020004" pitchFamily="50" charset="-127"/>
              </a:rPr>
            </a:br>
            <a:r>
              <a:rPr lang="en-US" altLang="ko-KR" sz="1100" dirty="0" smtClean="0">
                <a:solidFill>
                  <a:srgbClr val="000000"/>
                </a:solidFill>
                <a:latin typeface="Malgun Gothic" panose="020B0503020000020004" pitchFamily="50" charset="-127"/>
                <a:ea typeface="Malgun Gothic" panose="020B0503020000020004" pitchFamily="50" charset="-127"/>
              </a:rPr>
              <a:t>- </a:t>
            </a:r>
            <a:r>
              <a:rPr lang="en-US" altLang="ko-KR" sz="1100" dirty="0">
                <a:solidFill>
                  <a:srgbClr val="000000"/>
                </a:solidFill>
                <a:latin typeface="Malgun Gothic" panose="020B0503020000020004" pitchFamily="50" charset="-127"/>
                <a:ea typeface="Malgun Gothic" panose="020B0503020000020004" pitchFamily="50" charset="-127"/>
              </a:rPr>
              <a:t>SDD uses </a:t>
            </a:r>
            <a:r>
              <a:rPr lang="en-US" altLang="ko-KR" sz="1100" dirty="0" smtClean="0">
                <a:solidFill>
                  <a:srgbClr val="000000"/>
                </a:solidFill>
                <a:latin typeface="Malgun Gothic" panose="020B0503020000020004" pitchFamily="50" charset="-127"/>
                <a:ea typeface="Malgun Gothic" panose="020B0503020000020004" pitchFamily="50" charset="-127"/>
              </a:rPr>
              <a:t>VS standard </a:t>
            </a:r>
            <a:r>
              <a:rPr lang="en-US" altLang="ko-KR" sz="1100" dirty="0">
                <a:solidFill>
                  <a:srgbClr val="000000"/>
                </a:solidFill>
                <a:latin typeface="Malgun Gothic" panose="020B0503020000020004" pitchFamily="50" charset="-127"/>
                <a:ea typeface="Malgun Gothic" panose="020B0503020000020004" pitchFamily="50" charset="-127"/>
              </a:rPr>
              <a:t>template</a:t>
            </a:r>
            <a:r>
              <a:rPr lang="en-US" altLang="ko-KR" sz="1100" dirty="0" smtClean="0">
                <a:solidFill>
                  <a:srgbClr val="000000"/>
                </a:solidFill>
                <a:latin typeface="Malgun Gothic" panose="020B0503020000020004" pitchFamily="50" charset="-127"/>
                <a:ea typeface="Malgun Gothic" panose="020B0503020000020004" pitchFamily="50" charset="-127"/>
              </a:rPr>
              <a:t>.</a:t>
            </a:r>
          </a:p>
          <a:p>
            <a:pPr marL="228600" indent="-228600" eaLnBrk="1" latinLnBrk="1" hangingPunct="1">
              <a:lnSpc>
                <a:spcPct val="130000"/>
              </a:lnSpc>
              <a:buAutoNum type="arabicParenR"/>
              <a:defRPr/>
            </a:pPr>
            <a:r>
              <a:rPr lang="en-US" altLang="ko-KR" sz="1100" dirty="0" smtClean="0">
                <a:solidFill>
                  <a:srgbClr val="000000"/>
                </a:solidFill>
                <a:latin typeface="Malgun Gothic" panose="020B0503020000020004" pitchFamily="50" charset="-127"/>
                <a:ea typeface="Malgun Gothic" panose="020B0503020000020004" pitchFamily="50" charset="-127"/>
              </a:rPr>
              <a:t>SW </a:t>
            </a:r>
            <a:r>
              <a:rPr lang="en-US" altLang="ko-KR" sz="1100" dirty="0">
                <a:solidFill>
                  <a:srgbClr val="000000"/>
                </a:solidFill>
                <a:latin typeface="Malgun Gothic" panose="020B0503020000020004" pitchFamily="50" charset="-127"/>
                <a:ea typeface="Malgun Gothic" panose="020B0503020000020004" pitchFamily="50" charset="-127"/>
              </a:rPr>
              <a:t>Context Identification: Identifies the adjacent component and external interface for the design target component</a:t>
            </a:r>
            <a:r>
              <a:rPr lang="en-US" altLang="ko-KR" sz="1100" dirty="0" smtClean="0">
                <a:solidFill>
                  <a:srgbClr val="000000"/>
                </a:solidFill>
                <a:latin typeface="Malgun Gothic" panose="020B0503020000020004" pitchFamily="50" charset="-127"/>
                <a:ea typeface="Malgun Gothic" panose="020B0503020000020004" pitchFamily="50" charset="-127"/>
              </a:rPr>
              <a:t>.</a:t>
            </a:r>
          </a:p>
          <a:p>
            <a:pPr marL="228600" indent="-228600" eaLnBrk="1" latinLnBrk="1" hangingPunct="1">
              <a:lnSpc>
                <a:spcPct val="130000"/>
              </a:lnSpc>
              <a:buAutoNum type="arabicParenR"/>
              <a:defRPr/>
            </a:pPr>
            <a:r>
              <a:rPr lang="en-US" altLang="ko-KR" sz="1100" dirty="0" smtClean="0">
                <a:solidFill>
                  <a:srgbClr val="000000"/>
                </a:solidFill>
                <a:latin typeface="Malgun Gothic" panose="020B0503020000020004" pitchFamily="50" charset="-127"/>
                <a:ea typeface="Malgun Gothic" panose="020B0503020000020004" pitchFamily="50" charset="-127"/>
              </a:rPr>
              <a:t>Static </a:t>
            </a:r>
            <a:r>
              <a:rPr lang="en-US" altLang="ko-KR" sz="1100" dirty="0">
                <a:solidFill>
                  <a:srgbClr val="000000"/>
                </a:solidFill>
                <a:latin typeface="Malgun Gothic" panose="020B0503020000020004" pitchFamily="50" charset="-127"/>
                <a:ea typeface="Malgun Gothic" panose="020B0503020000020004" pitchFamily="50" charset="-127"/>
              </a:rPr>
              <a:t>design: Identifies the Class/File constituting the interior of the design target component</a:t>
            </a:r>
            <a:r>
              <a:rPr lang="en-US" altLang="ko-KR" sz="1100" dirty="0" smtClean="0">
                <a:solidFill>
                  <a:srgbClr val="000000"/>
                </a:solidFill>
                <a:latin typeface="Malgun Gothic" panose="020B0503020000020004" pitchFamily="50" charset="-127"/>
                <a:ea typeface="Malgun Gothic" panose="020B0503020000020004" pitchFamily="50" charset="-127"/>
              </a:rPr>
              <a:t>.</a:t>
            </a:r>
          </a:p>
          <a:p>
            <a:pPr marL="228600" indent="-228600" eaLnBrk="1" latinLnBrk="1" hangingPunct="1">
              <a:lnSpc>
                <a:spcPct val="130000"/>
              </a:lnSpc>
              <a:buAutoNum type="arabicParenR"/>
              <a:defRPr/>
            </a:pPr>
            <a:r>
              <a:rPr lang="en-US" altLang="ko-KR" sz="1100" dirty="0" smtClean="0">
                <a:solidFill>
                  <a:srgbClr val="000000"/>
                </a:solidFill>
                <a:latin typeface="Malgun Gothic" panose="020B0503020000020004" pitchFamily="50" charset="-127"/>
                <a:ea typeface="Malgun Gothic" panose="020B0503020000020004" pitchFamily="50" charset="-127"/>
              </a:rPr>
              <a:t>Define </a:t>
            </a:r>
            <a:r>
              <a:rPr lang="en-US" altLang="ko-KR" sz="1100" dirty="0">
                <a:solidFill>
                  <a:srgbClr val="000000"/>
                </a:solidFill>
                <a:latin typeface="Malgun Gothic" panose="020B0503020000020004" pitchFamily="50" charset="-127"/>
                <a:ea typeface="Malgun Gothic" panose="020B0503020000020004" pitchFamily="50" charset="-127"/>
              </a:rPr>
              <a:t>the list of interfaces, functions, and variables that are SWC internal design elements. </a:t>
            </a:r>
            <a:r>
              <a:rPr lang="en-US" altLang="ko-KR" sz="1100" dirty="0" smtClean="0">
                <a:solidFill>
                  <a:srgbClr val="000000"/>
                </a:solidFill>
                <a:latin typeface="Malgun Gothic" panose="020B0503020000020004" pitchFamily="50" charset="-127"/>
                <a:ea typeface="Malgun Gothic" panose="020B0503020000020004" pitchFamily="50" charset="-127"/>
              </a:rPr>
              <a:t/>
            </a:r>
            <a:br>
              <a:rPr lang="en-US" altLang="ko-KR" sz="1100" dirty="0" smtClean="0">
                <a:solidFill>
                  <a:srgbClr val="000000"/>
                </a:solidFill>
                <a:latin typeface="Malgun Gothic" panose="020B0503020000020004" pitchFamily="50" charset="-127"/>
                <a:ea typeface="Malgun Gothic" panose="020B0503020000020004" pitchFamily="50" charset="-127"/>
              </a:rPr>
            </a:br>
            <a:r>
              <a:rPr lang="en-US" altLang="ko-KR" sz="1100" dirty="0" smtClean="0">
                <a:solidFill>
                  <a:srgbClr val="000000"/>
                </a:solidFill>
                <a:latin typeface="Malgun Gothic" panose="020B0503020000020004" pitchFamily="50" charset="-127"/>
                <a:ea typeface="Malgun Gothic" panose="020B0503020000020004" pitchFamily="50" charset="-127"/>
              </a:rPr>
              <a:t>- </a:t>
            </a:r>
            <a:r>
              <a:rPr lang="en-US" altLang="ko-KR" sz="1100" dirty="0">
                <a:solidFill>
                  <a:srgbClr val="000000"/>
                </a:solidFill>
                <a:latin typeface="Malgun Gothic" panose="020B0503020000020004" pitchFamily="50" charset="-127"/>
                <a:ea typeface="Malgun Gothic" panose="020B0503020000020004" pitchFamily="50" charset="-127"/>
              </a:rPr>
              <a:t>The defined items are specified in the Static Design item of SDD. </a:t>
            </a:r>
            <a:endParaRPr lang="en-US" altLang="ko-KR" sz="1100" dirty="0" smtClean="0">
              <a:solidFill>
                <a:srgbClr val="000000"/>
              </a:solidFill>
              <a:latin typeface="Malgun Gothic" panose="020B0503020000020004" pitchFamily="50" charset="-127"/>
              <a:ea typeface="Malgun Gothic" panose="020B0503020000020004" pitchFamily="50" charset="-127"/>
            </a:endParaRPr>
          </a:p>
          <a:p>
            <a:pPr eaLnBrk="1" latinLnBrk="1" hangingPunct="1">
              <a:lnSpc>
                <a:spcPct val="130000"/>
              </a:lnSpc>
              <a:defRPr/>
            </a:pPr>
            <a:r>
              <a:rPr lang="en-US" altLang="ko-KR" sz="1100" dirty="0">
                <a:solidFill>
                  <a:srgbClr val="000000"/>
                </a:solidFill>
                <a:latin typeface="Malgun Gothic" panose="020B0503020000020004" pitchFamily="50" charset="-127"/>
                <a:ea typeface="Malgun Gothic" panose="020B0503020000020004" pitchFamily="50" charset="-127"/>
              </a:rPr>
              <a:t/>
            </a:r>
            <a:br>
              <a:rPr lang="en-US" altLang="ko-KR" sz="1100" dirty="0">
                <a:solidFill>
                  <a:srgbClr val="000000"/>
                </a:solidFill>
                <a:latin typeface="Malgun Gothic" panose="020B0503020000020004" pitchFamily="50" charset="-127"/>
                <a:ea typeface="Malgun Gothic" panose="020B0503020000020004" pitchFamily="50" charset="-127"/>
              </a:rPr>
            </a:br>
            <a:r>
              <a:rPr lang="en-US" altLang="ko-KR" sz="1100" dirty="0" smtClean="0">
                <a:solidFill>
                  <a:srgbClr val="000000"/>
                </a:solidFill>
                <a:latin typeface="Malgun Gothic" panose="020B0503020000020004" pitchFamily="50" charset="-127"/>
                <a:ea typeface="Malgun Gothic" panose="020B0503020000020004" pitchFamily="50" charset="-127"/>
              </a:rPr>
              <a:t>※ </a:t>
            </a:r>
            <a:r>
              <a:rPr lang="en-US" altLang="ko-KR" sz="1100" dirty="0">
                <a:solidFill>
                  <a:srgbClr val="000000"/>
                </a:solidFill>
                <a:latin typeface="Malgun Gothic" panose="020B0503020000020004" pitchFamily="50" charset="-127"/>
                <a:ea typeface="Malgun Gothic" panose="020B0503020000020004" pitchFamily="50" charset="-127"/>
              </a:rPr>
              <a:t>For AUTOSAR-based development: </a:t>
            </a:r>
            <a:r>
              <a:rPr lang="en-US" altLang="ko-KR" sz="1100" dirty="0" smtClean="0">
                <a:solidFill>
                  <a:srgbClr val="000000"/>
                </a:solidFill>
                <a:latin typeface="Malgun Gothic" panose="020B0503020000020004" pitchFamily="50" charset="-127"/>
                <a:ea typeface="Malgun Gothic" panose="020B0503020000020004" pitchFamily="50" charset="-127"/>
              </a:rPr>
              <a:t/>
            </a:r>
            <a:br>
              <a:rPr lang="en-US" altLang="ko-KR" sz="1100" dirty="0" smtClean="0">
                <a:solidFill>
                  <a:srgbClr val="000000"/>
                </a:solidFill>
                <a:latin typeface="Malgun Gothic" panose="020B0503020000020004" pitchFamily="50" charset="-127"/>
                <a:ea typeface="Malgun Gothic" panose="020B0503020000020004" pitchFamily="50" charset="-127"/>
              </a:rPr>
            </a:br>
            <a:r>
              <a:rPr lang="en-US" altLang="ko-KR" sz="1100" dirty="0" smtClean="0">
                <a:solidFill>
                  <a:srgbClr val="000000"/>
                </a:solidFill>
                <a:latin typeface="Malgun Gothic" panose="020B0503020000020004" pitchFamily="50" charset="-127"/>
                <a:ea typeface="Malgun Gothic" panose="020B0503020000020004" pitchFamily="50" charset="-127"/>
              </a:rPr>
              <a:t>- </a:t>
            </a:r>
            <a:r>
              <a:rPr lang="en-US" altLang="ko-KR" sz="1100" dirty="0">
                <a:solidFill>
                  <a:srgbClr val="000000"/>
                </a:solidFill>
                <a:latin typeface="Malgun Gothic" panose="020B0503020000020004" pitchFamily="50" charset="-127"/>
                <a:ea typeface="Malgun Gothic" panose="020B0503020000020004" pitchFamily="50" charset="-127"/>
              </a:rPr>
              <a:t>Refer to the </a:t>
            </a:r>
            <a:r>
              <a:rPr lang="en-US" altLang="ko-KR" sz="1100" dirty="0" smtClean="0">
                <a:solidFill>
                  <a:srgbClr val="000000"/>
                </a:solidFill>
                <a:latin typeface="Malgun Gothic" panose="020B0503020000020004" pitchFamily="50" charset="-127"/>
                <a:ea typeface="Malgun Gothic" panose="020B0503020000020004" pitchFamily="50" charset="-127"/>
              </a:rPr>
              <a:t>‘Application </a:t>
            </a:r>
            <a:r>
              <a:rPr lang="en-US" altLang="ko-KR" sz="1100" dirty="0">
                <a:solidFill>
                  <a:srgbClr val="000000"/>
                </a:solidFill>
                <a:latin typeface="Malgun Gothic" panose="020B0503020000020004" pitchFamily="50" charset="-127"/>
                <a:ea typeface="Malgun Gothic" panose="020B0503020000020004" pitchFamily="50" charset="-127"/>
              </a:rPr>
              <a:t>SWC </a:t>
            </a:r>
            <a:r>
              <a:rPr lang="en-US" altLang="ko-KR" sz="1100" dirty="0" smtClean="0">
                <a:solidFill>
                  <a:srgbClr val="000000"/>
                </a:solidFill>
                <a:latin typeface="Malgun Gothic" panose="020B0503020000020004" pitchFamily="50" charset="-127"/>
                <a:ea typeface="Malgun Gothic" panose="020B0503020000020004" pitchFamily="50" charset="-127"/>
              </a:rPr>
              <a:t>architecture’ </a:t>
            </a:r>
            <a:r>
              <a:rPr lang="en-US" altLang="ko-KR" sz="1100" dirty="0">
                <a:solidFill>
                  <a:srgbClr val="000000"/>
                </a:solidFill>
                <a:latin typeface="Malgun Gothic" panose="020B0503020000020004" pitchFamily="50" charset="-127"/>
                <a:ea typeface="Malgun Gothic" panose="020B0503020000020004" pitchFamily="50" charset="-127"/>
              </a:rPr>
              <a:t>designed by Vector's </a:t>
            </a:r>
            <a:r>
              <a:rPr lang="en-US" altLang="ko-KR" sz="1100" dirty="0" err="1">
                <a:solidFill>
                  <a:srgbClr val="000000"/>
                </a:solidFill>
                <a:latin typeface="Malgun Gothic" panose="020B0503020000020004" pitchFamily="50" charset="-127"/>
                <a:ea typeface="Malgun Gothic" panose="020B0503020000020004" pitchFamily="50" charset="-127"/>
              </a:rPr>
              <a:t>Davinci</a:t>
            </a:r>
            <a:r>
              <a:rPr lang="en-US" altLang="ko-KR" sz="1100" dirty="0">
                <a:solidFill>
                  <a:srgbClr val="000000"/>
                </a:solidFill>
                <a:latin typeface="Malgun Gothic" panose="020B0503020000020004" pitchFamily="50" charset="-127"/>
                <a:ea typeface="Malgun Gothic" panose="020B0503020000020004" pitchFamily="50" charset="-127"/>
              </a:rPr>
              <a:t> Developer, an AUTOSAR development tool. </a:t>
            </a:r>
            <a:endParaRPr lang="en-US" altLang="ko-KR" sz="1100" dirty="0" smtClean="0">
              <a:solidFill>
                <a:srgbClr val="000000"/>
              </a:solidFill>
              <a:latin typeface="Malgun Gothic" panose="020B0503020000020004" pitchFamily="50" charset="-127"/>
              <a:ea typeface="Malgun Gothic" panose="020B0503020000020004" pitchFamily="50" charset="-127"/>
            </a:endParaRPr>
          </a:p>
          <a:p>
            <a:pPr marL="171450" indent="-171450" eaLnBrk="1" latinLnBrk="1" hangingPunct="1">
              <a:lnSpc>
                <a:spcPct val="130000"/>
              </a:lnSpc>
              <a:buFontTx/>
              <a:buChar char="-"/>
              <a:defRPr/>
            </a:pPr>
            <a:r>
              <a:rPr lang="en-US" altLang="ko-KR" sz="1100" dirty="0" smtClean="0">
                <a:solidFill>
                  <a:srgbClr val="000000"/>
                </a:solidFill>
                <a:latin typeface="Malgun Gothic" panose="020B0503020000020004" pitchFamily="50" charset="-127"/>
                <a:ea typeface="Malgun Gothic" panose="020B0503020000020004" pitchFamily="50" charset="-127"/>
              </a:rPr>
              <a:t>Tailored </a:t>
            </a:r>
            <a:r>
              <a:rPr lang="en-US" altLang="ko-KR" sz="1100" dirty="0">
                <a:solidFill>
                  <a:srgbClr val="000000"/>
                </a:solidFill>
                <a:latin typeface="Malgun Gothic" panose="020B0503020000020004" pitchFamily="50" charset="-127"/>
                <a:ea typeface="Malgun Gothic" panose="020B0503020000020004" pitchFamily="50" charset="-127"/>
              </a:rPr>
              <a:t>and used some technical items of the template according to AUTOSAR </a:t>
            </a:r>
            <a:r>
              <a:rPr lang="en-US" altLang="ko-KR" sz="1100" dirty="0" smtClean="0">
                <a:solidFill>
                  <a:srgbClr val="000000"/>
                </a:solidFill>
                <a:latin typeface="Malgun Gothic" panose="020B0503020000020004" pitchFamily="50" charset="-127"/>
                <a:ea typeface="Malgun Gothic" panose="020B0503020000020004" pitchFamily="50" charset="-127"/>
              </a:rPr>
              <a:t>development.</a:t>
            </a:r>
          </a:p>
          <a:p>
            <a:pPr eaLnBrk="1" latinLnBrk="1" hangingPunct="1">
              <a:lnSpc>
                <a:spcPct val="130000"/>
              </a:lnSpc>
              <a:defRPr/>
            </a:pPr>
            <a:endParaRPr lang="en-US" altLang="ko-KR" sz="1100" dirty="0">
              <a:solidFill>
                <a:srgbClr val="000000"/>
              </a:solidFill>
              <a:latin typeface="Malgun Gothic" panose="020B0503020000020004" pitchFamily="50" charset="-127"/>
              <a:ea typeface="Malgun Gothic" panose="020B0503020000020004" pitchFamily="50" charset="-127"/>
            </a:endParaRPr>
          </a:p>
          <a:p>
            <a:pPr eaLnBrk="1" latinLnBrk="1" hangingPunct="1">
              <a:lnSpc>
                <a:spcPct val="130000"/>
              </a:lnSpc>
              <a:defRPr/>
            </a:pPr>
            <a:r>
              <a:rPr lang="en-US" altLang="ko-KR" sz="1100" dirty="0" smtClean="0">
                <a:solidFill>
                  <a:srgbClr val="000000"/>
                </a:solidFill>
                <a:latin typeface="Malgun Gothic" panose="020B0503020000020004" pitchFamily="50" charset="-127"/>
                <a:ea typeface="Malgun Gothic" panose="020B0503020000020004" pitchFamily="50" charset="-127"/>
              </a:rPr>
              <a:t>5</a:t>
            </a:r>
            <a:r>
              <a:rPr lang="en-US" altLang="ko-KR" sz="1100" dirty="0">
                <a:solidFill>
                  <a:srgbClr val="000000"/>
                </a:solidFill>
                <a:latin typeface="Malgun Gothic" panose="020B0503020000020004" pitchFamily="50" charset="-127"/>
                <a:ea typeface="Malgun Gothic" panose="020B0503020000020004" pitchFamily="50" charset="-127"/>
              </a:rPr>
              <a:t>) SW Detailed Design uses UML diagrams and performs model design referring to guidelines. </a:t>
            </a:r>
            <a:r>
              <a:rPr lang="en-US" altLang="ko-KR" sz="1100" dirty="0" smtClean="0">
                <a:solidFill>
                  <a:srgbClr val="000000"/>
                </a:solidFill>
                <a:latin typeface="Malgun Gothic" panose="020B0503020000020004" pitchFamily="50" charset="-127"/>
                <a:ea typeface="Malgun Gothic" panose="020B0503020000020004" pitchFamily="50" charset="-127"/>
              </a:rPr>
              <a:t/>
            </a:r>
            <a:br>
              <a:rPr lang="en-US" altLang="ko-KR" sz="1100" dirty="0" smtClean="0">
                <a:solidFill>
                  <a:srgbClr val="000000"/>
                </a:solidFill>
                <a:latin typeface="Malgun Gothic" panose="020B0503020000020004" pitchFamily="50" charset="-127"/>
                <a:ea typeface="Malgun Gothic" panose="020B0503020000020004" pitchFamily="50" charset="-127"/>
              </a:rPr>
            </a:br>
            <a:r>
              <a:rPr lang="en-US" altLang="ko-KR" sz="1100" dirty="0" smtClean="0">
                <a:solidFill>
                  <a:srgbClr val="000000"/>
                </a:solidFill>
                <a:latin typeface="Malgun Gothic" panose="020B0503020000020004" pitchFamily="50" charset="-127"/>
                <a:ea typeface="Malgun Gothic" panose="020B0503020000020004" pitchFamily="50" charset="-127"/>
              </a:rPr>
              <a:t>  - </a:t>
            </a:r>
            <a:r>
              <a:rPr lang="en-US" altLang="ko-KR" sz="1100" dirty="0">
                <a:solidFill>
                  <a:srgbClr val="000000"/>
                </a:solidFill>
                <a:latin typeface="Malgun Gothic" panose="020B0503020000020004" pitchFamily="50" charset="-127"/>
                <a:ea typeface="Malgun Gothic" panose="020B0503020000020004" pitchFamily="50" charset="-127"/>
              </a:rPr>
              <a:t>The SW model design tool uses UML tools (e.g. EA, Rhapsody). </a:t>
            </a:r>
            <a:r>
              <a:rPr lang="en-US" altLang="ko-KR" sz="1100" dirty="0" smtClean="0">
                <a:solidFill>
                  <a:srgbClr val="000000"/>
                </a:solidFill>
                <a:latin typeface="Malgun Gothic" panose="020B0503020000020004" pitchFamily="50" charset="-127"/>
                <a:ea typeface="Malgun Gothic" panose="020B0503020000020004" pitchFamily="50" charset="-127"/>
              </a:rPr>
              <a:t/>
            </a:r>
            <a:br>
              <a:rPr lang="en-US" altLang="ko-KR" sz="1100" dirty="0" smtClean="0">
                <a:solidFill>
                  <a:srgbClr val="000000"/>
                </a:solidFill>
                <a:latin typeface="Malgun Gothic" panose="020B0503020000020004" pitchFamily="50" charset="-127"/>
                <a:ea typeface="Malgun Gothic" panose="020B0503020000020004" pitchFamily="50" charset="-127"/>
              </a:rPr>
            </a:br>
            <a:r>
              <a:rPr lang="en-US" altLang="ko-KR" sz="1100" dirty="0" smtClean="0">
                <a:solidFill>
                  <a:srgbClr val="000000"/>
                </a:solidFill>
                <a:latin typeface="Malgun Gothic" panose="020B0503020000020004" pitchFamily="50" charset="-127"/>
                <a:ea typeface="Malgun Gothic" panose="020B0503020000020004" pitchFamily="50" charset="-127"/>
              </a:rPr>
              <a:t>  - </a:t>
            </a:r>
            <a:r>
              <a:rPr lang="en-US" altLang="ko-KR" sz="1100" dirty="0">
                <a:solidFill>
                  <a:srgbClr val="000000"/>
                </a:solidFill>
                <a:latin typeface="Malgun Gothic" panose="020B0503020000020004" pitchFamily="50" charset="-127"/>
                <a:ea typeface="Malgun Gothic" panose="020B0503020000020004" pitchFamily="50" charset="-127"/>
              </a:rPr>
              <a:t>Since it is written in C language, state control design and function call structure design are carried out in consideration of this. </a:t>
            </a:r>
            <a:r>
              <a:rPr lang="en-US" altLang="ko-KR" sz="1100" dirty="0" smtClean="0">
                <a:solidFill>
                  <a:srgbClr val="000000"/>
                </a:solidFill>
                <a:latin typeface="Malgun Gothic" panose="020B0503020000020004" pitchFamily="50" charset="-127"/>
                <a:ea typeface="Malgun Gothic" panose="020B0503020000020004" pitchFamily="50" charset="-127"/>
              </a:rPr>
              <a:t/>
            </a:r>
            <a:br>
              <a:rPr lang="en-US" altLang="ko-KR" sz="1100" dirty="0" smtClean="0">
                <a:solidFill>
                  <a:srgbClr val="000000"/>
                </a:solidFill>
                <a:latin typeface="Malgun Gothic" panose="020B0503020000020004" pitchFamily="50" charset="-127"/>
                <a:ea typeface="Malgun Gothic" panose="020B0503020000020004" pitchFamily="50" charset="-127"/>
              </a:rPr>
            </a:br>
            <a:r>
              <a:rPr lang="en-US" altLang="ko-KR" sz="1100" dirty="0" smtClean="0">
                <a:solidFill>
                  <a:srgbClr val="000000"/>
                </a:solidFill>
                <a:latin typeface="Malgun Gothic" panose="020B0503020000020004" pitchFamily="50" charset="-127"/>
                <a:ea typeface="Malgun Gothic" panose="020B0503020000020004" pitchFamily="50" charset="-127"/>
              </a:rPr>
              <a:t>  - </a:t>
            </a:r>
            <a:r>
              <a:rPr lang="en-US" altLang="ko-KR" sz="1100" dirty="0">
                <a:solidFill>
                  <a:srgbClr val="000000"/>
                </a:solidFill>
                <a:latin typeface="Malgun Gothic" panose="020B0503020000020004" pitchFamily="50" charset="-127"/>
                <a:ea typeface="Malgun Gothic" panose="020B0503020000020004" pitchFamily="50" charset="-127"/>
              </a:rPr>
              <a:t>The internal logic of the function is designed with a flow chart. </a:t>
            </a:r>
            <a:r>
              <a:rPr lang="en-US" altLang="ko-KR" sz="1100" dirty="0" smtClean="0">
                <a:solidFill>
                  <a:srgbClr val="000000"/>
                </a:solidFill>
                <a:latin typeface="Malgun Gothic" panose="020B0503020000020004" pitchFamily="50" charset="-127"/>
                <a:ea typeface="Malgun Gothic" panose="020B0503020000020004" pitchFamily="50" charset="-127"/>
              </a:rPr>
              <a:t/>
            </a:r>
            <a:br>
              <a:rPr lang="en-US" altLang="ko-KR" sz="1100" dirty="0" smtClean="0">
                <a:solidFill>
                  <a:srgbClr val="000000"/>
                </a:solidFill>
                <a:latin typeface="Malgun Gothic" panose="020B0503020000020004" pitchFamily="50" charset="-127"/>
                <a:ea typeface="Malgun Gothic" panose="020B0503020000020004" pitchFamily="50" charset="-127"/>
              </a:rPr>
            </a:br>
            <a:r>
              <a:rPr lang="en-US" altLang="ko-KR" sz="1100" dirty="0" smtClean="0">
                <a:solidFill>
                  <a:srgbClr val="000000"/>
                </a:solidFill>
                <a:latin typeface="Malgun Gothic" panose="020B0503020000020004" pitchFamily="50" charset="-127"/>
                <a:ea typeface="Malgun Gothic" panose="020B0503020000020004" pitchFamily="50" charset="-127"/>
              </a:rPr>
              <a:t>  - </a:t>
            </a:r>
            <a:r>
              <a:rPr lang="en-US" altLang="ko-KR" sz="1100" dirty="0">
                <a:solidFill>
                  <a:srgbClr val="000000"/>
                </a:solidFill>
                <a:latin typeface="Malgun Gothic" panose="020B0503020000020004" pitchFamily="50" charset="-127"/>
                <a:ea typeface="Malgun Gothic" panose="020B0503020000020004" pitchFamily="50" charset="-127"/>
              </a:rPr>
              <a:t>Write so that the development programming language and design content are maintained 100</a:t>
            </a:r>
            <a:r>
              <a:rPr lang="en-US" altLang="ko-KR" sz="1100" dirty="0" smtClean="0">
                <a:solidFill>
                  <a:srgbClr val="000000"/>
                </a:solidFill>
                <a:latin typeface="Malgun Gothic" panose="020B0503020000020004" pitchFamily="50" charset="-127"/>
                <a:ea typeface="Malgun Gothic" panose="020B0503020000020004" pitchFamily="50" charset="-127"/>
              </a:rPr>
              <a:t>%.</a:t>
            </a:r>
          </a:p>
          <a:p>
            <a:pPr eaLnBrk="1" latinLnBrk="1" hangingPunct="1">
              <a:lnSpc>
                <a:spcPct val="130000"/>
              </a:lnSpc>
              <a:defRPr/>
            </a:pPr>
            <a:endParaRPr lang="en-US" altLang="ko-KR" sz="1100" dirty="0" smtClean="0">
              <a:solidFill>
                <a:srgbClr val="000000"/>
              </a:solidFill>
              <a:latin typeface="Malgun Gothic" panose="020B0503020000020004" pitchFamily="50" charset="-127"/>
              <a:ea typeface="Malgun Gothic" panose="020B0503020000020004" pitchFamily="50" charset="-127"/>
            </a:endParaRPr>
          </a:p>
        </p:txBody>
      </p:sp>
      <p:sp>
        <p:nvSpPr>
          <p:cNvPr id="2" name="슬라이드 번호 개체 틀 1"/>
          <p:cNvSpPr>
            <a:spLocks noGrp="1"/>
          </p:cNvSpPr>
          <p:nvPr>
            <p:ph type="sldNum" sz="quarter" idx="4"/>
          </p:nvPr>
        </p:nvSpPr>
        <p:spPr/>
        <p:txBody>
          <a:bodyPr/>
          <a:lstStyle/>
          <a:p>
            <a:pPr algn="ctr"/>
            <a:fld id="{3F4E1447-05C2-403B-A777-8A71143BED29}" type="slidenum">
              <a:rPr lang="ko-KR" altLang="en-US" smtClean="0"/>
              <a:pPr algn="ctr"/>
              <a:t>4</a:t>
            </a:fld>
            <a:endParaRPr lang="ko-KR" alt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제목 1"/>
          <p:cNvSpPr>
            <a:spLocks noGrp="1"/>
          </p:cNvSpPr>
          <p:nvPr>
            <p:ph type="title"/>
          </p:nvPr>
        </p:nvSpPr>
        <p:spPr bwMode="auto">
          <a:xfrm>
            <a:off x="323850" y="71438"/>
            <a:ext cx="8915400" cy="4397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ko-KR" dirty="0" smtClean="0">
                <a:latin typeface="Malgun Gothic" panose="020B0503020000020004" pitchFamily="50" charset="-127"/>
                <a:ea typeface="Malgun Gothic" panose="020B0503020000020004" pitchFamily="50" charset="-127"/>
              </a:rPr>
              <a:t>2. SW Detailed Design</a:t>
            </a:r>
            <a:r>
              <a:rPr lang="ko-KR" altLang="en-US" smtClean="0">
                <a:latin typeface="Malgun Gothic" panose="020B0503020000020004" pitchFamily="50" charset="-127"/>
                <a:ea typeface="Malgun Gothic" panose="020B0503020000020004" pitchFamily="50" charset="-127"/>
              </a:rPr>
              <a:t> </a:t>
            </a:r>
            <a:r>
              <a:rPr lang="en-US" altLang="ko-KR" dirty="0" smtClean="0">
                <a:latin typeface="Malgun Gothic" panose="020B0503020000020004" pitchFamily="50" charset="-127"/>
                <a:ea typeface="Malgun Gothic" panose="020B0503020000020004" pitchFamily="50" charset="-127"/>
              </a:rPr>
              <a:t>Method</a:t>
            </a:r>
            <a:endParaRPr lang="ko-KR" altLang="en-US" smtClean="0">
              <a:latin typeface="Malgun Gothic" panose="020B0503020000020004" pitchFamily="50" charset="-127"/>
              <a:ea typeface="Malgun Gothic" panose="020B0503020000020004" pitchFamily="50" charset="-127"/>
            </a:endParaRPr>
          </a:p>
        </p:txBody>
      </p:sp>
      <p:sp>
        <p:nvSpPr>
          <p:cNvPr id="10243" name="텍스트 개체 틀 2"/>
          <p:cNvSpPr>
            <a:spLocks noGrp="1"/>
          </p:cNvSpPr>
          <p:nvPr>
            <p:ph type="body" sz="quarter" idx="10"/>
          </p:nvPr>
        </p:nvSpPr>
        <p:spPr bwMode="auto">
          <a:xfrm>
            <a:off x="344488" y="714375"/>
            <a:ext cx="8894762"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ko-KR" sz="1200" dirty="0">
                <a:latin typeface="Malgun Gothic" panose="020B0503020000020004" pitchFamily="50" charset="-127"/>
                <a:ea typeface="Malgun Gothic" panose="020B0503020000020004" pitchFamily="50" charset="-127"/>
              </a:rPr>
              <a:t>SW Detailed Design activity is performed as below</a:t>
            </a:r>
            <a:r>
              <a:rPr lang="en-US" altLang="ko-KR" sz="1200" dirty="0" smtClean="0">
                <a:latin typeface="Malgun Gothic" panose="020B0503020000020004" pitchFamily="50" charset="-127"/>
                <a:ea typeface="Malgun Gothic" panose="020B0503020000020004" pitchFamily="50" charset="-127"/>
              </a:rPr>
              <a:t>:</a:t>
            </a:r>
            <a:endParaRPr lang="ko-KR" altLang="en-US" sz="1200" dirty="0" smtClean="0">
              <a:latin typeface="Malgun Gothic" panose="020B0503020000020004" pitchFamily="50" charset="-127"/>
              <a:ea typeface="Malgun Gothic" panose="020B0503020000020004" pitchFamily="50" charset="-127"/>
            </a:endParaRPr>
          </a:p>
        </p:txBody>
      </p:sp>
      <p:sp>
        <p:nvSpPr>
          <p:cNvPr id="4" name="직사각형 3"/>
          <p:cNvSpPr/>
          <p:nvPr/>
        </p:nvSpPr>
        <p:spPr>
          <a:xfrm>
            <a:off x="344488" y="1196975"/>
            <a:ext cx="9217025" cy="4824413"/>
          </a:xfrm>
          <a:prstGeom prst="rect">
            <a:avLst/>
          </a:prstGeom>
          <a:solidFill>
            <a:schemeClr val="bg1">
              <a:lumMod val="95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lstStyle>
            <a:lvl1pPr>
              <a:defRPr kumimoji="1">
                <a:solidFill>
                  <a:schemeClr val="tx1"/>
                </a:solidFill>
                <a:latin typeface="굴림" panose="020B0600000101010101" pitchFamily="50" charset="-127"/>
                <a:ea typeface="굴림" panose="020B0600000101010101" pitchFamily="50" charset="-127"/>
              </a:defRPr>
            </a:lvl1pPr>
            <a:lvl2pPr marL="742950" indent="-285750">
              <a:defRPr kumimoji="1">
                <a:solidFill>
                  <a:schemeClr val="tx1"/>
                </a:solidFill>
                <a:latin typeface="굴림" panose="020B0600000101010101" pitchFamily="50" charset="-127"/>
                <a:ea typeface="굴림" panose="020B0600000101010101" pitchFamily="50" charset="-127"/>
              </a:defRPr>
            </a:lvl2pPr>
            <a:lvl3pPr marL="1143000" indent="-228600">
              <a:defRPr kumimoji="1">
                <a:solidFill>
                  <a:schemeClr val="tx1"/>
                </a:solidFill>
                <a:latin typeface="굴림" panose="020B0600000101010101" pitchFamily="50" charset="-127"/>
                <a:ea typeface="굴림" panose="020B0600000101010101" pitchFamily="50" charset="-127"/>
              </a:defRPr>
            </a:lvl3pPr>
            <a:lvl4pPr marL="1600200" indent="-228600">
              <a:defRPr kumimoji="1">
                <a:solidFill>
                  <a:schemeClr val="tx1"/>
                </a:solidFill>
                <a:latin typeface="굴림" panose="020B0600000101010101" pitchFamily="50" charset="-127"/>
                <a:ea typeface="굴림" panose="020B0600000101010101" pitchFamily="50" charset="-127"/>
              </a:defRPr>
            </a:lvl4pPr>
            <a:lvl5pPr marL="2057400" indent="-22860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eaLnBrk="1" latinLnBrk="1" hangingPunct="1">
              <a:lnSpc>
                <a:spcPct val="130000"/>
              </a:lnSpc>
              <a:defRPr/>
            </a:pPr>
            <a:r>
              <a:rPr lang="en-US" altLang="ko-KR" sz="1100" dirty="0">
                <a:solidFill>
                  <a:srgbClr val="000000"/>
                </a:solidFill>
                <a:latin typeface="Malgun Gothic" panose="020B0503020000020004" pitchFamily="50" charset="-127"/>
                <a:ea typeface="Malgun Gothic" panose="020B0503020000020004" pitchFamily="50" charset="-127"/>
              </a:rPr>
              <a:t>6) Dynamic Design: Design the interaction between internal components (Class/Object) of Component. </a:t>
            </a:r>
            <a:r>
              <a:rPr lang="en-US" altLang="ko-KR" sz="1100" dirty="0" smtClean="0">
                <a:solidFill>
                  <a:srgbClr val="000000"/>
                </a:solidFill>
                <a:latin typeface="Malgun Gothic" panose="020B0503020000020004" pitchFamily="50" charset="-127"/>
                <a:ea typeface="Malgun Gothic" panose="020B0503020000020004" pitchFamily="50" charset="-127"/>
              </a:rPr>
              <a:t/>
            </a:r>
            <a:br>
              <a:rPr lang="en-US" altLang="ko-KR" sz="1100" dirty="0" smtClean="0">
                <a:solidFill>
                  <a:srgbClr val="000000"/>
                </a:solidFill>
                <a:latin typeface="Malgun Gothic" panose="020B0503020000020004" pitchFamily="50" charset="-127"/>
                <a:ea typeface="Malgun Gothic" panose="020B0503020000020004" pitchFamily="50" charset="-127"/>
              </a:rPr>
            </a:br>
            <a:r>
              <a:rPr lang="en-US" altLang="ko-KR" sz="1100" dirty="0" smtClean="0">
                <a:solidFill>
                  <a:srgbClr val="000000"/>
                </a:solidFill>
                <a:latin typeface="Malgun Gothic" panose="020B0503020000020004" pitchFamily="50" charset="-127"/>
                <a:ea typeface="Malgun Gothic" panose="020B0503020000020004" pitchFamily="50" charset="-127"/>
              </a:rPr>
              <a:t>    In </a:t>
            </a:r>
            <a:r>
              <a:rPr lang="en-US" altLang="ko-KR" sz="1100" dirty="0">
                <a:solidFill>
                  <a:srgbClr val="000000"/>
                </a:solidFill>
                <a:latin typeface="Malgun Gothic" panose="020B0503020000020004" pitchFamily="50" charset="-127"/>
                <a:ea typeface="Malgun Gothic" panose="020B0503020000020004" pitchFamily="50" charset="-127"/>
              </a:rPr>
              <a:t>this process, Class internal functions are identified.     </a:t>
            </a:r>
            <a:r>
              <a:rPr lang="en-US" altLang="ko-KR" sz="1100" dirty="0" smtClean="0">
                <a:solidFill>
                  <a:srgbClr val="000000"/>
                </a:solidFill>
                <a:latin typeface="Malgun Gothic" panose="020B0503020000020004" pitchFamily="50" charset="-127"/>
                <a:ea typeface="Malgun Gothic" panose="020B0503020000020004" pitchFamily="50" charset="-127"/>
              </a:rPr>
              <a:t/>
            </a:r>
            <a:br>
              <a:rPr lang="en-US" altLang="ko-KR" sz="1100" dirty="0" smtClean="0">
                <a:solidFill>
                  <a:srgbClr val="000000"/>
                </a:solidFill>
                <a:latin typeface="Malgun Gothic" panose="020B0503020000020004" pitchFamily="50" charset="-127"/>
                <a:ea typeface="Malgun Gothic" panose="020B0503020000020004" pitchFamily="50" charset="-127"/>
              </a:rPr>
            </a:br>
            <a:r>
              <a:rPr lang="en-US" altLang="ko-KR" sz="1100" dirty="0" smtClean="0">
                <a:solidFill>
                  <a:srgbClr val="000000"/>
                </a:solidFill>
                <a:latin typeface="Malgun Gothic" panose="020B0503020000020004" pitchFamily="50" charset="-127"/>
                <a:ea typeface="Malgun Gothic" panose="020B0503020000020004" pitchFamily="50" charset="-127"/>
              </a:rPr>
              <a:t>    - </a:t>
            </a:r>
            <a:r>
              <a:rPr lang="en-US" altLang="ko-KR" sz="1100" dirty="0">
                <a:solidFill>
                  <a:srgbClr val="000000"/>
                </a:solidFill>
                <a:latin typeface="Malgun Gothic" panose="020B0503020000020004" pitchFamily="50" charset="-127"/>
                <a:ea typeface="Malgun Gothic" panose="020B0503020000020004" pitchFamily="50" charset="-127"/>
              </a:rPr>
              <a:t>If an object-oriented language is not used, the class is designed in response to the file</a:t>
            </a:r>
            <a:r>
              <a:rPr lang="en-US" altLang="ko-KR" sz="1100" dirty="0" smtClean="0">
                <a:solidFill>
                  <a:srgbClr val="000000"/>
                </a:solidFill>
                <a:latin typeface="Malgun Gothic" panose="020B0503020000020004" pitchFamily="50" charset="-127"/>
                <a:ea typeface="Malgun Gothic" panose="020B0503020000020004" pitchFamily="50" charset="-127"/>
              </a:rPr>
              <a:t>.</a:t>
            </a:r>
          </a:p>
          <a:p>
            <a:pPr eaLnBrk="1" latinLnBrk="1" hangingPunct="1">
              <a:lnSpc>
                <a:spcPct val="130000"/>
              </a:lnSpc>
              <a:defRPr/>
            </a:pPr>
            <a:r>
              <a:rPr lang="en-US" altLang="ko-KR" sz="1100" dirty="0" smtClean="0">
                <a:solidFill>
                  <a:srgbClr val="000000"/>
                </a:solidFill>
                <a:latin typeface="Malgun Gothic" panose="020B0503020000020004" pitchFamily="50" charset="-127"/>
                <a:ea typeface="Malgun Gothic" panose="020B0503020000020004" pitchFamily="50" charset="-127"/>
              </a:rPr>
              <a:t/>
            </a:r>
            <a:br>
              <a:rPr lang="en-US" altLang="ko-KR" sz="1100" dirty="0" smtClean="0">
                <a:solidFill>
                  <a:srgbClr val="000000"/>
                </a:solidFill>
                <a:latin typeface="Malgun Gothic" panose="020B0503020000020004" pitchFamily="50" charset="-127"/>
                <a:ea typeface="Malgun Gothic" panose="020B0503020000020004" pitchFamily="50" charset="-127"/>
              </a:rPr>
            </a:br>
            <a:r>
              <a:rPr lang="en-US" altLang="ko-KR" sz="1100" dirty="0" smtClean="0">
                <a:solidFill>
                  <a:srgbClr val="000000"/>
                </a:solidFill>
                <a:latin typeface="Malgun Gothic" panose="020B0503020000020004" pitchFamily="50" charset="-127"/>
                <a:ea typeface="Malgun Gothic" panose="020B0503020000020004" pitchFamily="50" charset="-127"/>
              </a:rPr>
              <a:t>7</a:t>
            </a:r>
            <a:r>
              <a:rPr lang="en-US" altLang="ko-KR" sz="1100" dirty="0">
                <a:solidFill>
                  <a:srgbClr val="000000"/>
                </a:solidFill>
                <a:latin typeface="Malgun Gothic" panose="020B0503020000020004" pitchFamily="50" charset="-127"/>
                <a:ea typeface="Malgun Gothic" panose="020B0503020000020004" pitchFamily="50" charset="-127"/>
              </a:rPr>
              <a:t>) Unit design (SWC Element Design): Design the parameter range and algorithm for all functions identified through this process</a:t>
            </a:r>
            <a:r>
              <a:rPr lang="en-US" altLang="ko-KR" sz="1100" dirty="0" smtClean="0">
                <a:solidFill>
                  <a:srgbClr val="000000"/>
                </a:solidFill>
                <a:latin typeface="Malgun Gothic" panose="020B0503020000020004" pitchFamily="50" charset="-127"/>
                <a:ea typeface="Malgun Gothic" panose="020B0503020000020004" pitchFamily="50" charset="-127"/>
              </a:rPr>
              <a:t>.</a:t>
            </a:r>
            <a:br>
              <a:rPr lang="en-US" altLang="ko-KR" sz="1100" dirty="0" smtClean="0">
                <a:solidFill>
                  <a:srgbClr val="000000"/>
                </a:solidFill>
                <a:latin typeface="Malgun Gothic" panose="020B0503020000020004" pitchFamily="50" charset="-127"/>
                <a:ea typeface="Malgun Gothic" panose="020B0503020000020004" pitchFamily="50" charset="-127"/>
              </a:rPr>
            </a:br>
            <a:r>
              <a:rPr lang="en-US" altLang="ko-KR" sz="1100" dirty="0" smtClean="0">
                <a:solidFill>
                  <a:srgbClr val="000000"/>
                </a:solidFill>
                <a:latin typeface="Malgun Gothic" panose="020B0503020000020004" pitchFamily="50" charset="-127"/>
                <a:ea typeface="Malgun Gothic" panose="020B0503020000020004" pitchFamily="50" charset="-127"/>
              </a:rPr>
              <a:t/>
            </a:r>
            <a:br>
              <a:rPr lang="en-US" altLang="ko-KR" sz="1100" dirty="0" smtClean="0">
                <a:solidFill>
                  <a:srgbClr val="000000"/>
                </a:solidFill>
                <a:latin typeface="Malgun Gothic" panose="020B0503020000020004" pitchFamily="50" charset="-127"/>
                <a:ea typeface="Malgun Gothic" panose="020B0503020000020004" pitchFamily="50" charset="-127"/>
              </a:rPr>
            </a:br>
            <a:r>
              <a:rPr lang="en-US" altLang="ko-KR" sz="1100" dirty="0" smtClean="0">
                <a:solidFill>
                  <a:srgbClr val="000000"/>
                </a:solidFill>
                <a:latin typeface="Malgun Gothic" panose="020B0503020000020004" pitchFamily="50" charset="-127"/>
                <a:ea typeface="Malgun Gothic" panose="020B0503020000020004" pitchFamily="50" charset="-127"/>
              </a:rPr>
              <a:t>8</a:t>
            </a:r>
            <a:r>
              <a:rPr lang="en-US" altLang="ko-KR" sz="1100" dirty="0">
                <a:solidFill>
                  <a:srgbClr val="000000"/>
                </a:solidFill>
                <a:latin typeface="Malgun Gothic" panose="020B0503020000020004" pitchFamily="50" charset="-127"/>
                <a:ea typeface="Malgun Gothic" panose="020B0503020000020004" pitchFamily="50" charset="-127"/>
              </a:rPr>
              <a:t>) Design alternatives: </a:t>
            </a:r>
            <a:r>
              <a:rPr lang="en-US" altLang="ko-KR" sz="1100" dirty="0" smtClean="0">
                <a:solidFill>
                  <a:srgbClr val="000000"/>
                </a:solidFill>
                <a:latin typeface="Malgun Gothic" panose="020B0503020000020004" pitchFamily="50" charset="-127"/>
                <a:ea typeface="Malgun Gothic" panose="020B0503020000020004" pitchFamily="50" charset="-127"/>
              </a:rPr>
              <a:t>Writes </a:t>
            </a:r>
            <a:r>
              <a:rPr lang="en-US" altLang="ko-KR" sz="1100" dirty="0">
                <a:solidFill>
                  <a:srgbClr val="000000"/>
                </a:solidFill>
                <a:latin typeface="Malgun Gothic" panose="020B0503020000020004" pitchFamily="50" charset="-127"/>
                <a:ea typeface="Malgun Gothic" panose="020B0503020000020004" pitchFamily="50" charset="-127"/>
              </a:rPr>
              <a:t>design alternatives considered in the design process. (</a:t>
            </a:r>
            <a:r>
              <a:rPr lang="en-US" altLang="ko-KR" sz="1100" dirty="0" smtClean="0">
                <a:solidFill>
                  <a:srgbClr val="000000"/>
                </a:solidFill>
                <a:latin typeface="Malgun Gothic" panose="020B0503020000020004" pitchFamily="50" charset="-127"/>
                <a:ea typeface="Malgun Gothic" panose="020B0503020000020004" pitchFamily="50" charset="-127"/>
              </a:rPr>
              <a:t>mainly for ASPICE-based projects)</a:t>
            </a:r>
          </a:p>
          <a:p>
            <a:pPr eaLnBrk="1" latinLnBrk="1" hangingPunct="1">
              <a:lnSpc>
                <a:spcPct val="130000"/>
              </a:lnSpc>
              <a:defRPr/>
            </a:pPr>
            <a:endParaRPr lang="en-US" altLang="ko-KR" sz="1100" dirty="0">
              <a:solidFill>
                <a:srgbClr val="000000"/>
              </a:solidFill>
              <a:latin typeface="Malgun Gothic" panose="020B0503020000020004" pitchFamily="50" charset="-127"/>
              <a:ea typeface="Malgun Gothic" panose="020B0503020000020004" pitchFamily="50" charset="-127"/>
            </a:endParaRPr>
          </a:p>
          <a:p>
            <a:pPr eaLnBrk="1" latinLnBrk="1" hangingPunct="1">
              <a:lnSpc>
                <a:spcPct val="130000"/>
              </a:lnSpc>
              <a:defRPr/>
            </a:pPr>
            <a:r>
              <a:rPr lang="en-US" altLang="ko-KR" sz="1100" dirty="0" smtClean="0">
                <a:solidFill>
                  <a:srgbClr val="000000"/>
                </a:solidFill>
                <a:latin typeface="Malgun Gothic" panose="020B0503020000020004" pitchFamily="50" charset="-127"/>
                <a:ea typeface="Malgun Gothic" panose="020B0503020000020004" pitchFamily="50" charset="-127"/>
              </a:rPr>
              <a:t> </a:t>
            </a:r>
            <a:r>
              <a:rPr lang="ko-KR" altLang="en-US" sz="1100" smtClean="0">
                <a:solidFill>
                  <a:srgbClr val="000000"/>
                </a:solidFill>
                <a:latin typeface="Malgun Gothic" panose="020B0503020000020004" pitchFamily="50" charset="-127"/>
                <a:ea typeface="Malgun Gothic" panose="020B0503020000020004" pitchFamily="50" charset="-127"/>
              </a:rPr>
              <a:t> </a:t>
            </a:r>
            <a:endParaRPr lang="en-US" altLang="ko-KR" sz="1100" dirty="0" smtClean="0">
              <a:solidFill>
                <a:srgbClr val="000000"/>
              </a:solidFill>
              <a:latin typeface="Malgun Gothic" panose="020B0503020000020004" pitchFamily="50" charset="-127"/>
              <a:ea typeface="Malgun Gothic" panose="020B0503020000020004" pitchFamily="50" charset="-127"/>
            </a:endParaRPr>
          </a:p>
        </p:txBody>
      </p:sp>
      <p:sp>
        <p:nvSpPr>
          <p:cNvPr id="2" name="슬라이드 번호 개체 틀 1"/>
          <p:cNvSpPr>
            <a:spLocks noGrp="1"/>
          </p:cNvSpPr>
          <p:nvPr>
            <p:ph type="sldNum" sz="quarter" idx="4"/>
          </p:nvPr>
        </p:nvSpPr>
        <p:spPr/>
        <p:txBody>
          <a:bodyPr/>
          <a:lstStyle/>
          <a:p>
            <a:pPr algn="ctr"/>
            <a:fld id="{3F4E1447-05C2-403B-A777-8A71143BED29}" type="slidenum">
              <a:rPr lang="ko-KR" altLang="en-US" smtClean="0"/>
              <a:pPr algn="ctr"/>
              <a:t>5</a:t>
            </a:fld>
            <a:endParaRPr lang="ko-KR" alt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제목 1"/>
          <p:cNvSpPr>
            <a:spLocks noGrp="1"/>
          </p:cNvSpPr>
          <p:nvPr>
            <p:ph type="title"/>
          </p:nvPr>
        </p:nvSpPr>
        <p:spPr bwMode="auto">
          <a:xfrm>
            <a:off x="323850" y="71438"/>
            <a:ext cx="8915400" cy="4397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ko-KR" dirty="0" smtClean="0">
                <a:latin typeface="Malgun Gothic" panose="020B0503020000020004" pitchFamily="50" charset="-127"/>
                <a:ea typeface="Malgun Gothic" panose="020B0503020000020004" pitchFamily="50" charset="-127"/>
              </a:rPr>
              <a:t>3. Component</a:t>
            </a:r>
            <a:r>
              <a:rPr lang="ko-KR" altLang="en-US" smtClean="0">
                <a:latin typeface="Malgun Gothic" panose="020B0503020000020004" pitchFamily="50" charset="-127"/>
                <a:ea typeface="Malgun Gothic" panose="020B0503020000020004" pitchFamily="50" charset="-127"/>
              </a:rPr>
              <a:t> </a:t>
            </a:r>
            <a:r>
              <a:rPr lang="en-US" altLang="ko-KR" dirty="0" smtClean="0">
                <a:latin typeface="Malgun Gothic" panose="020B0503020000020004" pitchFamily="50" charset="-127"/>
                <a:ea typeface="Malgun Gothic" panose="020B0503020000020004" pitchFamily="50" charset="-127"/>
              </a:rPr>
              <a:t>Overview</a:t>
            </a:r>
            <a:endParaRPr lang="ko-KR" altLang="en-US" smtClean="0">
              <a:latin typeface="Malgun Gothic" panose="020B0503020000020004" pitchFamily="50" charset="-127"/>
              <a:ea typeface="Malgun Gothic" panose="020B0503020000020004" pitchFamily="50" charset="-127"/>
            </a:endParaRPr>
          </a:p>
        </p:txBody>
      </p:sp>
      <p:sp>
        <p:nvSpPr>
          <p:cNvPr id="11267" name="텍스트 개체 틀 2"/>
          <p:cNvSpPr>
            <a:spLocks noGrp="1"/>
          </p:cNvSpPr>
          <p:nvPr>
            <p:ph type="body" sz="quarter" idx="10"/>
          </p:nvPr>
        </p:nvSpPr>
        <p:spPr bwMode="auto">
          <a:xfrm>
            <a:off x="344488" y="714374"/>
            <a:ext cx="8894762" cy="4370809"/>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r>
              <a:rPr lang="en-US" altLang="ko-KR" sz="1200" b="1" u="sng" dirty="0" smtClean="0">
                <a:latin typeface="Malgun Gothic" panose="020B0503020000020004" pitchFamily="50" charset="-127"/>
                <a:ea typeface="Malgun Gothic" panose="020B0503020000020004" pitchFamily="50" charset="-127"/>
              </a:rPr>
              <a:t>Overall Description</a:t>
            </a:r>
            <a:br>
              <a:rPr lang="en-US" altLang="ko-KR" sz="1200" b="1" u="sng" dirty="0" smtClean="0">
                <a:latin typeface="Malgun Gothic" panose="020B0503020000020004" pitchFamily="50" charset="-127"/>
                <a:ea typeface="Malgun Gothic" panose="020B0503020000020004" pitchFamily="50" charset="-127"/>
              </a:rPr>
            </a:br>
            <a:endParaRPr lang="en-US" altLang="ko-KR" sz="1200" b="1" u="sng" dirty="0" smtClean="0">
              <a:latin typeface="Malgun Gothic" panose="020B0503020000020004" pitchFamily="50" charset="-127"/>
              <a:ea typeface="Malgun Gothic" panose="020B0503020000020004" pitchFamily="50" charset="-127"/>
            </a:endParaRPr>
          </a:p>
          <a:p>
            <a:pPr marL="0" indent="0"/>
            <a:r>
              <a:rPr lang="en-US" altLang="ko-KR" sz="1200" dirty="0">
                <a:latin typeface="Malgun Gothic" panose="020B0503020000020004" pitchFamily="50" charset="-127"/>
                <a:ea typeface="Malgun Gothic" panose="020B0503020000020004" pitchFamily="50" charset="-127"/>
              </a:rPr>
              <a:t>The design target component is simply described based on the SW context and structure design designed in the SW architecture description (SAD).</a:t>
            </a:r>
          </a:p>
          <a:p>
            <a:pPr marL="0" indent="0"/>
            <a:r>
              <a:rPr lang="en-US" altLang="ko-KR" sz="1200" dirty="0" smtClean="0">
                <a:latin typeface="Malgun Gothic" panose="020B0503020000020004" pitchFamily="50" charset="-127"/>
                <a:ea typeface="Malgun Gothic" panose="020B0503020000020004" pitchFamily="50" charset="-127"/>
              </a:rPr>
              <a:t>It </a:t>
            </a:r>
            <a:r>
              <a:rPr lang="en-US" altLang="ko-KR" sz="1200" dirty="0">
                <a:latin typeface="Malgun Gothic" panose="020B0503020000020004" pitchFamily="50" charset="-127"/>
                <a:ea typeface="Malgun Gothic" panose="020B0503020000020004" pitchFamily="50" charset="-127"/>
              </a:rPr>
              <a:t>should be described including the functions that the component should provide, and it should be freely described using </a:t>
            </a:r>
            <a:r>
              <a:rPr lang="en-US" altLang="ko-KR" sz="1200" dirty="0" smtClean="0">
                <a:latin typeface="Malgun Gothic" panose="020B0503020000020004" pitchFamily="50" charset="-127"/>
                <a:ea typeface="Malgun Gothic" panose="020B0503020000020004" pitchFamily="50" charset="-127"/>
              </a:rPr>
              <a:t>images, </a:t>
            </a:r>
            <a:r>
              <a:rPr lang="en-US" altLang="ko-KR" sz="1200" dirty="0">
                <a:latin typeface="Malgun Gothic" panose="020B0503020000020004" pitchFamily="50" charset="-127"/>
                <a:ea typeface="Malgun Gothic" panose="020B0503020000020004" pitchFamily="50" charset="-127"/>
              </a:rPr>
              <a:t>texts, tables, etc</a:t>
            </a:r>
            <a:r>
              <a:rPr lang="en-US" altLang="ko-KR" sz="1200" dirty="0" smtClean="0">
                <a:latin typeface="Malgun Gothic" panose="020B0503020000020004" pitchFamily="50" charset="-127"/>
                <a:ea typeface="Malgun Gothic" panose="020B0503020000020004" pitchFamily="50" charset="-127"/>
              </a:rPr>
              <a:t>. </a:t>
            </a:r>
          </a:p>
          <a:p>
            <a:pPr marL="0" indent="0"/>
            <a:endParaRPr lang="en-US" altLang="ko-KR" sz="1200" dirty="0">
              <a:latin typeface="Malgun Gothic" panose="020B0503020000020004" pitchFamily="50" charset="-127"/>
              <a:ea typeface="Malgun Gothic" panose="020B0503020000020004" pitchFamily="50" charset="-127"/>
            </a:endParaRPr>
          </a:p>
          <a:p>
            <a:pPr marL="0" indent="0"/>
            <a:r>
              <a:rPr lang="en-US" altLang="ko-KR" sz="1200" dirty="0" smtClean="0">
                <a:latin typeface="Malgun Gothic" panose="020B0503020000020004" pitchFamily="50" charset="-127"/>
                <a:ea typeface="Malgun Gothic" panose="020B0503020000020004" pitchFamily="50" charset="-127"/>
              </a:rPr>
              <a:t>Example)</a:t>
            </a:r>
          </a:p>
          <a:p>
            <a:pPr marL="0" indent="0"/>
            <a:r>
              <a:rPr lang="en-US" altLang="ko-KR" sz="1200" dirty="0" smtClean="0">
                <a:latin typeface="Malgun Gothic" panose="020B0503020000020004" pitchFamily="50" charset="-127"/>
                <a:ea typeface="Malgun Gothic" panose="020B0503020000020004" pitchFamily="50" charset="-127"/>
              </a:rPr>
              <a:t>In </a:t>
            </a:r>
            <a:r>
              <a:rPr lang="en-US" altLang="ko-KR" sz="1200" dirty="0">
                <a:latin typeface="Malgun Gothic" panose="020B0503020000020004" pitchFamily="50" charset="-127"/>
                <a:ea typeface="Malgun Gothic" panose="020B0503020000020004" pitchFamily="50" charset="-127"/>
              </a:rPr>
              <a:t>this project, Dimming SWC </a:t>
            </a:r>
            <a:r>
              <a:rPr lang="en-US" altLang="ko-KR" sz="1200" dirty="0" smtClean="0">
                <a:latin typeface="Malgun Gothic" panose="020B0503020000020004" pitchFamily="50" charset="-127"/>
                <a:ea typeface="Malgun Gothic" panose="020B0503020000020004" pitchFamily="50" charset="-127"/>
              </a:rPr>
              <a:t>implements </a:t>
            </a:r>
            <a:r>
              <a:rPr lang="en-US" altLang="ko-KR" sz="1200" dirty="0">
                <a:latin typeface="Malgun Gothic" panose="020B0503020000020004" pitchFamily="50" charset="-127"/>
                <a:ea typeface="Malgun Gothic" panose="020B0503020000020004" pitchFamily="50" charset="-127"/>
              </a:rPr>
              <a:t>the dimming algorithm to adjust brightness of backlight based on following information</a:t>
            </a:r>
            <a:r>
              <a:rPr lang="en-US" altLang="ko-KR" sz="1200" dirty="0" smtClean="0">
                <a:latin typeface="Malgun Gothic" panose="020B0503020000020004" pitchFamily="50" charset="-127"/>
                <a:ea typeface="Malgun Gothic" panose="020B0503020000020004" pitchFamily="50" charset="-127"/>
              </a:rPr>
              <a:t>.  </a:t>
            </a:r>
          </a:p>
          <a:p>
            <a:pPr marL="685800" lvl="1">
              <a:buFont typeface="Arial" panose="020B0604020202020204" pitchFamily="34" charset="0"/>
              <a:buChar char="•"/>
            </a:pPr>
            <a:r>
              <a:rPr lang="en-US" altLang="ko-KR" sz="1200" dirty="0" smtClean="0">
                <a:latin typeface="Malgun Gothic" panose="020B0503020000020004" pitchFamily="50" charset="-127"/>
                <a:ea typeface="Malgun Gothic" panose="020B0503020000020004" pitchFamily="50" charset="-127"/>
              </a:rPr>
              <a:t>ALS (Ambient Light Sensor) value</a:t>
            </a:r>
          </a:p>
          <a:p>
            <a:pPr marL="685800" lvl="1">
              <a:buFont typeface="Arial" panose="020B0604020202020204" pitchFamily="34" charset="0"/>
              <a:buChar char="•"/>
            </a:pPr>
            <a:r>
              <a:rPr lang="en-US" altLang="ko-KR" sz="1200" dirty="0" smtClean="0">
                <a:latin typeface="Malgun Gothic" panose="020B0503020000020004" pitchFamily="50" charset="-127"/>
                <a:ea typeface="Malgun Gothic" panose="020B0503020000020004" pitchFamily="50" charset="-127"/>
              </a:rPr>
              <a:t>Day/Night </a:t>
            </a:r>
          </a:p>
          <a:p>
            <a:pPr marL="685800" lvl="1">
              <a:buFont typeface="Arial" panose="020B0604020202020204" pitchFamily="34" charset="0"/>
              <a:buChar char="•"/>
            </a:pPr>
            <a:r>
              <a:rPr lang="en-US" altLang="ko-KR" sz="1200" dirty="0" smtClean="0">
                <a:latin typeface="Malgun Gothic" panose="020B0503020000020004" pitchFamily="50" charset="-127"/>
                <a:ea typeface="Malgun Gothic" panose="020B0503020000020004" pitchFamily="50" charset="-127"/>
              </a:rPr>
              <a:t>Temperature</a:t>
            </a:r>
          </a:p>
          <a:p>
            <a:pPr marL="685800" lvl="1">
              <a:buFont typeface="Arial" panose="020B0604020202020204" pitchFamily="34" charset="0"/>
              <a:buChar char="•"/>
            </a:pPr>
            <a:r>
              <a:rPr lang="en-US" altLang="ko-KR" sz="1200" dirty="0" smtClean="0">
                <a:latin typeface="Malgun Gothic" panose="020B0503020000020004" pitchFamily="50" charset="-127"/>
                <a:ea typeface="Malgun Gothic" panose="020B0503020000020004" pitchFamily="50" charset="-127"/>
              </a:rPr>
              <a:t>Offset of display brightness </a:t>
            </a:r>
          </a:p>
          <a:p>
            <a:pPr marL="0" indent="0"/>
            <a:endParaRPr lang="en-US" altLang="ko-KR" sz="1200" dirty="0" smtClean="0">
              <a:latin typeface="Malgun Gothic" panose="020B0503020000020004" pitchFamily="50" charset="-127"/>
              <a:ea typeface="Malgun Gothic" panose="020B0503020000020004" pitchFamily="50" charset="-127"/>
            </a:endParaRPr>
          </a:p>
          <a:p>
            <a:pPr marL="0" indent="0"/>
            <a:r>
              <a:rPr lang="en-US" altLang="ko-KR" sz="1200" dirty="0" smtClean="0">
                <a:latin typeface="Malgun Gothic" panose="020B0503020000020004" pitchFamily="50" charset="-127"/>
                <a:ea typeface="Malgun Gothic" panose="020B0503020000020004" pitchFamily="50" charset="-127"/>
              </a:rPr>
              <a:t>And it sends the adjusting value to BLU for controlling brightness of backlight.</a:t>
            </a:r>
          </a:p>
          <a:p>
            <a:pPr marL="0" indent="0"/>
            <a:endParaRPr lang="en-US" altLang="ko-KR" sz="1200" dirty="0" smtClean="0">
              <a:latin typeface="Malgun Gothic" panose="020B0503020000020004" pitchFamily="50" charset="-127"/>
              <a:ea typeface="Malgun Gothic" panose="020B0503020000020004" pitchFamily="50" charset="-127"/>
            </a:endParaRPr>
          </a:p>
          <a:p>
            <a:pPr marL="0" indent="0"/>
            <a:endParaRPr lang="en-US" altLang="ko-KR" sz="1200" dirty="0" smtClean="0">
              <a:latin typeface="Malgun Gothic" panose="020B0503020000020004" pitchFamily="50" charset="-127"/>
              <a:ea typeface="Malgun Gothic" panose="020B0503020000020004" pitchFamily="50" charset="-127"/>
            </a:endParaRPr>
          </a:p>
          <a:p>
            <a:pPr marL="0" indent="0"/>
            <a:endParaRPr lang="en-US" altLang="ko-KR" sz="1200" dirty="0" smtClean="0">
              <a:latin typeface="Malgun Gothic" panose="020B0503020000020004" pitchFamily="50" charset="-127"/>
              <a:ea typeface="Malgun Gothic" panose="020B0503020000020004" pitchFamily="50" charset="-127"/>
            </a:endParaRPr>
          </a:p>
          <a:p>
            <a:pPr marL="0" indent="0"/>
            <a:endParaRPr lang="ko-KR" altLang="en-US" sz="1200" dirty="0" smtClean="0">
              <a:latin typeface="Malgun Gothic" panose="020B0503020000020004" pitchFamily="50" charset="-127"/>
              <a:ea typeface="Malgun Gothic" panose="020B0503020000020004" pitchFamily="50" charset="-127"/>
            </a:endParaRPr>
          </a:p>
        </p:txBody>
      </p:sp>
      <p:sp>
        <p:nvSpPr>
          <p:cNvPr id="2" name="슬라이드 번호 개체 틀 1"/>
          <p:cNvSpPr>
            <a:spLocks noGrp="1"/>
          </p:cNvSpPr>
          <p:nvPr>
            <p:ph type="sldNum" sz="quarter" idx="4"/>
          </p:nvPr>
        </p:nvSpPr>
        <p:spPr/>
        <p:txBody>
          <a:bodyPr/>
          <a:lstStyle/>
          <a:p>
            <a:pPr algn="ctr"/>
            <a:fld id="{3F4E1447-05C2-403B-A777-8A71143BED29}" type="slidenum">
              <a:rPr lang="ko-KR" altLang="en-US" smtClean="0"/>
              <a:pPr algn="ctr"/>
              <a:t>6</a:t>
            </a:fld>
            <a:endParaRPr lang="ko-KR"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제목 1"/>
          <p:cNvSpPr>
            <a:spLocks noGrp="1"/>
          </p:cNvSpPr>
          <p:nvPr>
            <p:ph type="title"/>
          </p:nvPr>
        </p:nvSpPr>
        <p:spPr bwMode="auto">
          <a:xfrm>
            <a:off x="323850" y="71438"/>
            <a:ext cx="8915400" cy="4397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ko-KR" dirty="0">
                <a:latin typeface="Malgun Gothic" panose="020B0503020000020004" pitchFamily="50" charset="-127"/>
                <a:ea typeface="Malgun Gothic" panose="020B0503020000020004" pitchFamily="50" charset="-127"/>
              </a:rPr>
              <a:t>4</a:t>
            </a:r>
            <a:r>
              <a:rPr lang="en-US" altLang="ko-KR" smtClean="0">
                <a:latin typeface="Malgun Gothic" panose="020B0503020000020004" pitchFamily="50" charset="-127"/>
                <a:ea typeface="Malgun Gothic" panose="020B0503020000020004" pitchFamily="50" charset="-127"/>
              </a:rPr>
              <a:t>.  Context </a:t>
            </a:r>
            <a:r>
              <a:rPr lang="en-US" altLang="ko-KR" dirty="0" smtClean="0">
                <a:latin typeface="Malgun Gothic" panose="020B0503020000020004" pitchFamily="50" charset="-127"/>
                <a:ea typeface="Malgun Gothic" panose="020B0503020000020004" pitchFamily="50" charset="-127"/>
              </a:rPr>
              <a:t>Diagram</a:t>
            </a:r>
            <a:endParaRPr lang="ko-KR" altLang="en-US" smtClean="0">
              <a:latin typeface="Malgun Gothic" panose="020B0503020000020004" pitchFamily="50" charset="-127"/>
              <a:ea typeface="Malgun Gothic" panose="020B0503020000020004" pitchFamily="50" charset="-127"/>
            </a:endParaRPr>
          </a:p>
        </p:txBody>
      </p:sp>
      <p:sp>
        <p:nvSpPr>
          <p:cNvPr id="12291" name="텍스트 개체 틀 2"/>
          <p:cNvSpPr>
            <a:spLocks noGrp="1"/>
          </p:cNvSpPr>
          <p:nvPr>
            <p:ph type="body" sz="quarter" idx="10"/>
          </p:nvPr>
        </p:nvSpPr>
        <p:spPr bwMode="auto">
          <a:xfrm>
            <a:off x="344488" y="714375"/>
            <a:ext cx="8894762" cy="85413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ko-KR" sz="1200" b="1" u="sng" dirty="0" smtClean="0">
                <a:latin typeface="Malgun Gothic" panose="020B0503020000020004" pitchFamily="50" charset="-127"/>
                <a:ea typeface="Malgun Gothic" panose="020B0503020000020004" pitchFamily="50" charset="-127"/>
              </a:rPr>
              <a:t>Context Diagram</a:t>
            </a:r>
          </a:p>
          <a:p>
            <a:pPr marL="0" indent="0"/>
            <a:r>
              <a:rPr lang="en-US" altLang="ko-KR" sz="1200" dirty="0" smtClean="0">
                <a:latin typeface="Malgun Gothic" panose="020B0503020000020004" pitchFamily="50" charset="-127"/>
                <a:ea typeface="Malgun Gothic" panose="020B0503020000020004" pitchFamily="50" charset="-127"/>
              </a:rPr>
              <a:t>The </a:t>
            </a:r>
            <a:r>
              <a:rPr lang="en-US" altLang="ko-KR" sz="1200" dirty="0">
                <a:latin typeface="Malgun Gothic" panose="020B0503020000020004" pitchFamily="50" charset="-127"/>
                <a:ea typeface="Malgun Gothic" panose="020B0503020000020004" pitchFamily="50" charset="-127"/>
              </a:rPr>
              <a:t>context diagram identifies the adjacent component of the design target component and the external interface (or API) to be provided by the design target component. Since this external interface has already been defined in the </a:t>
            </a:r>
            <a:r>
              <a:rPr lang="en-US" altLang="ko-KR" sz="1200" dirty="0" smtClean="0">
                <a:latin typeface="Malgun Gothic" panose="020B0503020000020004" pitchFamily="50" charset="-127"/>
                <a:ea typeface="Malgun Gothic" panose="020B0503020000020004" pitchFamily="50" charset="-127"/>
              </a:rPr>
              <a:t>higher level </a:t>
            </a:r>
            <a:r>
              <a:rPr lang="en-US" altLang="ko-KR" sz="1200" dirty="0">
                <a:latin typeface="Malgun Gothic" panose="020B0503020000020004" pitchFamily="50" charset="-127"/>
                <a:ea typeface="Malgun Gothic" panose="020B0503020000020004" pitchFamily="50" charset="-127"/>
              </a:rPr>
              <a:t>design, the interface list is specified by referring to SW Architecture.</a:t>
            </a:r>
            <a:endParaRPr lang="en-US" altLang="ko-KR" sz="1200" dirty="0" smtClean="0">
              <a:latin typeface="Malgun Gothic" panose="020B0503020000020004" pitchFamily="50" charset="-127"/>
              <a:ea typeface="Malgun Gothic" panose="020B0503020000020004" pitchFamily="50" charset="-127"/>
            </a:endParaRPr>
          </a:p>
          <a:p>
            <a:endParaRPr lang="en-US" altLang="ko-KR" sz="1200" dirty="0" smtClean="0">
              <a:solidFill>
                <a:srgbClr val="FF0000"/>
              </a:solidFill>
              <a:latin typeface="Malgun Gothic" panose="020B0503020000020004" pitchFamily="50" charset="-127"/>
              <a:ea typeface="Malgun Gothic" panose="020B0503020000020004" pitchFamily="50" charset="-127"/>
            </a:endParaRPr>
          </a:p>
          <a:p>
            <a:r>
              <a:rPr lang="en-US" altLang="ko-KR" sz="1200" i="1" dirty="0" smtClean="0">
                <a:solidFill>
                  <a:srgbClr val="FF0000"/>
                </a:solidFill>
                <a:latin typeface="Malgun Gothic" panose="020B0503020000020004" pitchFamily="50" charset="-127"/>
                <a:ea typeface="Malgun Gothic" panose="020B0503020000020004" pitchFamily="50" charset="-127"/>
              </a:rPr>
              <a:t> </a:t>
            </a:r>
            <a:endParaRPr lang="ko-KR" altLang="en-US" sz="1200" smtClean="0">
              <a:solidFill>
                <a:srgbClr val="FF0000"/>
              </a:solidFill>
              <a:latin typeface="Malgun Gothic" panose="020B0503020000020004" pitchFamily="50" charset="-127"/>
              <a:ea typeface="Malgun Gothic" panose="020B0503020000020004" pitchFamily="50" charset="-127"/>
            </a:endParaRPr>
          </a:p>
        </p:txBody>
      </p:sp>
      <p:pic>
        <p:nvPicPr>
          <p:cNvPr id="4" name="그림 3"/>
          <p:cNvPicPr>
            <a:picLocks noChangeAspect="1"/>
          </p:cNvPicPr>
          <p:nvPr/>
        </p:nvPicPr>
        <p:blipFill rotWithShape="1">
          <a:blip r:embed="rId3"/>
          <a:srcRect l="33438" t="34942" r="28806" b="19112"/>
          <a:stretch/>
        </p:blipFill>
        <p:spPr>
          <a:xfrm>
            <a:off x="2720752" y="2060848"/>
            <a:ext cx="3740073" cy="2607006"/>
          </a:xfrm>
          <a:prstGeom prst="rect">
            <a:avLst/>
          </a:prstGeom>
        </p:spPr>
      </p:pic>
      <p:sp>
        <p:nvSpPr>
          <p:cNvPr id="5" name="모서리가 둥근 사각형 설명선 4"/>
          <p:cNvSpPr/>
          <p:nvPr/>
        </p:nvSpPr>
        <p:spPr bwMode="auto">
          <a:xfrm>
            <a:off x="5673080" y="3789040"/>
            <a:ext cx="2396355" cy="612934"/>
          </a:xfrm>
          <a:prstGeom prst="wedgeRoundRectCallout">
            <a:avLst>
              <a:gd name="adj1" fmla="val -67576"/>
              <a:gd name="adj2" fmla="val 16864"/>
              <a:gd name="adj3" fmla="val 16667"/>
            </a:avLst>
          </a:prstGeom>
          <a:solidFill>
            <a:srgbClr val="FFFFCC"/>
          </a:solidFill>
          <a:ln w="9525" cap="flat" cmpd="sng" algn="ctr">
            <a:solidFill>
              <a:schemeClr val="tx1">
                <a:lumMod val="50000"/>
                <a:lumOff val="50000"/>
              </a:schemeClr>
            </a:solidFill>
            <a:prstDash val="solid"/>
            <a:round/>
            <a:headEnd type="none" w="med" len="med"/>
            <a:tailEnd type="none" w="med" len="med"/>
          </a:ln>
          <a:effectLst/>
        </p:spPr>
        <p:txBody>
          <a:bodyPr vert="horz" wrap="square" lIns="36000" tIns="45720" rIns="36000" bIns="45720" numCol="1" rtlCol="0" anchor="t" anchorCtr="0" compatLnSpc="1">
            <a:prstTxWarp prst="textNoShape">
              <a:avLst/>
            </a:prstTxWarp>
            <a:spAutoFit/>
          </a:bodyPr>
          <a:lstStyle/>
          <a:p>
            <a:pPr eaLnBrk="1" latinLnBrk="1" hangingPunct="1"/>
            <a:r>
              <a:rPr lang="en-US" altLang="ko-KR" sz="1000" dirty="0" smtClean="0">
                <a:latin typeface="맑은 고딕" pitchFamily="50" charset="-127"/>
                <a:ea typeface="맑은 고딕" pitchFamily="50" charset="-127"/>
              </a:rPr>
              <a:t>Creation </a:t>
            </a:r>
            <a:r>
              <a:rPr lang="en-US" altLang="ko-KR" sz="1000" dirty="0">
                <a:latin typeface="맑은 고딕" pitchFamily="50" charset="-127"/>
                <a:ea typeface="맑은 고딕" pitchFamily="50" charset="-127"/>
              </a:rPr>
              <a:t>target component: Identifies the external interface (public) to be provided by this component.</a:t>
            </a:r>
            <a:endParaRPr kumimoji="1" lang="ko-KR" altLang="en-US" sz="1000" b="0" i="0" u="none" strike="noStrike" cap="none" normalizeH="0" baseline="0" dirty="0" smtClean="0">
              <a:ln>
                <a:noFill/>
              </a:ln>
              <a:effectLst/>
              <a:latin typeface="맑은 고딕" pitchFamily="50" charset="-127"/>
              <a:ea typeface="맑은 고딕" pitchFamily="50" charset="-127"/>
            </a:endParaRPr>
          </a:p>
        </p:txBody>
      </p:sp>
      <p:sp>
        <p:nvSpPr>
          <p:cNvPr id="6" name="모서리가 둥근 사각형 설명선 5"/>
          <p:cNvSpPr/>
          <p:nvPr/>
        </p:nvSpPr>
        <p:spPr bwMode="auto">
          <a:xfrm>
            <a:off x="6044351" y="2440373"/>
            <a:ext cx="1572946" cy="272415"/>
          </a:xfrm>
          <a:prstGeom prst="wedgeRoundRectCallout">
            <a:avLst>
              <a:gd name="adj1" fmla="val -67576"/>
              <a:gd name="adj2" fmla="val 16864"/>
              <a:gd name="adj3" fmla="val 16667"/>
            </a:avLst>
          </a:prstGeom>
          <a:solidFill>
            <a:srgbClr val="FFFFCC"/>
          </a:solidFill>
          <a:ln w="9525" cap="flat" cmpd="sng" algn="ctr">
            <a:solidFill>
              <a:schemeClr val="tx1">
                <a:lumMod val="50000"/>
                <a:lumOff val="50000"/>
              </a:schemeClr>
            </a:solidFill>
            <a:prstDash val="solid"/>
            <a:round/>
            <a:headEnd type="none" w="med" len="med"/>
            <a:tailEnd type="none" w="med" len="med"/>
          </a:ln>
          <a:effectLst/>
        </p:spPr>
        <p:txBody>
          <a:bodyPr vert="horz" wrap="square" lIns="36000" tIns="45720" rIns="36000" bIns="45720" numCol="1" rtlCol="0" anchor="t" anchorCtr="0" compatLnSpc="1">
            <a:prstTxWarp prst="textNoShape">
              <a:avLst/>
            </a:prstTxWarp>
            <a:spAutoFit/>
          </a:bodyPr>
          <a:lstStyle/>
          <a:p>
            <a:pPr marL="0" marR="0" indent="0" defTabSz="914400" rtl="0" eaLnBrk="1" fontAlgn="base" latinLnBrk="1" hangingPunct="1">
              <a:lnSpc>
                <a:spcPct val="100000"/>
              </a:lnSpc>
              <a:spcBef>
                <a:spcPct val="0"/>
              </a:spcBef>
              <a:spcAft>
                <a:spcPct val="0"/>
              </a:spcAft>
              <a:buClrTx/>
              <a:buSzTx/>
              <a:buFontTx/>
              <a:buNone/>
              <a:tabLst/>
            </a:pPr>
            <a:r>
              <a:rPr lang="en-US" altLang="ko-KR" sz="1000" dirty="0" smtClean="0">
                <a:latin typeface="맑은 고딕" pitchFamily="50" charset="-127"/>
                <a:ea typeface="맑은 고딕" pitchFamily="50" charset="-127"/>
              </a:rPr>
              <a:t>Adjacent</a:t>
            </a:r>
            <a:r>
              <a:rPr kumimoji="1" lang="ko-KR" altLang="en-US" sz="1000" b="0" i="0" u="none" strike="noStrike" cap="none" normalizeH="0" baseline="0" smtClean="0">
                <a:ln>
                  <a:noFill/>
                </a:ln>
                <a:effectLst/>
                <a:latin typeface="맑은 고딕" pitchFamily="50" charset="-127"/>
                <a:ea typeface="맑은 고딕" pitchFamily="50" charset="-127"/>
              </a:rPr>
              <a:t> </a:t>
            </a:r>
            <a:r>
              <a:rPr lang="en-US" altLang="ko-KR" sz="1000" dirty="0" smtClean="0">
                <a:latin typeface="맑은 고딕" pitchFamily="50" charset="-127"/>
                <a:ea typeface="맑은 고딕" pitchFamily="50" charset="-127"/>
              </a:rPr>
              <a:t>Component</a:t>
            </a:r>
            <a:endParaRPr kumimoji="1" lang="ko-KR" altLang="en-US" sz="1000" b="0" i="0" u="none" strike="noStrike" cap="none" normalizeH="0" baseline="0" dirty="0" smtClean="0">
              <a:ln>
                <a:noFill/>
              </a:ln>
              <a:effectLst/>
              <a:latin typeface="맑은 고딕" pitchFamily="50" charset="-127"/>
              <a:ea typeface="맑은 고딕" pitchFamily="50" charset="-127"/>
            </a:endParaRPr>
          </a:p>
        </p:txBody>
      </p:sp>
      <p:graphicFrame>
        <p:nvGraphicFramePr>
          <p:cNvPr id="3" name="표 2"/>
          <p:cNvGraphicFramePr>
            <a:graphicFrameLocks noGrp="1"/>
          </p:cNvGraphicFramePr>
          <p:nvPr>
            <p:extLst>
              <p:ext uri="{D42A27DB-BD31-4B8C-83A1-F6EECF244321}">
                <p14:modId xmlns:p14="http://schemas.microsoft.com/office/powerpoint/2010/main" val="2600804008"/>
              </p:ext>
            </p:extLst>
          </p:nvPr>
        </p:nvGraphicFramePr>
        <p:xfrm>
          <a:off x="363376" y="5292922"/>
          <a:ext cx="9145017" cy="866445"/>
        </p:xfrm>
        <a:graphic>
          <a:graphicData uri="http://schemas.openxmlformats.org/drawingml/2006/table">
            <a:tbl>
              <a:tblPr firstRow="1" firstCol="1" bandRow="1">
                <a:tableStyleId>{5C22544A-7EE6-4342-B048-85BDC9FD1C3A}</a:tableStyleId>
              </a:tblPr>
              <a:tblGrid>
                <a:gridCol w="411729"/>
                <a:gridCol w="705190"/>
                <a:gridCol w="1202836"/>
                <a:gridCol w="1909829"/>
                <a:gridCol w="1440160"/>
                <a:gridCol w="1656184"/>
                <a:gridCol w="792088"/>
                <a:gridCol w="1027001"/>
              </a:tblGrid>
              <a:tr h="173289">
                <a:tc>
                  <a:txBody>
                    <a:bodyPr/>
                    <a:lstStyle/>
                    <a:p>
                      <a:pPr algn="ctr">
                        <a:spcAft>
                          <a:spcPts val="0"/>
                        </a:spcAft>
                      </a:pPr>
                      <a:r>
                        <a:rPr lang="en-US" sz="1000" dirty="0">
                          <a:solidFill>
                            <a:schemeClr val="tx1"/>
                          </a:solidFill>
                          <a:effectLst/>
                          <a:latin typeface="맑은 고딕" panose="020B0503020000020004" pitchFamily="50" charset="-127"/>
                          <a:ea typeface="맑은 고딕" panose="020B0503020000020004" pitchFamily="50" charset="-127"/>
                        </a:rPr>
                        <a:t>#</a:t>
                      </a:r>
                      <a:endParaRPr lang="ko-KR" sz="10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solidFill>
                      <a:schemeClr val="bg1">
                        <a:lumMod val="75000"/>
                      </a:schemeClr>
                    </a:solidFill>
                  </a:tcPr>
                </a:tc>
                <a:tc>
                  <a:txBody>
                    <a:bodyPr/>
                    <a:lstStyle/>
                    <a:p>
                      <a:pPr algn="ctr">
                        <a:spcAft>
                          <a:spcPts val="0"/>
                        </a:spcAft>
                      </a:pPr>
                      <a:r>
                        <a:rPr lang="en-US" sz="1000" dirty="0">
                          <a:solidFill>
                            <a:schemeClr val="tx1"/>
                          </a:solidFill>
                          <a:effectLst/>
                          <a:latin typeface="맑은 고딕" panose="020B0503020000020004" pitchFamily="50" charset="-127"/>
                          <a:ea typeface="맑은 고딕" panose="020B0503020000020004" pitchFamily="50" charset="-127"/>
                        </a:rPr>
                        <a:t>Port</a:t>
                      </a:r>
                      <a:endParaRPr lang="ko-KR" sz="10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solidFill>
                      <a:schemeClr val="bg1">
                        <a:lumMod val="75000"/>
                      </a:schemeClr>
                    </a:solidFill>
                  </a:tcPr>
                </a:tc>
                <a:tc>
                  <a:txBody>
                    <a:bodyPr/>
                    <a:lstStyle/>
                    <a:p>
                      <a:pPr algn="ctr">
                        <a:spcAft>
                          <a:spcPts val="0"/>
                        </a:spcAft>
                      </a:pPr>
                      <a:r>
                        <a:rPr lang="en-US" sz="1000" dirty="0">
                          <a:solidFill>
                            <a:schemeClr val="tx1"/>
                          </a:solidFill>
                          <a:effectLst/>
                          <a:latin typeface="맑은 고딕" panose="020B0503020000020004" pitchFamily="50" charset="-127"/>
                          <a:ea typeface="맑은 고딕" panose="020B0503020000020004" pitchFamily="50" charset="-127"/>
                        </a:rPr>
                        <a:t>Interface</a:t>
                      </a:r>
                      <a:endParaRPr lang="ko-KR" sz="10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solidFill>
                      <a:schemeClr val="bg1">
                        <a:lumMod val="75000"/>
                      </a:schemeClr>
                    </a:solidFill>
                  </a:tcPr>
                </a:tc>
                <a:tc>
                  <a:txBody>
                    <a:bodyPr/>
                    <a:lstStyle/>
                    <a:p>
                      <a:pPr algn="ctr">
                        <a:spcAft>
                          <a:spcPts val="0"/>
                        </a:spcAft>
                      </a:pPr>
                      <a:r>
                        <a:rPr lang="en-US" sz="1000" dirty="0">
                          <a:solidFill>
                            <a:schemeClr val="tx1"/>
                          </a:solidFill>
                          <a:effectLst/>
                          <a:latin typeface="맑은 고딕" panose="020B0503020000020004" pitchFamily="50" charset="-127"/>
                          <a:ea typeface="맑은 고딕" panose="020B0503020000020004" pitchFamily="50" charset="-127"/>
                        </a:rPr>
                        <a:t>Description</a:t>
                      </a:r>
                      <a:endParaRPr lang="ko-KR" sz="10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solidFill>
                      <a:schemeClr val="bg1">
                        <a:lumMod val="75000"/>
                      </a:schemeClr>
                    </a:solidFill>
                  </a:tcPr>
                </a:tc>
                <a:tc>
                  <a:txBody>
                    <a:bodyPr/>
                    <a:lstStyle/>
                    <a:p>
                      <a:pPr algn="ctr">
                        <a:spcAft>
                          <a:spcPts val="0"/>
                        </a:spcAft>
                      </a:pPr>
                      <a:r>
                        <a:rPr lang="en-US" sz="1000" dirty="0">
                          <a:solidFill>
                            <a:schemeClr val="tx1"/>
                          </a:solidFill>
                          <a:effectLst/>
                          <a:latin typeface="맑은 고딕" panose="020B0503020000020004" pitchFamily="50" charset="-127"/>
                          <a:ea typeface="맑은 고딕" panose="020B0503020000020004" pitchFamily="50" charset="-127"/>
                        </a:rPr>
                        <a:t>Parameters (range)</a:t>
                      </a:r>
                      <a:endParaRPr lang="ko-KR" sz="10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solidFill>
                      <a:schemeClr val="bg1">
                        <a:lumMod val="75000"/>
                      </a:schemeClr>
                    </a:solidFill>
                  </a:tcPr>
                </a:tc>
                <a:tc>
                  <a:txBody>
                    <a:bodyPr/>
                    <a:lstStyle/>
                    <a:p>
                      <a:pPr algn="ctr">
                        <a:spcAft>
                          <a:spcPts val="0"/>
                        </a:spcAft>
                      </a:pPr>
                      <a:r>
                        <a:rPr lang="en-US" sz="1000" dirty="0">
                          <a:solidFill>
                            <a:schemeClr val="tx1"/>
                          </a:solidFill>
                          <a:effectLst/>
                          <a:latin typeface="맑은 고딕" panose="020B0503020000020004" pitchFamily="50" charset="-127"/>
                          <a:ea typeface="맑은 고딕" panose="020B0503020000020004" pitchFamily="50" charset="-127"/>
                        </a:rPr>
                        <a:t>Return (range)</a:t>
                      </a:r>
                      <a:endParaRPr lang="ko-KR" sz="10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solidFill>
                      <a:schemeClr val="bg1">
                        <a:lumMod val="75000"/>
                      </a:schemeClr>
                    </a:solidFill>
                  </a:tcPr>
                </a:tc>
                <a:tc>
                  <a:txBody>
                    <a:bodyPr/>
                    <a:lstStyle/>
                    <a:p>
                      <a:pPr algn="ctr">
                        <a:spcAft>
                          <a:spcPts val="0"/>
                        </a:spcAft>
                      </a:pPr>
                      <a:r>
                        <a:rPr lang="en-US" sz="1000" dirty="0">
                          <a:solidFill>
                            <a:schemeClr val="tx1"/>
                          </a:solidFill>
                          <a:effectLst/>
                          <a:latin typeface="맑은 고딕" panose="020B0503020000020004" pitchFamily="50" charset="-127"/>
                          <a:ea typeface="맑은 고딕" panose="020B0503020000020004" pitchFamily="50" charset="-127"/>
                        </a:rPr>
                        <a:t>Error code</a:t>
                      </a:r>
                      <a:endParaRPr lang="ko-KR" sz="10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solidFill>
                      <a:schemeClr val="bg1">
                        <a:lumMod val="75000"/>
                      </a:schemeClr>
                    </a:solidFill>
                  </a:tcPr>
                </a:tc>
                <a:tc>
                  <a:txBody>
                    <a:bodyPr/>
                    <a:lstStyle/>
                    <a:p>
                      <a:pPr algn="ctr">
                        <a:spcAft>
                          <a:spcPts val="0"/>
                        </a:spcAft>
                      </a:pPr>
                      <a:r>
                        <a:rPr lang="en-US" sz="1000" dirty="0">
                          <a:solidFill>
                            <a:schemeClr val="tx1"/>
                          </a:solidFill>
                          <a:effectLst/>
                          <a:latin typeface="맑은 고딕" panose="020B0503020000020004" pitchFamily="50" charset="-127"/>
                          <a:ea typeface="맑은 고딕" panose="020B0503020000020004" pitchFamily="50" charset="-127"/>
                        </a:rPr>
                        <a:t>SRS_ID</a:t>
                      </a:r>
                      <a:endParaRPr lang="ko-KR" sz="10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solidFill>
                      <a:schemeClr val="bg1">
                        <a:lumMod val="75000"/>
                      </a:schemeClr>
                    </a:solidFill>
                  </a:tcPr>
                </a:tc>
              </a:tr>
              <a:tr h="173289">
                <a:tc>
                  <a:txBody>
                    <a:bodyPr/>
                    <a:lstStyle/>
                    <a:p>
                      <a:pPr algn="just">
                        <a:spcAft>
                          <a:spcPts val="0"/>
                        </a:spcAft>
                      </a:pPr>
                      <a:r>
                        <a:rPr lang="en-US" sz="1000" dirty="0">
                          <a:solidFill>
                            <a:schemeClr val="tx1"/>
                          </a:solidFill>
                          <a:effectLst/>
                          <a:latin typeface="맑은 고딕" panose="020B0503020000020004" pitchFamily="50" charset="-127"/>
                          <a:ea typeface="맑은 고딕" panose="020B0503020000020004" pitchFamily="50" charset="-127"/>
                        </a:rPr>
                        <a:t>1</a:t>
                      </a:r>
                      <a:endParaRPr lang="ko-KR" sz="10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tc>
                <a:tc>
                  <a:txBody>
                    <a:bodyPr/>
                    <a:lstStyle/>
                    <a:p>
                      <a:pPr algn="just">
                        <a:spcAft>
                          <a:spcPts val="0"/>
                        </a:spcAft>
                      </a:pPr>
                      <a:r>
                        <a:rPr lang="en-US" sz="1000">
                          <a:solidFill>
                            <a:schemeClr val="tx1"/>
                          </a:solidFill>
                          <a:effectLst/>
                          <a:latin typeface="맑은 고딕" panose="020B0503020000020004" pitchFamily="50" charset="-127"/>
                          <a:ea typeface="맑은 고딕" panose="020B0503020000020004" pitchFamily="50" charset="-127"/>
                        </a:rPr>
                        <a:t> </a:t>
                      </a:r>
                      <a:endParaRPr lang="ko-KR" sz="10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tc>
                <a:tc>
                  <a:txBody>
                    <a:bodyPr/>
                    <a:lstStyle/>
                    <a:p>
                      <a:pPr algn="just">
                        <a:spcAft>
                          <a:spcPts val="0"/>
                        </a:spcAft>
                      </a:pPr>
                      <a:r>
                        <a:rPr lang="en-US" altLang="ko-KR" sz="1000" dirty="0" err="1" smtClean="0">
                          <a:solidFill>
                            <a:schemeClr val="tx1"/>
                          </a:solidFill>
                          <a:effectLst/>
                          <a:latin typeface="맑은 고딕" panose="020B0503020000020004" pitchFamily="50" charset="-127"/>
                          <a:ea typeface="맑은 고딕" panose="020B0503020000020004" pitchFamily="50" charset="-127"/>
                          <a:cs typeface="+mn-cs"/>
                        </a:rPr>
                        <a:t>init</a:t>
                      </a:r>
                      <a:endParaRPr lang="ko-KR" sz="10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tc>
                <a:tc>
                  <a:txBody>
                    <a:bodyPr/>
                    <a:lstStyle/>
                    <a:p>
                      <a:pPr algn="just">
                        <a:spcAft>
                          <a:spcPts val="0"/>
                        </a:spcAft>
                      </a:pPr>
                      <a:r>
                        <a:rPr lang="en-US" sz="1000" dirty="0">
                          <a:solidFill>
                            <a:schemeClr val="tx1"/>
                          </a:solidFill>
                          <a:effectLst/>
                          <a:latin typeface="맑은 고딕" panose="020B0503020000020004" pitchFamily="50" charset="-127"/>
                          <a:ea typeface="맑은 고딕" panose="020B0503020000020004" pitchFamily="50" charset="-127"/>
                        </a:rPr>
                        <a:t> </a:t>
                      </a:r>
                      <a:r>
                        <a:rPr lang="en-US" sz="1000" dirty="0" smtClean="0">
                          <a:solidFill>
                            <a:schemeClr val="tx1"/>
                          </a:solidFill>
                          <a:effectLst/>
                          <a:latin typeface="맑은 고딕" panose="020B0503020000020004" pitchFamily="50" charset="-127"/>
                          <a:ea typeface="맑은 고딕" panose="020B0503020000020004" pitchFamily="50" charset="-127"/>
                        </a:rPr>
                        <a:t>initialization</a:t>
                      </a:r>
                      <a:endParaRPr lang="ko-KR" sz="10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tc>
                <a:tc>
                  <a:txBody>
                    <a:bodyPr/>
                    <a:lstStyle/>
                    <a:p>
                      <a:pPr algn="just">
                        <a:spcAft>
                          <a:spcPts val="0"/>
                        </a:spcAft>
                      </a:pPr>
                      <a:r>
                        <a:rPr lang="en-US" sz="1000">
                          <a:solidFill>
                            <a:schemeClr val="tx1"/>
                          </a:solidFill>
                          <a:effectLst/>
                          <a:latin typeface="맑은 고딕" panose="020B0503020000020004" pitchFamily="50" charset="-127"/>
                          <a:ea typeface="맑은 고딕" panose="020B0503020000020004" pitchFamily="50" charset="-127"/>
                        </a:rPr>
                        <a:t>void</a:t>
                      </a:r>
                      <a:endParaRPr lang="ko-KR" sz="10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tc>
                <a:tc>
                  <a:txBody>
                    <a:bodyPr/>
                    <a:lstStyle/>
                    <a:p>
                      <a:pPr algn="just">
                        <a:spcAft>
                          <a:spcPts val="0"/>
                        </a:spcAft>
                      </a:pPr>
                      <a:r>
                        <a:rPr lang="en-US" sz="1000">
                          <a:solidFill>
                            <a:schemeClr val="tx1"/>
                          </a:solidFill>
                          <a:effectLst/>
                          <a:latin typeface="맑은 고딕" panose="020B0503020000020004" pitchFamily="50" charset="-127"/>
                          <a:ea typeface="맑은 고딕" panose="020B0503020000020004" pitchFamily="50" charset="-127"/>
                        </a:rPr>
                        <a:t>Void</a:t>
                      </a:r>
                      <a:endParaRPr lang="ko-KR" sz="10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tc>
                <a:tc>
                  <a:txBody>
                    <a:bodyPr/>
                    <a:lstStyle/>
                    <a:p>
                      <a:pPr algn="just">
                        <a:spcAft>
                          <a:spcPts val="0"/>
                        </a:spcAft>
                      </a:pPr>
                      <a:r>
                        <a:rPr lang="en-US" sz="1000">
                          <a:solidFill>
                            <a:schemeClr val="tx1"/>
                          </a:solidFill>
                          <a:effectLst/>
                          <a:latin typeface="맑은 고딕" panose="020B0503020000020004" pitchFamily="50" charset="-127"/>
                          <a:ea typeface="맑은 고딕" panose="020B0503020000020004" pitchFamily="50" charset="-127"/>
                        </a:rPr>
                        <a:t> </a:t>
                      </a:r>
                      <a:endParaRPr lang="ko-KR" sz="10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tc>
                <a:tc>
                  <a:txBody>
                    <a:bodyPr/>
                    <a:lstStyle/>
                    <a:p>
                      <a:pPr algn="just">
                        <a:spcAft>
                          <a:spcPts val="0"/>
                        </a:spcAft>
                      </a:pPr>
                      <a:r>
                        <a:rPr lang="en-US" sz="1000">
                          <a:solidFill>
                            <a:schemeClr val="tx1"/>
                          </a:solidFill>
                          <a:effectLst/>
                          <a:latin typeface="맑은 고딕" panose="020B0503020000020004" pitchFamily="50" charset="-127"/>
                          <a:ea typeface="맑은 고딕" panose="020B0503020000020004" pitchFamily="50" charset="-127"/>
                        </a:rPr>
                        <a:t> </a:t>
                      </a:r>
                      <a:endParaRPr lang="ko-KR" sz="10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tc>
              </a:tr>
              <a:tr h="173289">
                <a:tc>
                  <a:txBody>
                    <a:bodyPr/>
                    <a:lstStyle/>
                    <a:p>
                      <a:pPr algn="just">
                        <a:spcAft>
                          <a:spcPts val="0"/>
                        </a:spcAft>
                      </a:pPr>
                      <a:r>
                        <a:rPr lang="en-US" sz="1000">
                          <a:solidFill>
                            <a:schemeClr val="tx1"/>
                          </a:solidFill>
                          <a:effectLst/>
                          <a:latin typeface="맑은 고딕" panose="020B0503020000020004" pitchFamily="50" charset="-127"/>
                          <a:ea typeface="맑은 고딕" panose="020B0503020000020004" pitchFamily="50" charset="-127"/>
                        </a:rPr>
                        <a:t>2</a:t>
                      </a:r>
                      <a:endParaRPr lang="ko-KR" sz="10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tc>
                <a:tc>
                  <a:txBody>
                    <a:bodyPr/>
                    <a:lstStyle/>
                    <a:p>
                      <a:pPr algn="just">
                        <a:spcAft>
                          <a:spcPts val="0"/>
                        </a:spcAft>
                      </a:pPr>
                      <a:r>
                        <a:rPr lang="en-US" sz="1000" dirty="0">
                          <a:solidFill>
                            <a:schemeClr val="tx1"/>
                          </a:solidFill>
                          <a:effectLst/>
                          <a:latin typeface="맑은 고딕" panose="020B0503020000020004" pitchFamily="50" charset="-127"/>
                          <a:ea typeface="맑은 고딕" panose="020B0503020000020004" pitchFamily="50" charset="-127"/>
                        </a:rPr>
                        <a:t> </a:t>
                      </a:r>
                      <a:endParaRPr lang="ko-KR" sz="10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tc>
                <a:tc>
                  <a:txBody>
                    <a:bodyPr/>
                    <a:lstStyle/>
                    <a:p>
                      <a:pPr algn="just">
                        <a:spcAft>
                          <a:spcPts val="0"/>
                        </a:spcAft>
                      </a:pPr>
                      <a:r>
                        <a:rPr lang="en-US" sz="1000" dirty="0" err="1" smtClean="0">
                          <a:solidFill>
                            <a:schemeClr val="tx1"/>
                          </a:solidFill>
                          <a:effectLst/>
                          <a:latin typeface="맑은 고딕" panose="020B0503020000020004" pitchFamily="50" charset="-127"/>
                          <a:ea typeface="맑은 고딕" panose="020B0503020000020004" pitchFamily="50" charset="-127"/>
                        </a:rPr>
                        <a:t>Rev_Message</a:t>
                      </a:r>
                      <a:endParaRPr lang="ko-KR" sz="10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tc>
                <a:tc>
                  <a:txBody>
                    <a:bodyPr/>
                    <a:lstStyle/>
                    <a:p>
                      <a:pPr algn="just">
                        <a:spcAft>
                          <a:spcPts val="0"/>
                        </a:spcAft>
                      </a:pPr>
                      <a:r>
                        <a:rPr lang="en-US" sz="1000" dirty="0">
                          <a:solidFill>
                            <a:schemeClr val="tx1"/>
                          </a:solidFill>
                          <a:effectLst/>
                          <a:latin typeface="맑은 고딕" panose="020B0503020000020004" pitchFamily="50" charset="-127"/>
                          <a:ea typeface="맑은 고딕" panose="020B0503020000020004" pitchFamily="50" charset="-127"/>
                        </a:rPr>
                        <a:t> </a:t>
                      </a:r>
                      <a:r>
                        <a:rPr lang="en-US" sz="1000" dirty="0" smtClean="0">
                          <a:solidFill>
                            <a:schemeClr val="tx1"/>
                          </a:solidFill>
                          <a:effectLst/>
                          <a:latin typeface="맑은 고딕" panose="020B0503020000020004" pitchFamily="50" charset="-127"/>
                          <a:ea typeface="맑은 고딕" panose="020B0503020000020004" pitchFamily="50" charset="-127"/>
                        </a:rPr>
                        <a:t>Receives CAN</a:t>
                      </a:r>
                      <a:r>
                        <a:rPr lang="en-US" sz="1000" baseline="0" dirty="0" smtClean="0">
                          <a:solidFill>
                            <a:schemeClr val="tx1"/>
                          </a:solidFill>
                          <a:effectLst/>
                          <a:latin typeface="맑은 고딕" panose="020B0503020000020004" pitchFamily="50" charset="-127"/>
                          <a:ea typeface="맑은 고딕" panose="020B0503020000020004" pitchFamily="50" charset="-127"/>
                        </a:rPr>
                        <a:t> message</a:t>
                      </a:r>
                      <a:endParaRPr lang="ko-KR" sz="10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tc>
                <a:tc>
                  <a:txBody>
                    <a:bodyPr/>
                    <a:lstStyle/>
                    <a:p>
                      <a:pPr algn="just">
                        <a:spcAft>
                          <a:spcPts val="0"/>
                        </a:spcAft>
                      </a:pPr>
                      <a:r>
                        <a:rPr lang="en-US" sz="1000" dirty="0" err="1">
                          <a:solidFill>
                            <a:schemeClr val="tx1"/>
                          </a:solidFill>
                          <a:effectLst/>
                          <a:latin typeface="맑은 고딕" panose="020B0503020000020004" pitchFamily="50" charset="-127"/>
                          <a:ea typeface="맑은 고딕" panose="020B0503020000020004" pitchFamily="50" charset="-127"/>
                        </a:rPr>
                        <a:t>Int</a:t>
                      </a:r>
                      <a:r>
                        <a:rPr lang="en-US" sz="1000" dirty="0">
                          <a:solidFill>
                            <a:schemeClr val="tx1"/>
                          </a:solidFill>
                          <a:effectLst/>
                          <a:latin typeface="맑은 고딕" panose="020B0503020000020004" pitchFamily="50" charset="-127"/>
                          <a:ea typeface="맑은 고딕" panose="020B0503020000020004" pitchFamily="50" charset="-127"/>
                        </a:rPr>
                        <a:t> (0~10)</a:t>
                      </a:r>
                      <a:endParaRPr lang="ko-KR" sz="10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tc>
                <a:tc>
                  <a:txBody>
                    <a:bodyPr/>
                    <a:lstStyle/>
                    <a:p>
                      <a:pPr algn="just">
                        <a:spcAft>
                          <a:spcPts val="0"/>
                        </a:spcAft>
                      </a:pPr>
                      <a:r>
                        <a:rPr lang="en-US" sz="1000">
                          <a:solidFill>
                            <a:schemeClr val="tx1"/>
                          </a:solidFill>
                          <a:effectLst/>
                          <a:latin typeface="맑은 고딕" panose="020B0503020000020004" pitchFamily="50" charset="-127"/>
                          <a:ea typeface="맑은 고딕" panose="020B0503020000020004" pitchFamily="50" charset="-127"/>
                        </a:rPr>
                        <a:t>Boolean(1:OK, 0:fail)</a:t>
                      </a:r>
                      <a:endParaRPr lang="ko-KR" sz="10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tc>
                <a:tc>
                  <a:txBody>
                    <a:bodyPr/>
                    <a:lstStyle/>
                    <a:p>
                      <a:pPr algn="just">
                        <a:spcAft>
                          <a:spcPts val="0"/>
                        </a:spcAft>
                      </a:pPr>
                      <a:r>
                        <a:rPr lang="en-US" sz="1000">
                          <a:solidFill>
                            <a:schemeClr val="tx1"/>
                          </a:solidFill>
                          <a:effectLst/>
                          <a:latin typeface="맑은 고딕" panose="020B0503020000020004" pitchFamily="50" charset="-127"/>
                          <a:ea typeface="맑은 고딕" panose="020B0503020000020004" pitchFamily="50" charset="-127"/>
                        </a:rPr>
                        <a:t> </a:t>
                      </a:r>
                      <a:endParaRPr lang="ko-KR" sz="10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tc>
                <a:tc>
                  <a:txBody>
                    <a:bodyPr/>
                    <a:lstStyle/>
                    <a:p>
                      <a:pPr algn="just">
                        <a:spcAft>
                          <a:spcPts val="0"/>
                        </a:spcAft>
                      </a:pPr>
                      <a:r>
                        <a:rPr lang="en-US" sz="1000">
                          <a:solidFill>
                            <a:schemeClr val="tx1"/>
                          </a:solidFill>
                          <a:effectLst/>
                          <a:latin typeface="맑은 고딕" panose="020B0503020000020004" pitchFamily="50" charset="-127"/>
                          <a:ea typeface="맑은 고딕" panose="020B0503020000020004" pitchFamily="50" charset="-127"/>
                        </a:rPr>
                        <a:t> </a:t>
                      </a:r>
                      <a:endParaRPr lang="ko-KR" sz="10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tc>
              </a:tr>
              <a:tr h="173289">
                <a:tc>
                  <a:txBody>
                    <a:bodyPr/>
                    <a:lstStyle/>
                    <a:p>
                      <a:pPr algn="just">
                        <a:spcAft>
                          <a:spcPts val="0"/>
                        </a:spcAft>
                      </a:pPr>
                      <a:r>
                        <a:rPr lang="en-US" sz="1000">
                          <a:solidFill>
                            <a:schemeClr val="tx1"/>
                          </a:solidFill>
                          <a:effectLst/>
                          <a:latin typeface="맑은 고딕" panose="020B0503020000020004" pitchFamily="50" charset="-127"/>
                          <a:ea typeface="맑은 고딕" panose="020B0503020000020004" pitchFamily="50" charset="-127"/>
                        </a:rPr>
                        <a:t>3</a:t>
                      </a:r>
                      <a:endParaRPr lang="ko-KR" sz="10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tc>
                <a:tc>
                  <a:txBody>
                    <a:bodyPr/>
                    <a:lstStyle/>
                    <a:p>
                      <a:pPr algn="just">
                        <a:spcAft>
                          <a:spcPts val="0"/>
                        </a:spcAft>
                      </a:pPr>
                      <a:r>
                        <a:rPr lang="en-US" sz="1000">
                          <a:solidFill>
                            <a:schemeClr val="tx1"/>
                          </a:solidFill>
                          <a:effectLst/>
                          <a:latin typeface="맑은 고딕" panose="020B0503020000020004" pitchFamily="50" charset="-127"/>
                          <a:ea typeface="맑은 고딕" panose="020B0503020000020004" pitchFamily="50" charset="-127"/>
                        </a:rPr>
                        <a:t> </a:t>
                      </a:r>
                      <a:endParaRPr lang="ko-KR" sz="10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tc>
                <a:tc>
                  <a:txBody>
                    <a:bodyPr/>
                    <a:lstStyle/>
                    <a:p>
                      <a:pPr algn="just">
                        <a:spcAft>
                          <a:spcPts val="0"/>
                        </a:spcAft>
                      </a:pPr>
                      <a:r>
                        <a:rPr lang="en-US" sz="1000" dirty="0" err="1" smtClean="0">
                          <a:solidFill>
                            <a:schemeClr val="tx1"/>
                          </a:solidFill>
                          <a:effectLst/>
                          <a:latin typeface="맑은 고딕" panose="020B0503020000020004" pitchFamily="50" charset="-127"/>
                          <a:ea typeface="맑은 고딕" panose="020B0503020000020004" pitchFamily="50" charset="-127"/>
                        </a:rPr>
                        <a:t>Send_Message</a:t>
                      </a:r>
                      <a:endParaRPr lang="ko-KR" sz="10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tc>
                <a:tc>
                  <a:txBody>
                    <a:bodyPr/>
                    <a:lstStyle/>
                    <a:p>
                      <a:pPr marL="0" marR="0" lvl="0" indent="0" algn="just" defTabSz="914400" rtl="0" eaLnBrk="1" fontAlgn="auto" latinLnBrk="1" hangingPunct="1">
                        <a:lnSpc>
                          <a:spcPct val="100000"/>
                        </a:lnSpc>
                        <a:spcBef>
                          <a:spcPts val="0"/>
                        </a:spcBef>
                        <a:spcAft>
                          <a:spcPts val="0"/>
                        </a:spcAft>
                        <a:buClrTx/>
                        <a:buSzTx/>
                        <a:buFontTx/>
                        <a:buNone/>
                        <a:tabLst/>
                        <a:defRPr/>
                      </a:pPr>
                      <a:r>
                        <a:rPr lang="en-US" sz="1000" dirty="0">
                          <a:solidFill>
                            <a:schemeClr val="tx1"/>
                          </a:solidFill>
                          <a:effectLst/>
                          <a:latin typeface="맑은 고딕" panose="020B0503020000020004" pitchFamily="50" charset="-127"/>
                          <a:ea typeface="맑은 고딕" panose="020B0503020000020004" pitchFamily="50" charset="-127"/>
                        </a:rPr>
                        <a:t> </a:t>
                      </a:r>
                      <a:r>
                        <a:rPr lang="en-US" sz="1000" dirty="0" smtClean="0">
                          <a:solidFill>
                            <a:schemeClr val="tx1"/>
                          </a:solidFill>
                          <a:effectLst/>
                          <a:latin typeface="맑은 고딕" panose="020B0503020000020004" pitchFamily="50" charset="-127"/>
                          <a:ea typeface="맑은 고딕" panose="020B0503020000020004" pitchFamily="50" charset="-127"/>
                        </a:rPr>
                        <a:t>Sends </a:t>
                      </a:r>
                      <a:r>
                        <a:rPr lang="en-US" altLang="ko-KR" sz="1000" dirty="0" smtClean="0">
                          <a:solidFill>
                            <a:schemeClr val="tx1"/>
                          </a:solidFill>
                          <a:effectLst/>
                          <a:latin typeface="맑은 고딕" panose="020B0503020000020004" pitchFamily="50" charset="-127"/>
                          <a:ea typeface="맑은 고딕" panose="020B0503020000020004" pitchFamily="50" charset="-127"/>
                        </a:rPr>
                        <a:t>CAN</a:t>
                      </a:r>
                      <a:r>
                        <a:rPr lang="en-US" altLang="ko-KR" sz="1000" baseline="0" dirty="0" smtClean="0">
                          <a:solidFill>
                            <a:schemeClr val="tx1"/>
                          </a:solidFill>
                          <a:effectLst/>
                          <a:latin typeface="맑은 고딕" panose="020B0503020000020004" pitchFamily="50" charset="-127"/>
                          <a:ea typeface="맑은 고딕" panose="020B0503020000020004" pitchFamily="50" charset="-127"/>
                        </a:rPr>
                        <a:t> message</a:t>
                      </a:r>
                      <a:endParaRPr lang="ko-KR" altLang="ko-KR" sz="1000" smtClean="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tc>
                <a:tc>
                  <a:txBody>
                    <a:bodyPr/>
                    <a:lstStyle/>
                    <a:p>
                      <a:pPr algn="just">
                        <a:spcAft>
                          <a:spcPts val="0"/>
                        </a:spcAft>
                      </a:pPr>
                      <a:r>
                        <a:rPr lang="en-US" sz="1000" dirty="0">
                          <a:solidFill>
                            <a:schemeClr val="tx1"/>
                          </a:solidFill>
                          <a:effectLst/>
                          <a:latin typeface="맑은 고딕" panose="020B0503020000020004" pitchFamily="50" charset="-127"/>
                          <a:ea typeface="맑은 고딕" panose="020B0503020000020004" pitchFamily="50" charset="-127"/>
                        </a:rPr>
                        <a:t> </a:t>
                      </a:r>
                      <a:endParaRPr lang="ko-KR" sz="10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tc>
                <a:tc>
                  <a:txBody>
                    <a:bodyPr/>
                    <a:lstStyle/>
                    <a:p>
                      <a:pPr algn="just">
                        <a:spcAft>
                          <a:spcPts val="0"/>
                        </a:spcAft>
                      </a:pPr>
                      <a:r>
                        <a:rPr lang="en-US" sz="1000" dirty="0">
                          <a:solidFill>
                            <a:schemeClr val="tx1"/>
                          </a:solidFill>
                          <a:effectLst/>
                          <a:latin typeface="맑은 고딕" panose="020B0503020000020004" pitchFamily="50" charset="-127"/>
                          <a:ea typeface="맑은 고딕" panose="020B0503020000020004" pitchFamily="50" charset="-127"/>
                        </a:rPr>
                        <a:t> </a:t>
                      </a:r>
                      <a:endParaRPr lang="ko-KR" sz="10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tc>
                <a:tc>
                  <a:txBody>
                    <a:bodyPr/>
                    <a:lstStyle/>
                    <a:p>
                      <a:pPr algn="just">
                        <a:spcAft>
                          <a:spcPts val="0"/>
                        </a:spcAft>
                      </a:pPr>
                      <a:r>
                        <a:rPr lang="en-US" sz="1000">
                          <a:solidFill>
                            <a:schemeClr val="tx1"/>
                          </a:solidFill>
                          <a:effectLst/>
                          <a:latin typeface="맑은 고딕" panose="020B0503020000020004" pitchFamily="50" charset="-127"/>
                          <a:ea typeface="맑은 고딕" panose="020B0503020000020004" pitchFamily="50" charset="-127"/>
                        </a:rPr>
                        <a:t> </a:t>
                      </a:r>
                      <a:endParaRPr lang="ko-KR" sz="10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tc>
                <a:tc>
                  <a:txBody>
                    <a:bodyPr/>
                    <a:lstStyle/>
                    <a:p>
                      <a:pPr algn="just">
                        <a:spcAft>
                          <a:spcPts val="0"/>
                        </a:spcAft>
                      </a:pPr>
                      <a:r>
                        <a:rPr lang="en-US" sz="1000">
                          <a:solidFill>
                            <a:schemeClr val="tx1"/>
                          </a:solidFill>
                          <a:effectLst/>
                          <a:latin typeface="맑은 고딕" panose="020B0503020000020004" pitchFamily="50" charset="-127"/>
                          <a:ea typeface="맑은 고딕" panose="020B0503020000020004" pitchFamily="50" charset="-127"/>
                        </a:rPr>
                        <a:t> </a:t>
                      </a:r>
                      <a:endParaRPr lang="ko-KR" sz="10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tc>
              </a:tr>
              <a:tr h="173289">
                <a:tc>
                  <a:txBody>
                    <a:bodyPr/>
                    <a:lstStyle/>
                    <a:p>
                      <a:pPr algn="just">
                        <a:spcAft>
                          <a:spcPts val="0"/>
                        </a:spcAft>
                      </a:pPr>
                      <a:r>
                        <a:rPr lang="en-US" sz="1000">
                          <a:solidFill>
                            <a:schemeClr val="tx1"/>
                          </a:solidFill>
                          <a:effectLst/>
                          <a:latin typeface="맑은 고딕" panose="020B0503020000020004" pitchFamily="50" charset="-127"/>
                          <a:ea typeface="맑은 고딕" panose="020B0503020000020004" pitchFamily="50" charset="-127"/>
                        </a:rPr>
                        <a:t>4</a:t>
                      </a:r>
                      <a:endParaRPr lang="ko-KR" sz="10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tc>
                <a:tc>
                  <a:txBody>
                    <a:bodyPr/>
                    <a:lstStyle/>
                    <a:p>
                      <a:pPr algn="just">
                        <a:spcAft>
                          <a:spcPts val="0"/>
                        </a:spcAft>
                      </a:pPr>
                      <a:r>
                        <a:rPr lang="en-US" sz="1000">
                          <a:solidFill>
                            <a:schemeClr val="tx1"/>
                          </a:solidFill>
                          <a:effectLst/>
                          <a:latin typeface="맑은 고딕" panose="020B0503020000020004" pitchFamily="50" charset="-127"/>
                          <a:ea typeface="맑은 고딕" panose="020B0503020000020004" pitchFamily="50" charset="-127"/>
                        </a:rPr>
                        <a:t> </a:t>
                      </a:r>
                      <a:endParaRPr lang="ko-KR" sz="10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tc>
                <a:tc>
                  <a:txBody>
                    <a:bodyPr/>
                    <a:lstStyle/>
                    <a:p>
                      <a:pPr algn="just">
                        <a:spcAft>
                          <a:spcPts val="0"/>
                        </a:spcAft>
                      </a:pPr>
                      <a:endParaRPr lang="ko-KR" sz="10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tc>
                <a:tc>
                  <a:txBody>
                    <a:bodyPr/>
                    <a:lstStyle/>
                    <a:p>
                      <a:pPr algn="just">
                        <a:spcAft>
                          <a:spcPts val="0"/>
                        </a:spcAft>
                      </a:pPr>
                      <a:r>
                        <a:rPr lang="en-US" sz="1000" dirty="0">
                          <a:solidFill>
                            <a:schemeClr val="tx1"/>
                          </a:solidFill>
                          <a:effectLst/>
                          <a:latin typeface="맑은 고딕" panose="020B0503020000020004" pitchFamily="50" charset="-127"/>
                          <a:ea typeface="맑은 고딕" panose="020B0503020000020004" pitchFamily="50" charset="-127"/>
                        </a:rPr>
                        <a:t> </a:t>
                      </a:r>
                      <a:endParaRPr lang="ko-KR" sz="10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tc>
                <a:tc>
                  <a:txBody>
                    <a:bodyPr/>
                    <a:lstStyle/>
                    <a:p>
                      <a:pPr algn="just">
                        <a:spcAft>
                          <a:spcPts val="0"/>
                        </a:spcAft>
                      </a:pPr>
                      <a:r>
                        <a:rPr lang="en-US" sz="1000" dirty="0">
                          <a:solidFill>
                            <a:schemeClr val="tx1"/>
                          </a:solidFill>
                          <a:effectLst/>
                          <a:latin typeface="맑은 고딕" panose="020B0503020000020004" pitchFamily="50" charset="-127"/>
                          <a:ea typeface="맑은 고딕" panose="020B0503020000020004" pitchFamily="50" charset="-127"/>
                        </a:rPr>
                        <a:t> </a:t>
                      </a:r>
                      <a:endParaRPr lang="ko-KR" sz="10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tc>
                <a:tc>
                  <a:txBody>
                    <a:bodyPr/>
                    <a:lstStyle/>
                    <a:p>
                      <a:pPr algn="just">
                        <a:spcAft>
                          <a:spcPts val="0"/>
                        </a:spcAft>
                      </a:pPr>
                      <a:r>
                        <a:rPr lang="en-US" sz="1000" dirty="0">
                          <a:solidFill>
                            <a:schemeClr val="tx1"/>
                          </a:solidFill>
                          <a:effectLst/>
                          <a:latin typeface="맑은 고딕" panose="020B0503020000020004" pitchFamily="50" charset="-127"/>
                          <a:ea typeface="맑은 고딕" panose="020B0503020000020004" pitchFamily="50" charset="-127"/>
                        </a:rPr>
                        <a:t> </a:t>
                      </a:r>
                      <a:endParaRPr lang="ko-KR" sz="10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tc>
                <a:tc>
                  <a:txBody>
                    <a:bodyPr/>
                    <a:lstStyle/>
                    <a:p>
                      <a:pPr algn="just">
                        <a:spcAft>
                          <a:spcPts val="0"/>
                        </a:spcAft>
                      </a:pPr>
                      <a:r>
                        <a:rPr lang="en-US" sz="1000" dirty="0">
                          <a:solidFill>
                            <a:schemeClr val="tx1"/>
                          </a:solidFill>
                          <a:effectLst/>
                          <a:latin typeface="맑은 고딕" panose="020B0503020000020004" pitchFamily="50" charset="-127"/>
                          <a:ea typeface="맑은 고딕" panose="020B0503020000020004" pitchFamily="50" charset="-127"/>
                        </a:rPr>
                        <a:t> </a:t>
                      </a:r>
                      <a:endParaRPr lang="ko-KR" sz="10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tc>
                <a:tc>
                  <a:txBody>
                    <a:bodyPr/>
                    <a:lstStyle/>
                    <a:p>
                      <a:pPr algn="just">
                        <a:spcAft>
                          <a:spcPts val="0"/>
                        </a:spcAft>
                      </a:pPr>
                      <a:r>
                        <a:rPr lang="en-US" sz="1000" dirty="0">
                          <a:solidFill>
                            <a:schemeClr val="tx1"/>
                          </a:solidFill>
                          <a:effectLst/>
                          <a:latin typeface="맑은 고딕" panose="020B0503020000020004" pitchFamily="50" charset="-127"/>
                          <a:ea typeface="맑은 고딕" panose="020B0503020000020004" pitchFamily="50" charset="-127"/>
                        </a:rPr>
                        <a:t> </a:t>
                      </a:r>
                      <a:endParaRPr lang="ko-KR" sz="10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tc>
              </a:tr>
            </a:tbl>
          </a:graphicData>
        </a:graphic>
      </p:graphicFrame>
      <p:sp>
        <p:nvSpPr>
          <p:cNvPr id="9" name="모서리가 둥근 사각형 설명선 8"/>
          <p:cNvSpPr/>
          <p:nvPr/>
        </p:nvSpPr>
        <p:spPr bwMode="auto">
          <a:xfrm>
            <a:off x="6609184" y="4438786"/>
            <a:ext cx="3096344" cy="442674"/>
          </a:xfrm>
          <a:prstGeom prst="wedgeRoundRectCallout">
            <a:avLst>
              <a:gd name="adj1" fmla="val -44611"/>
              <a:gd name="adj2" fmla="val 138076"/>
              <a:gd name="adj3" fmla="val 16667"/>
            </a:avLst>
          </a:prstGeom>
          <a:solidFill>
            <a:srgbClr val="FFFFCC"/>
          </a:solidFill>
          <a:ln w="9525" cap="flat" cmpd="sng" algn="ctr">
            <a:solidFill>
              <a:schemeClr val="tx1">
                <a:lumMod val="50000"/>
                <a:lumOff val="50000"/>
              </a:schemeClr>
            </a:solidFill>
            <a:prstDash val="solid"/>
            <a:round/>
            <a:headEnd type="none" w="med" len="med"/>
            <a:tailEnd type="none" w="med" len="med"/>
          </a:ln>
          <a:effectLst/>
        </p:spPr>
        <p:txBody>
          <a:bodyPr vert="horz" wrap="square" lIns="36000" tIns="45720" rIns="36000" bIns="45720" numCol="1" rtlCol="0" anchor="t" anchorCtr="0" compatLnSpc="1">
            <a:prstTxWarp prst="textNoShape">
              <a:avLst/>
            </a:prstTxWarp>
            <a:spAutoFit/>
          </a:bodyPr>
          <a:lstStyle/>
          <a:p>
            <a:pPr marL="0" marR="0" indent="0" defTabSz="914400" rtl="0" eaLnBrk="1" fontAlgn="base" latinLnBrk="1" hangingPunct="1">
              <a:lnSpc>
                <a:spcPct val="100000"/>
              </a:lnSpc>
              <a:spcBef>
                <a:spcPct val="0"/>
              </a:spcBef>
              <a:spcAft>
                <a:spcPct val="0"/>
              </a:spcAft>
              <a:buClrTx/>
              <a:buSzTx/>
              <a:buFontTx/>
              <a:buNone/>
              <a:tabLst/>
            </a:pPr>
            <a:r>
              <a:rPr lang="en-US" altLang="ko-KR" sz="1000" dirty="0" smtClean="0">
                <a:latin typeface="맑은 고딕" pitchFamily="50" charset="-127"/>
                <a:ea typeface="맑은 고딕" pitchFamily="50" charset="-127"/>
              </a:rPr>
              <a:t>Describe the external interface.</a:t>
            </a:r>
          </a:p>
          <a:p>
            <a:pPr marL="0" marR="0" indent="0" defTabSz="914400" rtl="0" eaLnBrk="1" fontAlgn="base" latinLnBrk="1" hangingPunct="1">
              <a:lnSpc>
                <a:spcPct val="100000"/>
              </a:lnSpc>
              <a:spcBef>
                <a:spcPct val="0"/>
              </a:spcBef>
              <a:spcAft>
                <a:spcPct val="0"/>
              </a:spcAft>
              <a:buClrTx/>
              <a:buSzTx/>
              <a:buFontTx/>
              <a:buNone/>
              <a:tabLst/>
            </a:pPr>
            <a:r>
              <a:rPr kumimoji="1" lang="en-US" altLang="ko-KR" sz="1000" b="0" i="0" u="none" strike="noStrike" cap="none" normalizeH="0" baseline="0" dirty="0" smtClean="0">
                <a:ln>
                  <a:noFill/>
                </a:ln>
                <a:effectLst/>
                <a:latin typeface="맑은 고딕" pitchFamily="50" charset="-127"/>
                <a:ea typeface="맑은 고딕" pitchFamily="50" charset="-127"/>
              </a:rPr>
              <a:t>Parameter range and</a:t>
            </a:r>
            <a:r>
              <a:rPr kumimoji="1" lang="ko-KR" altLang="en-US" sz="1000" b="0" i="0" u="none" strike="noStrike" cap="none" normalizeH="0" baseline="0" smtClean="0">
                <a:ln>
                  <a:noFill/>
                </a:ln>
                <a:effectLst/>
                <a:latin typeface="맑은 고딕" pitchFamily="50" charset="-127"/>
                <a:ea typeface="맑은 고딕" pitchFamily="50" charset="-127"/>
              </a:rPr>
              <a:t> </a:t>
            </a:r>
            <a:r>
              <a:rPr kumimoji="1" lang="en-US" altLang="ko-KR" sz="1000" b="0" i="0" u="none" strike="noStrike" cap="none" normalizeH="0" baseline="0" dirty="0" smtClean="0">
                <a:ln>
                  <a:noFill/>
                </a:ln>
                <a:effectLst/>
                <a:latin typeface="맑은 고딕" pitchFamily="50" charset="-127"/>
                <a:ea typeface="맑은 고딕" pitchFamily="50" charset="-127"/>
              </a:rPr>
              <a:t>return range are mandatory.</a:t>
            </a:r>
            <a:endParaRPr kumimoji="1" lang="ko-KR" altLang="en-US" sz="1000" b="0" i="0" u="none" strike="noStrike" cap="none" normalizeH="0" baseline="0" dirty="0" smtClean="0">
              <a:ln>
                <a:noFill/>
              </a:ln>
              <a:effectLst/>
              <a:latin typeface="맑은 고딕" pitchFamily="50" charset="-127"/>
              <a:ea typeface="맑은 고딕" pitchFamily="50" charset="-127"/>
            </a:endParaRPr>
          </a:p>
        </p:txBody>
      </p:sp>
      <p:sp>
        <p:nvSpPr>
          <p:cNvPr id="8" name="슬라이드 번호 개체 틀 7"/>
          <p:cNvSpPr>
            <a:spLocks noGrp="1"/>
          </p:cNvSpPr>
          <p:nvPr>
            <p:ph type="sldNum" sz="quarter" idx="4"/>
          </p:nvPr>
        </p:nvSpPr>
        <p:spPr/>
        <p:txBody>
          <a:bodyPr/>
          <a:lstStyle/>
          <a:p>
            <a:pPr algn="ctr"/>
            <a:fld id="{3F4E1447-05C2-403B-A777-8A71143BED29}" type="slidenum">
              <a:rPr lang="ko-KR" altLang="en-US" smtClean="0"/>
              <a:pPr algn="ctr"/>
              <a:t>7</a:t>
            </a:fld>
            <a:endParaRPr lang="ko-KR" altLang="en-US" dirty="0"/>
          </a:p>
        </p:txBody>
      </p:sp>
      <p:sp>
        <p:nvSpPr>
          <p:cNvPr id="2" name="직사각형 1"/>
          <p:cNvSpPr/>
          <p:nvPr/>
        </p:nvSpPr>
        <p:spPr>
          <a:xfrm>
            <a:off x="3497354" y="6146543"/>
            <a:ext cx="2142190" cy="276999"/>
          </a:xfrm>
          <a:prstGeom prst="rect">
            <a:avLst/>
          </a:prstGeom>
        </p:spPr>
        <p:txBody>
          <a:bodyPr wrap="none">
            <a:spAutoFit/>
          </a:bodyPr>
          <a:lstStyle/>
          <a:p>
            <a:r>
              <a:rPr lang="en-US" altLang="ko-KR" sz="1200" dirty="0" smtClean="0">
                <a:latin typeface="Malgun Gothic" panose="020B0503020000020004" pitchFamily="50" charset="-127"/>
                <a:ea typeface="Malgun Gothic" panose="020B0503020000020004" pitchFamily="50" charset="-127"/>
              </a:rPr>
              <a:t>[ </a:t>
            </a:r>
            <a:r>
              <a:rPr lang="en-US" altLang="ko-KR" sz="1200" dirty="0" err="1" smtClean="0">
                <a:latin typeface="Malgun Gothic" panose="020B0503020000020004" pitchFamily="50" charset="-127"/>
                <a:ea typeface="Malgun Gothic" panose="020B0503020000020004" pitchFamily="50" charset="-127"/>
              </a:rPr>
              <a:t>e.g</a:t>
            </a:r>
            <a:r>
              <a:rPr lang="en-US" altLang="ko-KR" sz="1200" dirty="0" smtClean="0">
                <a:latin typeface="Malgun Gothic" panose="020B0503020000020004" pitchFamily="50" charset="-127"/>
                <a:ea typeface="Malgun Gothic" panose="020B0503020000020004" pitchFamily="50" charset="-127"/>
              </a:rPr>
              <a:t>, External Interface list ]</a:t>
            </a:r>
            <a:endParaRPr lang="ko-KR" altLang="en-US" sz="1200"/>
          </a:p>
        </p:txBody>
      </p:sp>
      <p:sp>
        <p:nvSpPr>
          <p:cNvPr id="13" name="직사각형 12"/>
          <p:cNvSpPr/>
          <p:nvPr/>
        </p:nvSpPr>
        <p:spPr>
          <a:xfrm>
            <a:off x="3727440" y="4671954"/>
            <a:ext cx="2097369" cy="276999"/>
          </a:xfrm>
          <a:prstGeom prst="rect">
            <a:avLst/>
          </a:prstGeom>
        </p:spPr>
        <p:txBody>
          <a:bodyPr wrap="none">
            <a:spAutoFit/>
          </a:bodyPr>
          <a:lstStyle/>
          <a:p>
            <a:r>
              <a:rPr lang="en-US" altLang="ko-KR" sz="1200" dirty="0" smtClean="0">
                <a:latin typeface="Malgun Gothic" panose="020B0503020000020004" pitchFamily="50" charset="-127"/>
                <a:ea typeface="Malgun Gothic" panose="020B0503020000020004" pitchFamily="50" charset="-127"/>
              </a:rPr>
              <a:t>[Context Diagram Example]</a:t>
            </a:r>
            <a:endParaRPr lang="ko-KR" altLang="en-US" sz="1200"/>
          </a:p>
        </p:txBody>
      </p:sp>
    </p:spTree>
    <p:extLst>
      <p:ext uri="{BB962C8B-B14F-4D97-AF65-F5344CB8AC3E}">
        <p14:creationId xmlns:p14="http://schemas.microsoft.com/office/powerpoint/2010/main" val="26449931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제목 1"/>
          <p:cNvSpPr>
            <a:spLocks noGrp="1"/>
          </p:cNvSpPr>
          <p:nvPr>
            <p:ph type="title"/>
          </p:nvPr>
        </p:nvSpPr>
        <p:spPr bwMode="auto">
          <a:xfrm>
            <a:off x="323850" y="71438"/>
            <a:ext cx="8915400" cy="4397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ko-KR" dirty="0" smtClean="0">
                <a:latin typeface="Malgun Gothic" panose="020B0503020000020004" pitchFamily="50" charset="-127"/>
                <a:ea typeface="Malgun Gothic" panose="020B0503020000020004" pitchFamily="50" charset="-127"/>
              </a:rPr>
              <a:t>5. SW Detailed Design</a:t>
            </a:r>
            <a:r>
              <a:rPr lang="ko-KR" altLang="en-US" smtClean="0">
                <a:latin typeface="Malgun Gothic" panose="020B0503020000020004" pitchFamily="50" charset="-127"/>
                <a:ea typeface="Malgun Gothic" panose="020B0503020000020004" pitchFamily="50" charset="-127"/>
              </a:rPr>
              <a:t> </a:t>
            </a:r>
            <a:r>
              <a:rPr lang="en-US" altLang="ko-KR" dirty="0" smtClean="0">
                <a:latin typeface="Malgun Gothic" panose="020B0503020000020004" pitchFamily="50" charset="-127"/>
                <a:ea typeface="Malgun Gothic" panose="020B0503020000020004" pitchFamily="50" charset="-127"/>
              </a:rPr>
              <a:t>– Static Design</a:t>
            </a:r>
            <a:endParaRPr lang="ko-KR" altLang="en-US" smtClean="0">
              <a:latin typeface="Malgun Gothic" panose="020B0503020000020004" pitchFamily="50" charset="-127"/>
              <a:ea typeface="Malgun Gothic" panose="020B0503020000020004" pitchFamily="50" charset="-127"/>
            </a:endParaRPr>
          </a:p>
        </p:txBody>
      </p:sp>
      <p:sp>
        <p:nvSpPr>
          <p:cNvPr id="12291" name="텍스트 개체 틀 2"/>
          <p:cNvSpPr>
            <a:spLocks noGrp="1"/>
          </p:cNvSpPr>
          <p:nvPr>
            <p:ph type="body" sz="quarter" idx="10"/>
          </p:nvPr>
        </p:nvSpPr>
        <p:spPr bwMode="auto">
          <a:xfrm>
            <a:off x="344488" y="714374"/>
            <a:ext cx="8894762" cy="170978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ko-KR" sz="1200" b="1" u="sng" dirty="0" smtClean="0">
                <a:latin typeface="Malgun Gothic" panose="020B0503020000020004" pitchFamily="50" charset="-127"/>
                <a:ea typeface="Malgun Gothic" panose="020B0503020000020004" pitchFamily="50" charset="-127"/>
              </a:rPr>
              <a:t>Static Design</a:t>
            </a:r>
          </a:p>
          <a:p>
            <a:r>
              <a:rPr lang="en-US" altLang="ko-KR" sz="1200" dirty="0" smtClean="0">
                <a:latin typeface="Malgun Gothic" panose="020B0503020000020004" pitchFamily="50" charset="-127"/>
                <a:ea typeface="Malgun Gothic" panose="020B0503020000020004" pitchFamily="50" charset="-127"/>
              </a:rPr>
              <a:t>      Static </a:t>
            </a:r>
            <a:r>
              <a:rPr lang="en-US" altLang="ko-KR" sz="1200" dirty="0">
                <a:latin typeface="Malgun Gothic" panose="020B0503020000020004" pitchFamily="50" charset="-127"/>
                <a:ea typeface="Malgun Gothic" panose="020B0503020000020004" pitchFamily="50" charset="-127"/>
              </a:rPr>
              <a:t>Design defines the internal </a:t>
            </a:r>
            <a:r>
              <a:rPr lang="en-US" altLang="ko-KR" sz="1200" dirty="0" smtClean="0">
                <a:latin typeface="Malgun Gothic" panose="020B0503020000020004" pitchFamily="50" charset="-127"/>
                <a:ea typeface="Malgun Gothic" panose="020B0503020000020004" pitchFamily="50" charset="-127"/>
              </a:rPr>
              <a:t>elements </a:t>
            </a:r>
            <a:r>
              <a:rPr lang="en-US" altLang="ko-KR" sz="1200" dirty="0">
                <a:latin typeface="Malgun Gothic" panose="020B0503020000020004" pitchFamily="50" charset="-127"/>
                <a:ea typeface="Malgun Gothic" panose="020B0503020000020004" pitchFamily="50" charset="-127"/>
              </a:rPr>
              <a:t>of the design target component</a:t>
            </a:r>
            <a:r>
              <a:rPr lang="en-US" altLang="ko-KR" sz="1200" dirty="0" smtClean="0">
                <a:latin typeface="Malgun Gothic" panose="020B0503020000020004" pitchFamily="50" charset="-127"/>
                <a:ea typeface="Malgun Gothic" panose="020B0503020000020004" pitchFamily="50" charset="-127"/>
              </a:rPr>
              <a:t>. In </a:t>
            </a:r>
            <a:r>
              <a:rPr lang="en-US" altLang="ko-KR" sz="1200" dirty="0">
                <a:latin typeface="Malgun Gothic" panose="020B0503020000020004" pitchFamily="50" charset="-127"/>
                <a:ea typeface="Malgun Gothic" panose="020B0503020000020004" pitchFamily="50" charset="-127"/>
              </a:rPr>
              <a:t>general, in the case of C language-based development, a component is mapped to one file, and functions and variables defined in the file become internal </a:t>
            </a:r>
            <a:r>
              <a:rPr lang="en-US" altLang="ko-KR" sz="1200" dirty="0" smtClean="0">
                <a:latin typeface="Malgun Gothic" panose="020B0503020000020004" pitchFamily="50" charset="-127"/>
                <a:ea typeface="Malgun Gothic" panose="020B0503020000020004" pitchFamily="50" charset="-127"/>
              </a:rPr>
              <a:t>elements.</a:t>
            </a:r>
          </a:p>
          <a:p>
            <a:r>
              <a:rPr lang="en-US" altLang="ko-KR" sz="1200" dirty="0" smtClean="0">
                <a:latin typeface="Malgun Gothic" panose="020B0503020000020004" pitchFamily="50" charset="-127"/>
                <a:ea typeface="Malgun Gothic" panose="020B0503020000020004" pitchFamily="50" charset="-127"/>
              </a:rPr>
              <a:t>     When </a:t>
            </a:r>
            <a:r>
              <a:rPr lang="en-US" altLang="ko-KR" sz="1200" dirty="0">
                <a:latin typeface="Malgun Gothic" panose="020B0503020000020004" pitchFamily="50" charset="-127"/>
                <a:ea typeface="Malgun Gothic" panose="020B0503020000020004" pitchFamily="50" charset="-127"/>
              </a:rPr>
              <a:t>one component is mapped to multiple files, File or Class becomes an internal </a:t>
            </a:r>
            <a:r>
              <a:rPr lang="en-US" altLang="ko-KR" sz="1200" dirty="0" smtClean="0">
                <a:latin typeface="Malgun Gothic" panose="020B0503020000020004" pitchFamily="50" charset="-127"/>
                <a:ea typeface="Malgun Gothic" panose="020B0503020000020004" pitchFamily="50" charset="-127"/>
              </a:rPr>
              <a:t>element. </a:t>
            </a:r>
            <a:r>
              <a:rPr lang="en-US" altLang="ko-KR" sz="1200" dirty="0">
                <a:latin typeface="Malgun Gothic" panose="020B0503020000020004" pitchFamily="50" charset="-127"/>
                <a:ea typeface="Malgun Gothic" panose="020B0503020000020004" pitchFamily="50" charset="-127"/>
              </a:rPr>
              <a:t>In the following case, </a:t>
            </a:r>
            <a:r>
              <a:rPr lang="en-US" altLang="ko-KR" sz="1200" dirty="0" smtClean="0">
                <a:latin typeface="Malgun Gothic" panose="020B0503020000020004" pitchFamily="50" charset="-127"/>
                <a:ea typeface="Malgun Gothic" panose="020B0503020000020004" pitchFamily="50" charset="-127"/>
              </a:rPr>
              <a:t/>
            </a:r>
            <a:br>
              <a:rPr lang="en-US" altLang="ko-KR" sz="1200" dirty="0" smtClean="0">
                <a:latin typeface="Malgun Gothic" panose="020B0503020000020004" pitchFamily="50" charset="-127"/>
                <a:ea typeface="Malgun Gothic" panose="020B0503020000020004" pitchFamily="50" charset="-127"/>
              </a:rPr>
            </a:br>
            <a:r>
              <a:rPr lang="en-US" altLang="ko-KR" sz="1200" dirty="0" smtClean="0">
                <a:latin typeface="Malgun Gothic" panose="020B0503020000020004" pitchFamily="50" charset="-127"/>
                <a:ea typeface="Malgun Gothic" panose="020B0503020000020004" pitchFamily="50" charset="-127"/>
              </a:rPr>
              <a:t>3 </a:t>
            </a:r>
            <a:r>
              <a:rPr lang="en-US" altLang="ko-KR" sz="1200" dirty="0">
                <a:latin typeface="Malgun Gothic" panose="020B0503020000020004" pitchFamily="50" charset="-127"/>
                <a:ea typeface="Malgun Gothic" panose="020B0503020000020004" pitchFamily="50" charset="-127"/>
              </a:rPr>
              <a:t>classes composing CAN </a:t>
            </a:r>
            <a:r>
              <a:rPr lang="en-US" altLang="ko-KR" sz="1200" dirty="0" err="1">
                <a:latin typeface="Malgun Gothic" panose="020B0503020000020004" pitchFamily="50" charset="-127"/>
                <a:ea typeface="Malgun Gothic" panose="020B0503020000020004" pitchFamily="50" charset="-127"/>
              </a:rPr>
              <a:t>drv</a:t>
            </a:r>
            <a:r>
              <a:rPr lang="en-US" altLang="ko-KR" sz="1200" dirty="0">
                <a:latin typeface="Malgun Gothic" panose="020B0503020000020004" pitchFamily="50" charset="-127"/>
                <a:ea typeface="Malgun Gothic" panose="020B0503020000020004" pitchFamily="50" charset="-127"/>
              </a:rPr>
              <a:t> Component are identified, and it shows that the external interface inherits the interface defined in Architecture</a:t>
            </a:r>
            <a:r>
              <a:rPr lang="en-US" altLang="ko-KR" sz="1200" dirty="0" smtClean="0">
                <a:latin typeface="Malgun Gothic" panose="020B0503020000020004" pitchFamily="50" charset="-127"/>
                <a:ea typeface="Malgun Gothic" panose="020B0503020000020004" pitchFamily="50" charset="-127"/>
              </a:rPr>
              <a:t>.</a:t>
            </a:r>
          </a:p>
          <a:p>
            <a:endParaRPr lang="en-US" altLang="ko-KR" sz="1200" dirty="0">
              <a:latin typeface="Malgun Gothic" panose="020B0503020000020004" pitchFamily="50" charset="-127"/>
              <a:ea typeface="Malgun Gothic" panose="020B0503020000020004" pitchFamily="50" charset="-127"/>
            </a:endParaRPr>
          </a:p>
          <a:p>
            <a:r>
              <a:rPr lang="ko-KR" altLang="en-US" sz="1200" dirty="0" smtClean="0">
                <a:latin typeface="Malgun Gothic" panose="020B0503020000020004" pitchFamily="50" charset="-127"/>
                <a:ea typeface="Malgun Gothic" panose="020B0503020000020004" pitchFamily="50" charset="-127"/>
              </a:rPr>
              <a:t> </a:t>
            </a:r>
            <a:endParaRPr lang="en-US" altLang="ko-KR" sz="1200" dirty="0" smtClean="0">
              <a:latin typeface="Malgun Gothic" panose="020B0503020000020004" pitchFamily="50" charset="-127"/>
              <a:ea typeface="Malgun Gothic" panose="020B0503020000020004" pitchFamily="50" charset="-127"/>
            </a:endParaRPr>
          </a:p>
          <a:p>
            <a:endParaRPr lang="en-US" altLang="ko-KR" sz="1200" dirty="0" smtClean="0">
              <a:latin typeface="Malgun Gothic" panose="020B0503020000020004" pitchFamily="50" charset="-127"/>
              <a:ea typeface="Malgun Gothic" panose="020B0503020000020004" pitchFamily="50" charset="-127"/>
            </a:endParaRPr>
          </a:p>
          <a:p>
            <a:r>
              <a:rPr lang="en-US" altLang="ko-KR" sz="1200" i="1" dirty="0" smtClean="0">
                <a:latin typeface="Malgun Gothic" panose="020B0503020000020004" pitchFamily="50" charset="-127"/>
                <a:ea typeface="Malgun Gothic" panose="020B0503020000020004" pitchFamily="50" charset="-127"/>
              </a:rPr>
              <a:t> </a:t>
            </a:r>
            <a:endParaRPr lang="ko-KR" altLang="en-US" sz="1200" smtClean="0">
              <a:latin typeface="Malgun Gothic" panose="020B0503020000020004" pitchFamily="50" charset="-127"/>
              <a:ea typeface="Malgun Gothic" panose="020B0503020000020004" pitchFamily="50" charset="-127"/>
            </a:endParaRPr>
          </a:p>
        </p:txBody>
      </p:sp>
      <p:pic>
        <p:nvPicPr>
          <p:cNvPr id="4" name="그림 3"/>
          <p:cNvPicPr>
            <a:picLocks noChangeAspect="1"/>
          </p:cNvPicPr>
          <p:nvPr/>
        </p:nvPicPr>
        <p:blipFill rotWithShape="1">
          <a:blip r:embed="rId2"/>
          <a:srcRect l="32884" t="31406" r="30684" b="17401"/>
          <a:stretch/>
        </p:blipFill>
        <p:spPr>
          <a:xfrm>
            <a:off x="3152704" y="2564904"/>
            <a:ext cx="3609005" cy="3168352"/>
          </a:xfrm>
          <a:prstGeom prst="rect">
            <a:avLst/>
          </a:prstGeom>
        </p:spPr>
      </p:pic>
      <p:sp>
        <p:nvSpPr>
          <p:cNvPr id="3" name="슬라이드 번호 개체 틀 2"/>
          <p:cNvSpPr>
            <a:spLocks noGrp="1"/>
          </p:cNvSpPr>
          <p:nvPr>
            <p:ph type="sldNum" sz="quarter" idx="4"/>
          </p:nvPr>
        </p:nvSpPr>
        <p:spPr/>
        <p:txBody>
          <a:bodyPr/>
          <a:lstStyle/>
          <a:p>
            <a:pPr algn="ctr"/>
            <a:fld id="{3F4E1447-05C2-403B-A777-8A71143BED29}" type="slidenum">
              <a:rPr lang="ko-KR" altLang="en-US" smtClean="0"/>
              <a:pPr algn="ctr"/>
              <a:t>8</a:t>
            </a:fld>
            <a:endParaRPr lang="ko-KR" altLang="en-US" dirty="0"/>
          </a:p>
        </p:txBody>
      </p:sp>
      <p:sp>
        <p:nvSpPr>
          <p:cNvPr id="7" name="직사각형 6"/>
          <p:cNvSpPr/>
          <p:nvPr/>
        </p:nvSpPr>
        <p:spPr>
          <a:xfrm>
            <a:off x="4095271" y="5733256"/>
            <a:ext cx="1909497" cy="276999"/>
          </a:xfrm>
          <a:prstGeom prst="rect">
            <a:avLst/>
          </a:prstGeom>
        </p:spPr>
        <p:txBody>
          <a:bodyPr wrap="none">
            <a:spAutoFit/>
          </a:bodyPr>
          <a:lstStyle/>
          <a:p>
            <a:r>
              <a:rPr lang="en-US" altLang="ko-KR" sz="1200" dirty="0" smtClean="0">
                <a:latin typeface="Malgun Gothic" panose="020B0503020000020004" pitchFamily="50" charset="-127"/>
                <a:ea typeface="Malgun Gothic" panose="020B0503020000020004" pitchFamily="50" charset="-127"/>
              </a:rPr>
              <a:t>[Class Diagram Example]</a:t>
            </a:r>
            <a:endParaRPr lang="ko-KR" altLang="en-US" sz="1200"/>
          </a:p>
        </p:txBody>
      </p:sp>
      <p:sp>
        <p:nvSpPr>
          <p:cNvPr id="8" name="모서리가 둥근 사각형 설명선 7"/>
          <p:cNvSpPr/>
          <p:nvPr/>
        </p:nvSpPr>
        <p:spPr bwMode="auto">
          <a:xfrm>
            <a:off x="6491030" y="5032065"/>
            <a:ext cx="2782354" cy="442674"/>
          </a:xfrm>
          <a:prstGeom prst="wedgeRoundRectCallout">
            <a:avLst>
              <a:gd name="adj1" fmla="val -67576"/>
              <a:gd name="adj2" fmla="val 16864"/>
              <a:gd name="adj3" fmla="val 16667"/>
            </a:avLst>
          </a:prstGeom>
          <a:solidFill>
            <a:srgbClr val="FFFFCC"/>
          </a:solidFill>
          <a:ln w="9525" cap="flat" cmpd="sng" algn="ctr">
            <a:solidFill>
              <a:schemeClr val="tx1">
                <a:lumMod val="50000"/>
                <a:lumOff val="50000"/>
              </a:schemeClr>
            </a:solidFill>
            <a:prstDash val="solid"/>
            <a:round/>
            <a:headEnd type="none" w="med" len="med"/>
            <a:tailEnd type="none" w="med" len="med"/>
          </a:ln>
          <a:effectLst/>
        </p:spPr>
        <p:txBody>
          <a:bodyPr vert="horz" wrap="square" lIns="36000" tIns="45720" rIns="36000" bIns="45720" numCol="1" rtlCol="0" anchor="t" anchorCtr="0" compatLnSpc="1">
            <a:prstTxWarp prst="textNoShape">
              <a:avLst/>
            </a:prstTxWarp>
            <a:spAutoFit/>
          </a:bodyPr>
          <a:lstStyle/>
          <a:p>
            <a:pPr marL="0" marR="0" indent="0" defTabSz="914400" rtl="0" eaLnBrk="1" fontAlgn="base" latinLnBrk="1" hangingPunct="1">
              <a:lnSpc>
                <a:spcPct val="100000"/>
              </a:lnSpc>
              <a:spcBef>
                <a:spcPct val="0"/>
              </a:spcBef>
              <a:spcAft>
                <a:spcPct val="0"/>
              </a:spcAft>
              <a:buClrTx/>
              <a:buSzTx/>
              <a:buFontTx/>
              <a:buNone/>
              <a:tabLst/>
            </a:pPr>
            <a:r>
              <a:rPr lang="en-US" altLang="ko-KR" sz="1000" dirty="0" smtClean="0">
                <a:latin typeface="맑은 고딕" pitchFamily="50" charset="-127"/>
                <a:ea typeface="맑은 고딕" pitchFamily="50" charset="-127"/>
              </a:rPr>
              <a:t>Identifies </a:t>
            </a:r>
            <a:r>
              <a:rPr kumimoji="1" lang="en-US" altLang="ko-KR" sz="1000" b="0" i="0" u="none" strike="noStrike" cap="none" normalizeH="0" baseline="0" dirty="0" smtClean="0">
                <a:ln>
                  <a:noFill/>
                </a:ln>
                <a:effectLst/>
                <a:latin typeface="맑은 고딕" pitchFamily="50" charset="-127"/>
                <a:ea typeface="맑은 고딕" pitchFamily="50" charset="-127"/>
              </a:rPr>
              <a:t>Private function when doing dynamic design.</a:t>
            </a:r>
            <a:endParaRPr kumimoji="1" lang="ko-KR" altLang="en-US" sz="1000" b="0" i="0" u="none" strike="noStrike" cap="none" normalizeH="0" baseline="0" dirty="0" smtClean="0">
              <a:ln>
                <a:noFill/>
              </a:ln>
              <a:effectLst/>
              <a:latin typeface="맑은 고딕" pitchFamily="50" charset="-127"/>
              <a:ea typeface="맑은 고딕" pitchFamily="50" charset="-127"/>
            </a:endParaRP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p2DBPMRbQEK4PwqppxHtXg"/>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gNe9y31qx0OExXY5K1tKhA"/>
</p:tagLst>
</file>

<file path=ppt/theme/theme1.xml><?xml version="1.0" encoding="utf-8"?>
<a:theme xmlns:a="http://schemas.openxmlformats.org/drawingml/2006/main" name="1_기본 디자인">
  <a:themeElements>
    <a:clrScheme name="1_기본 디자인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_기본 디자인">
      <a:majorFont>
        <a:latin typeface="굴림"/>
        <a:ea typeface="굴림"/>
        <a:cs typeface=""/>
      </a:majorFont>
      <a:minorFont>
        <a:latin typeface="굴림"/>
        <a:ea typeface="굴림"/>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기본 디자인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기본 디자인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기본 디자인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기본 디자인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기본 디자인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기본 디자인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기본 디자인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테마">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19000</TotalTime>
  <Words>2508</Words>
  <Application>Microsoft Office PowerPoint</Application>
  <PresentationFormat>A4 용지(210x297mm)</PresentationFormat>
  <Paragraphs>528</Paragraphs>
  <Slides>23</Slides>
  <Notes>3</Notes>
  <HiddenSlides>0</HiddenSlides>
  <MMClips>0</MMClips>
  <ScaleCrop>false</ScaleCrop>
  <HeadingPairs>
    <vt:vector size="6" baseType="variant">
      <vt:variant>
        <vt:lpstr>사용한 글꼴</vt:lpstr>
      </vt:variant>
      <vt:variant>
        <vt:i4>10</vt:i4>
      </vt:variant>
      <vt:variant>
        <vt:lpstr>테마</vt:lpstr>
      </vt:variant>
      <vt:variant>
        <vt:i4>1</vt:i4>
      </vt:variant>
      <vt:variant>
        <vt:lpstr>슬라이드 제목</vt:lpstr>
      </vt:variant>
      <vt:variant>
        <vt:i4>23</vt:i4>
      </vt:variant>
    </vt:vector>
  </HeadingPairs>
  <TitlesOfParts>
    <vt:vector size="34" baseType="lpstr">
      <vt:lpstr>굴림</vt:lpstr>
      <vt:lpstr>굴림체</vt:lpstr>
      <vt:lpstr>돋움</vt:lpstr>
      <vt:lpstr>맑은 고딕</vt:lpstr>
      <vt:lpstr>맑은 고딕</vt:lpstr>
      <vt:lpstr>Arial</vt:lpstr>
      <vt:lpstr>Courier New</vt:lpstr>
      <vt:lpstr>Times New Roman</vt:lpstr>
      <vt:lpstr>Trebuchet MS</vt:lpstr>
      <vt:lpstr>Wingdings</vt:lpstr>
      <vt:lpstr>1_기본 디자인</vt:lpstr>
      <vt:lpstr>PowerPoint 프레젠테이션</vt:lpstr>
      <vt:lpstr>PowerPoint 프레젠테이션</vt:lpstr>
      <vt:lpstr>PowerPoint 프레젠테이션</vt:lpstr>
      <vt:lpstr>1. SW Detailed Design Overview</vt:lpstr>
      <vt:lpstr>2. SW Detailed Design Method</vt:lpstr>
      <vt:lpstr>2. SW Detailed Design Method</vt:lpstr>
      <vt:lpstr>3. Component Overview</vt:lpstr>
      <vt:lpstr>4.  Context Diagram</vt:lpstr>
      <vt:lpstr>5. SW Detailed Design – Static Design</vt:lpstr>
      <vt:lpstr>5. SW Detailed Design – Static Design</vt:lpstr>
      <vt:lpstr>5. SW Detailed Design – Static Design</vt:lpstr>
      <vt:lpstr>5. SW Detailed Design – Static Design</vt:lpstr>
      <vt:lpstr>5. SW Detailed Design – Static Design</vt:lpstr>
      <vt:lpstr>5. SW Detailed Design – Static Design</vt:lpstr>
      <vt:lpstr>5. SW Detailed Design – Static Design</vt:lpstr>
      <vt:lpstr>6. SW Detailed Design – Dynamic Design</vt:lpstr>
      <vt:lpstr>6. SW Detailed Design – Dynamic Design: State Design</vt:lpstr>
      <vt:lpstr>6. SW Detailed Design – Dynamic Design: Interaction Design</vt:lpstr>
      <vt:lpstr>7. SW Detailed Design – Unit Design</vt:lpstr>
      <vt:lpstr>7. SW Detailed Design – Unit Design</vt:lpstr>
      <vt:lpstr>8. Review and Improvement of SW Detailed Design</vt:lpstr>
      <vt:lpstr>9. Design Alternatives </vt:lpstr>
      <vt:lpstr>PowerPoint 프레젠테이션</vt:lpstr>
    </vt:vector>
  </TitlesOfParts>
  <Manager>VC스마트SW프로세스팀</Manager>
  <Company>LG전자</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SW 상세설계 기법 가이드</dc:title>
  <dc:subject>스마트사업부 SW개발 표준 프로세스</dc:subject>
  <dc:creator>VC스마트SW프로세스팀</dc:creator>
  <cp:lastModifiedBy>송민영/책임연구원/SW Process Unit(minyoung.song@lge.com)</cp:lastModifiedBy>
  <cp:revision>1485</cp:revision>
  <dcterms:created xsi:type="dcterms:W3CDTF">2008-11-26T05:44:28Z</dcterms:created>
  <dcterms:modified xsi:type="dcterms:W3CDTF">2022-09-04T11:40:16Z</dcterms:modified>
</cp:coreProperties>
</file>