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1" d="100"/>
          <a:sy n="121" d="100"/>
        </p:scale>
        <p:origin x="1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4C851-E793-42E9-A37D-9B24F2C64799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B1081-62CD-4DBF-954F-9461F238E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518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4C851-E793-42E9-A37D-9B24F2C64799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B1081-62CD-4DBF-954F-9461F238E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042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4C851-E793-42E9-A37D-9B24F2C64799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B1081-62CD-4DBF-954F-9461F238E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603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4C851-E793-42E9-A37D-9B24F2C64799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B1081-62CD-4DBF-954F-9461F238E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256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4C851-E793-42E9-A37D-9B24F2C64799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B1081-62CD-4DBF-954F-9461F238E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219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4C851-E793-42E9-A37D-9B24F2C64799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B1081-62CD-4DBF-954F-9461F238E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93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4C851-E793-42E9-A37D-9B24F2C64799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B1081-62CD-4DBF-954F-9461F238E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59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4C851-E793-42E9-A37D-9B24F2C64799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B1081-62CD-4DBF-954F-9461F238E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712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4C851-E793-42E9-A37D-9B24F2C64799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B1081-62CD-4DBF-954F-9461F238E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40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4C851-E793-42E9-A37D-9B24F2C64799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B1081-62CD-4DBF-954F-9461F238E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319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4C851-E793-42E9-A37D-9B24F2C64799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B1081-62CD-4DBF-954F-9461F238E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053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4C851-E793-42E9-A37D-9B24F2C64799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B1081-62CD-4DBF-954F-9461F238E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652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1075" y="1972469"/>
            <a:ext cx="10229850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972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LG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TAI ANH TRAN/LGEVH VS FUNCTIONAL TECHNOLOGY 3(tai2.tran@lge.com)</dc:creator>
  <cp:lastModifiedBy>TAI ANH TRAN/LGEVH VS FUNCTIONAL TECHNOLOGY 3(tai2.tran@lge.com)</cp:lastModifiedBy>
  <cp:revision>1</cp:revision>
  <dcterms:created xsi:type="dcterms:W3CDTF">2023-07-24T04:48:01Z</dcterms:created>
  <dcterms:modified xsi:type="dcterms:W3CDTF">2023-07-24T04:48:26Z</dcterms:modified>
</cp:coreProperties>
</file>