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1239" r:id="rId4"/>
    <p:sldId id="1240" r:id="rId5"/>
    <p:sldId id="1307" r:id="rId6"/>
    <p:sldId id="1308" r:id="rId7"/>
    <p:sldId id="1309" r:id="rId8"/>
    <p:sldId id="1310" r:id="rId9"/>
    <p:sldId id="1311" r:id="rId10"/>
    <p:sldId id="1279" r:id="rId11"/>
    <p:sldId id="1285" r:id="rId12"/>
    <p:sldId id="1286" r:id="rId13"/>
    <p:sldId id="1304" r:id="rId14"/>
    <p:sldId id="1305" r:id="rId15"/>
    <p:sldId id="1312" r:id="rId16"/>
    <p:sldId id="1293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S FUNCTIONAL TECHNOLOGY 3(tai2.tran@lge.com)" initials="TATVFT3" lastIdx="8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 autoAdjust="0"/>
    <p:restoredTop sz="84634" autoAdjust="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05010-5649-6C4A-B265-CF4F03B2978D}" type="datetimeFigureOut">
              <a:rPr lang="x-none" smtClean="0"/>
              <a:t>5/26/2025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29DD5-7D86-A745-A39B-52ACF18C479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96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19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2906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143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45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0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7156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1705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87532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29DD5-7D86-A745-A39B-52ACF18C4790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168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55B68-5E05-F3EB-7E8D-26C837AF7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6A17E7-F330-B207-DDEB-3EF4B6109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D21ACF-E1B5-AFAA-7055-4D6C138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77141-0563-434F-9EF1-852D65CFAEDD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2DA613-532D-A8C9-0277-1932BCC9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6D684-1D13-2A6E-F59F-756DFD2E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5121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19069C-C6BA-A7D7-5BCC-566EA926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5E00CD7-2F00-9A3A-C12B-71E81E49D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349AED-BE54-87EC-84E5-11555D69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D4DE-5E18-0D47-A1A0-DAA69F2DA1F5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3620D7-7E39-627D-6375-1F9D2B62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E7531F-FB2A-D2C0-682C-B07A34B3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2414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B7B1A08-E261-8E96-0506-12EEF043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50FCE06-FDFA-242B-C536-368123A6F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7DA4A5-1F83-06A5-3CA6-36944116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79A4-2D32-6946-BEB4-A62C071A47B6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6A4D7C-988E-F473-7052-32E8B068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F7F3EB9-BF8B-A0EE-D8E8-E7FC1855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6501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EB547E-C0D9-6F9D-4477-FC438504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18467A1-E0FE-B7E0-B875-CBF952CE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33C28C-4682-8898-0CE5-3605EE8C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5F6EC1-737A-9258-95D3-9ACC85D8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4877B1-D855-FC7F-0F91-9132FEEC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82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38360-29B0-E4B4-6A14-3A77AF1C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C9DEAB-2A60-591D-656D-3D45C202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611E0D-3800-BFE4-2A72-31C91198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627E-A4F6-9044-9382-9A3FEB68C932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0154EE-15DF-2A6C-2BFD-F06CB981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688A48-4EDD-688C-9BEA-FFE2AFD0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6586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FF33F7-1197-3719-0B81-FE9E8321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80C513-1CE3-AAA8-3941-34C33CB0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9443F9F-95A0-E254-E8CC-627451E9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21C897-9B2A-7215-D554-253B1BA2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FA34-9AD6-3E40-8856-FA8DCB1E04DD}" type="datetime1">
              <a:rPr lang="en-US" smtClean="0"/>
              <a:t>5/26/2025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A8FB169-21E1-5D32-8AA9-3D6B75E2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DCE5873-DF11-5C2F-5B7C-722612ED8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765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E5D7BE-6715-F950-383D-E9E01913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2798C97-AFF5-743A-D9C6-F3E0E8548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91E37B-99AB-0CFA-D703-07A38730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A967C4F-EC5E-DDB6-05F2-771252ECC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938E697-C64B-AB56-439F-0E0DF00D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41CCD0E-BAD3-FBBA-A0F2-22AF89F6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EA0-5966-7F4A-B5AA-A44E3885A250}" type="datetime1">
              <a:rPr lang="en-US" smtClean="0"/>
              <a:t>5/26/2025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C523237-35C6-4D59-2F1A-B98F63A7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5E41585-171E-9686-365B-01E091C7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690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A6CFC-4AEA-DA74-E9FC-FAAF74B9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E037FC6-DC68-5284-F8B1-2CD102FE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39A2-A4E4-B042-A38E-57077A4F095E}" type="datetime1">
              <a:rPr lang="en-US" smtClean="0"/>
              <a:t>5/26/2025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8E424DE-409F-9A6A-EEEC-59B9C850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F1D43F-9032-1032-A8A8-BBB30C3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2442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1F2312C-ECCF-5F71-2AB2-C68D378C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F0996-9061-2E49-B78D-018A8DE04C00}" type="datetime1">
              <a:rPr lang="en-US" smtClean="0"/>
              <a:t>5/26/2025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9D2EEA5-10F1-5842-3D33-4D942B56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23BF4DC-043A-A7EF-2892-D57699D5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1889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054339-AFA6-6BD1-BED0-E7DB848F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FE6B8A-EC4A-0043-3E31-E96AD5DA0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FA95A84-25CD-7D46-7868-85F55A35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FD9243-C6CB-9BC3-67D3-B020503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FA2B-27B0-9B43-AADD-4AF746C3E857}" type="datetime1">
              <a:rPr lang="en-US" smtClean="0"/>
              <a:t>5/26/2025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3A4658-0914-BD94-890B-6AD60E0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D02A91-8200-1F7E-D698-8B003BAD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5333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C6585-8556-0D64-8C17-08C567CC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142BC9A-E0D9-ABEC-FE61-0843953B4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1E1977-4EE7-58E9-E40B-DFB5735E8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8A11F0-ABB7-00BB-C8EF-9B1F7C4F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3B2EB-FFFD-4048-9731-4A1A0BF4C329}" type="datetime1">
              <a:rPr lang="en-US" smtClean="0"/>
              <a:t>5/26/2025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20913E-99D7-A887-A365-113B110E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8D7DFDE-FC1E-9993-8AEB-496B1AC0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99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02AF78A-EECF-5E37-CE06-921C961A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0C0A444-7159-D21B-BE05-96AF77BD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FFD487-665B-3F9B-A95C-1AF44BB2A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A1FB-997D-D64F-9EE3-168567971971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7F0EC3B-DDCB-5305-B540-2B3BA5F83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5061B2-61D6-8F88-8486-B01C98AA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F5734-750F-6F44-80C1-1680C223949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5157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A48A88-95D2-AED4-021E-709267D5BCC7}"/>
              </a:ext>
            </a:extLst>
          </p:cNvPr>
          <p:cNvSpPr txBox="1"/>
          <p:nvPr/>
        </p:nvSpPr>
        <p:spPr>
          <a:xfrm>
            <a:off x="2821484" y="2453675"/>
            <a:ext cx="65490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dirty="0"/>
              <a:t>Propose an efficient asynchronous task management technique for Tiger platform in </a:t>
            </a:r>
            <a:r>
              <a:rPr lang="en-US" sz="2800" dirty="0" smtClean="0"/>
              <a:t>Telematics </a:t>
            </a:r>
            <a:r>
              <a:rPr lang="en-US" sz="2800" dirty="0"/>
              <a:t>projects</a:t>
            </a:r>
            <a:endParaRPr lang="x-none" sz="28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="" xmlns:a16="http://schemas.microsoft.com/office/drawing/2014/main" id="{CB16AF12-A55A-97B4-9DA4-CE165FC0F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72" y="5307385"/>
            <a:ext cx="79509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26/5/2025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E7750603-E5FA-9F07-E289-DEF2F9B24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08" y="5696327"/>
            <a:ext cx="43848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0188" indent="-230188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1200" b="1">
                <a:solidFill>
                  <a:schemeClr val="tx1"/>
                </a:solidFill>
                <a:latin typeface="Arial" charset="0"/>
                <a:ea typeface="Dotum" pitchFamily="50" charset="-127"/>
                <a:sym typeface="Wingdings" pitchFamily="2" charset="2"/>
              </a:defRPr>
            </a:lvl9pPr>
          </a:lstStyle>
          <a:p>
            <a:pPr algn="ctr" eaLnBrk="1" hangingPunct="1"/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Tran Anh Tai - Software Engineering Team - LGEDV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FC24D0-2366-35DB-314D-2821C61BE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2D366-9655-D84B-B77B-79E88E175CB2}" type="datetime1">
              <a:rPr lang="en-US" smtClean="0"/>
              <a:t>5/26/2025</a:t>
            </a:fld>
            <a:endParaRPr lang="x-none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854287FE-9559-FCE7-2EE9-3EA9AD8D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E690E08F-4346-FB19-6350-D6D35A592CF7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10" name="Line 2"/>
          <p:cNvCxnSpPr>
            <a:cxnSpLocks noChangeShapeType="1"/>
          </p:cNvCxnSpPr>
          <p:nvPr/>
        </p:nvCxnSpPr>
        <p:spPr bwMode="auto">
          <a:xfrm flipH="1" flipV="1">
            <a:off x="2875836" y="2270279"/>
            <a:ext cx="6440353" cy="40309"/>
          </a:xfrm>
          <a:prstGeom prst="line">
            <a:avLst/>
          </a:prstGeom>
          <a:noFill/>
          <a:ln w="127000">
            <a:solidFill>
              <a:srgbClr val="D6005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Line 3"/>
          <p:cNvCxnSpPr>
            <a:cxnSpLocks noChangeShapeType="1"/>
          </p:cNvCxnSpPr>
          <p:nvPr/>
        </p:nvCxnSpPr>
        <p:spPr bwMode="auto">
          <a:xfrm flipH="1" flipV="1">
            <a:off x="2875837" y="3869162"/>
            <a:ext cx="6440352" cy="11157"/>
          </a:xfrm>
          <a:prstGeom prst="line">
            <a:avLst/>
          </a:prstGeom>
          <a:noFill/>
          <a:ln w="1270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4661452" y="4053817"/>
            <a:ext cx="2869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Gulim"/>
              </a:rPr>
              <a:t>SW Architectural Design</a:t>
            </a:r>
            <a:endParaRPr lang="en-US" sz="105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8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10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55004233-32C4-042C-7CB3-D8045D31B231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08F9C1D-3AE3-757C-537B-D3F6DC744C84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3. Overall Design - Task 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Executor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10" name="직사각형 2">
            <a:extLst>
              <a:ext uri="{FF2B5EF4-FFF2-40B4-BE49-F238E27FC236}">
                <a16:creationId xmlns="" xmlns:a16="http://schemas.microsoft.com/office/drawing/2014/main" id="{1312C874-7819-36B9-4AF0-CBE809C4FCC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90A8410-4873-6CB3-96C8-4520C3053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450" y="1339098"/>
            <a:ext cx="5430360" cy="44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1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11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2C9D8AF8-3732-02C1-AAD5-D3389EBA7654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Static view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A395BEF-CF30-8CC7-226B-9909D4028EAD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="" xmlns:a16="http://schemas.microsoft.com/office/drawing/2014/main" id="{0C6A59C0-6EDC-BC38-17EA-0C1682E49E4A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50" y="1318448"/>
            <a:ext cx="5910026" cy="41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9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12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Internal interaction of </a:t>
            </a:r>
            <a:r>
              <a:rPr lang="en-US" sz="1400" b="0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Helper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="" xmlns:a16="http://schemas.microsoft.com/office/drawing/2014/main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799" y="1480583"/>
            <a:ext cx="7593227" cy="435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48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13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Promise Chain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="" xmlns:a16="http://schemas.microsoft.com/office/drawing/2014/main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680490-6D61-A7E6-7312-D7664529A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499" y="794882"/>
            <a:ext cx="8437851" cy="60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3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A04F02E-579D-059F-8E3A-63604001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CA7F85-B2BB-A1A8-4252-B9D8F36E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14</a:t>
            </a:fld>
            <a:endParaRPr lang="x-none"/>
          </a:p>
        </p:txBody>
      </p:sp>
      <p:sp>
        <p:nvSpPr>
          <p:cNvPr id="2" name="텍스트 개체 틀 3">
            <a:extLst>
              <a:ext uri="{FF2B5EF4-FFF2-40B4-BE49-F238E27FC236}">
                <a16:creationId xmlns="" xmlns:a16="http://schemas.microsoft.com/office/drawing/2014/main" id="{80E6DA31-9C00-8F36-5C4C-1888F8716427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234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400" b="0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Example of use case prototype</a:t>
            </a: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485431-5FD0-03AB-FBFC-9D8CDECDE00E}"/>
              </a:ext>
            </a:extLst>
          </p:cNvPr>
          <p:cNvSpPr txBox="1"/>
          <p:nvPr/>
        </p:nvSpPr>
        <p:spPr>
          <a:xfrm>
            <a:off x="335360" y="98395"/>
            <a:ext cx="5220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3. Overall Design - </a:t>
            </a:r>
            <a:r>
              <a:rPr kumimoji="1" lang="en-US" altLang="ko-KR" sz="2200" b="1" dirty="0" err="1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Async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Helper</a:t>
            </a: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+mn-cs"/>
            </a:endParaRPr>
          </a:p>
        </p:txBody>
      </p:sp>
      <p:sp>
        <p:nvSpPr>
          <p:cNvPr id="7" name="직사각형 2">
            <a:extLst>
              <a:ext uri="{FF2B5EF4-FFF2-40B4-BE49-F238E27FC236}">
                <a16:creationId xmlns="" xmlns:a16="http://schemas.microsoft.com/office/drawing/2014/main" id="{5496B446-6A55-794B-34A0-CBC4B2495872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139716A-E033-F891-6CA2-E7C604395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75" y="1031688"/>
            <a:ext cx="8922530" cy="55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4. Implementation and verification</a:t>
            </a:r>
            <a:r>
              <a:rPr kumimoji="1" lang="en-US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sz="22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sz="22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In progress</a:t>
            </a:r>
            <a:endParaRPr lang="en-US" sz="1800" b="1" dirty="0">
              <a:solidFill>
                <a:prstClr val="black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793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2F8347-8274-D8E0-28D9-167D10703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CF6D89-3A7B-0998-1C64-647D0F07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16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AB09008-3330-08CC-AA0F-505351DB59C9}"/>
              </a:ext>
            </a:extLst>
          </p:cNvPr>
          <p:cNvSpPr txBox="1"/>
          <p:nvPr/>
        </p:nvSpPr>
        <p:spPr>
          <a:xfrm>
            <a:off x="2780829" y="2098071"/>
            <a:ext cx="6630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4000" dirty="0">
                <a:latin typeface="Arial" panose="020B0604020202020204" pitchFamily="34" charset="0"/>
                <a:cs typeface="Arial" panose="020B0604020202020204" pitchFamily="34" charset="0"/>
              </a:rPr>
              <a:t>Thank you for your listening!</a:t>
            </a:r>
          </a:p>
        </p:txBody>
      </p:sp>
    </p:spTree>
    <p:extLst>
      <p:ext uri="{BB962C8B-B14F-4D97-AF65-F5344CB8AC3E}">
        <p14:creationId xmlns:p14="http://schemas.microsoft.com/office/powerpoint/2010/main" val="114008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B137C1-2D8C-F1B9-A9D7-36CC7D46A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E4AA8-6D35-FA4B-B26B-8ACCED751F8A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D465E5-DE39-9C97-6CA5-39B1EC8E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2</a:t>
            </a:fld>
            <a:endParaRPr lang="x-none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A75E75C-8ECD-E8A6-44C9-D298ABCE38EC}"/>
              </a:ext>
            </a:extLst>
          </p:cNvPr>
          <p:cNvSpPr txBox="1"/>
          <p:nvPr/>
        </p:nvSpPr>
        <p:spPr>
          <a:xfrm>
            <a:off x="1652294" y="614420"/>
            <a:ext cx="52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dirty="0">
                <a:solidFill>
                  <a:prstClr val="black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Agenda</a:t>
            </a:r>
            <a:endParaRPr kumimoji="1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텍스트 개체 틀 3">
            <a:extLst>
              <a:ext uri="{FF2B5EF4-FFF2-40B4-BE49-F238E27FC236}">
                <a16:creationId xmlns="" xmlns:a16="http://schemas.microsoft.com/office/drawing/2014/main" id="{F3565576-2823-0234-4FAA-28A0461B9504}"/>
              </a:ext>
            </a:extLst>
          </p:cNvPr>
          <p:cNvSpPr txBox="1">
            <a:spLocks/>
          </p:cNvSpPr>
          <p:nvPr/>
        </p:nvSpPr>
        <p:spPr>
          <a:xfrm>
            <a:off x="1652294" y="1543523"/>
            <a:ext cx="3858211" cy="41549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Overview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Context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Architectural Drivers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Architectural Decision</a:t>
            </a:r>
            <a:b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- Performance</a:t>
            </a:r>
            <a:b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- Modifiability</a:t>
            </a:r>
            <a:b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- Availability</a:t>
            </a:r>
            <a:b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- Architectural Verification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="" xmlns:a16="http://schemas.microsoft.com/office/drawing/2014/main" id="{EA014A94-2F6A-90C9-35CB-01B9B8482A2C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텍스트 개체 틀 3">
            <a:extLst>
              <a:ext uri="{FF2B5EF4-FFF2-40B4-BE49-F238E27FC236}">
                <a16:creationId xmlns="" xmlns:a16="http://schemas.microsoft.com/office/drawing/2014/main" id="{F3565576-2823-0234-4FAA-28A0461B9504}"/>
              </a:ext>
            </a:extLst>
          </p:cNvPr>
          <p:cNvSpPr txBox="1">
            <a:spLocks/>
          </p:cNvSpPr>
          <p:nvPr/>
        </p:nvSpPr>
        <p:spPr>
          <a:xfrm>
            <a:off x="6502531" y="1543523"/>
            <a:ext cx="3479669" cy="3323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Architectural Representation</a:t>
            </a:r>
            <a:b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- Static View</a:t>
            </a:r>
            <a:b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- Dynamic View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Validation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lang="en-US" altLang="ko-KR" sz="18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Summary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Appendix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D12A77-ACC0-88FA-CBF8-21FA89D67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1. Project Overview</a:t>
            </a:r>
            <a: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G Smart UI SemiBold" panose="020B0700000101010101" pitchFamily="50" charset="-127"/>
                <a:cs typeface="+mn-cs"/>
              </a:rPr>
              <a:t/>
            </a:r>
            <a:br>
              <a:rPr kumimoji="1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G Smart UI SemiBold" panose="020B0700000101010101" pitchFamily="50" charset="-127"/>
                <a:cs typeface="+mn-cs"/>
              </a:rPr>
            </a:b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8A58353-B76D-2D2D-2B59-77F8619C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B7E359-F277-275B-0318-CEA36B30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3</a:t>
            </a:fld>
            <a:endParaRPr lang="x-none"/>
          </a:p>
        </p:txBody>
      </p:sp>
      <p:sp>
        <p:nvSpPr>
          <p:cNvPr id="6" name="텍스트 개체 틀 3">
            <a:extLst>
              <a:ext uri="{FF2B5EF4-FFF2-40B4-BE49-F238E27FC236}">
                <a16:creationId xmlns="" xmlns:a16="http://schemas.microsoft.com/office/drawing/2014/main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552273" y="2396524"/>
            <a:ext cx="4824536" cy="36748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What is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platform for Telematics</a:t>
            </a: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?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core services such as diagnostic service, route </a:t>
            </a:r>
            <a:r>
              <a:rPr lang="en-US" sz="1400" b="0" dirty="0" err="1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service,etc</a:t>
            </a:r>
            <a:r>
              <a:rPr lang="en-US" sz="14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to be used in various telematics projects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base SW framework to be reused and inherited by other applications and services.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sz="1400" b="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This project is to improve the Tiger framework quality</a:t>
            </a: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536BA38-2215-DF7C-DB50-F1F081070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7" y="1264104"/>
            <a:ext cx="5714073" cy="4392488"/>
          </a:xfrm>
          <a:prstGeom prst="rect">
            <a:avLst/>
          </a:prstGeom>
        </p:spPr>
      </p:pic>
      <p:sp>
        <p:nvSpPr>
          <p:cNvPr id="8" name="직사각형 2">
            <a:extLst>
              <a:ext uri="{FF2B5EF4-FFF2-40B4-BE49-F238E27FC236}">
                <a16:creationId xmlns="" xmlns:a16="http://schemas.microsoft.com/office/drawing/2014/main" id="{5A16B166-7AEE-44F2-BE31-9EC1E8A70FF3}"/>
              </a:ext>
            </a:extLst>
          </p:cNvPr>
          <p:cNvSpPr/>
          <p:nvPr/>
        </p:nvSpPr>
        <p:spPr>
          <a:xfrm>
            <a:off x="5375811" y="180980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8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 </a:t>
            </a:r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Project Context – System Context Diagram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4</a:t>
            </a:fld>
            <a:endParaRPr lang="x-none"/>
          </a:p>
        </p:txBody>
      </p:sp>
      <p:sp>
        <p:nvSpPr>
          <p:cNvPr id="6" name="텍스트 개체 틀 3">
            <a:extLst>
              <a:ext uri="{FF2B5EF4-FFF2-40B4-BE49-F238E27FC236}">
                <a16:creationId xmlns="" xmlns:a16="http://schemas.microsoft.com/office/drawing/2014/main" id="{6A5E1AC0-F29A-2479-EBAC-245113042FC9}"/>
              </a:ext>
            </a:extLst>
          </p:cNvPr>
          <p:cNvSpPr txBox="1">
            <a:spLocks/>
          </p:cNvSpPr>
          <p:nvPr/>
        </p:nvSpPr>
        <p:spPr>
          <a:xfrm>
            <a:off x="438485" y="672117"/>
            <a:ext cx="11418155" cy="5170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System Context Diagram</a:t>
            </a:r>
            <a: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lang="en-US" altLang="ko-KR" sz="1400" dirty="0">
                <a:latin typeface="LG Smart UI SemiBold" panose="020B0700000101010101" pitchFamily="50" charset="-127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3C31B1D0-E86C-D49A-8622-4819921EB882}"/>
              </a:ext>
            </a:extLst>
          </p:cNvPr>
          <p:cNvSpPr txBox="1">
            <a:spLocks/>
          </p:cNvSpPr>
          <p:nvPr/>
        </p:nvSpPr>
        <p:spPr>
          <a:xfrm>
            <a:off x="8610600" y="95260"/>
            <a:ext cx="3024336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NAD SoC</a:t>
            </a:r>
            <a:r>
              <a:rPr lang="en-US" altLang="ko-KR" sz="14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: applications and services developed by LGE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altLang="ko-KR" sz="1400" dirty="0" smtClean="0">
                <a:solidFill>
                  <a:srgbClr val="FF0000"/>
                </a:solidFill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SW framework</a:t>
            </a:r>
            <a:r>
              <a:rPr lang="en-US" altLang="ko-KR" sz="14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</a:t>
            </a:r>
            <a:r>
              <a:rPr lang="en-US" altLang="ko-KR" sz="14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rovide base class which is inherited by applications and services 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ko-KR" sz="14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utility for processing asynchronous operations</a:t>
            </a:r>
            <a:endParaRPr lang="en-US" altLang="ko-KR" sz="14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5" y="928011"/>
            <a:ext cx="7439025" cy="579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2.</a:t>
            </a:r>
            <a:r>
              <a:rPr kumimoji="1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design</a:t>
            </a:r>
            <a:r>
              <a:rPr kumimoji="1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for asynchronous operation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5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24" y="1020587"/>
            <a:ext cx="6764442" cy="37724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786" y="4568825"/>
            <a:ext cx="55626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.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design</a:t>
            </a:r>
            <a:r>
              <a:rPr kumimoji="1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for asynchronous operation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6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293" y="484572"/>
            <a:ext cx="7830851" cy="655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8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 fontScale="90000"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.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design</a:t>
            </a:r>
            <a:r>
              <a:rPr kumimoji="1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kumimoji="1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for asynchronous </a:t>
            </a:r>
            <a:r>
              <a:rPr kumimoji="1" lang="en-US" altLang="ko-KR" sz="22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operation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/>
            </a:r>
            <a:b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</a:b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7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742" y="436964"/>
            <a:ext cx="6719477" cy="62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.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Problem of current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design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8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33793" y="798835"/>
            <a:ext cx="8781511" cy="687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Only support message-based asynchronous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operation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Lack </a:t>
            </a: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support for function-based type (callable </a:t>
            </a: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objects)</a:t>
            </a:r>
            <a:endParaRPr lang="en-US" sz="160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Using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library is complex for user application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Take more effort for developing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The more complex code is, the more error-prone code is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Tiger library doesn’t detect CPU-bound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task efficiently</a:t>
            </a:r>
            <a:endParaRPr lang="en-US" sz="18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Lead to stuck in event loop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Timer mechanism on Tiger library is based on Linux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Thread</a:t>
            </a:r>
          </a:p>
          <a:p>
            <a:pPr marL="742950" lvl="1" indent="-28575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Lead to exhausts system </a:t>
            </a: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resources</a:t>
            </a:r>
            <a:endParaRPr lang="en-US" sz="24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Not support a chain of asynchronous operations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8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 smtClean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282575" indent="0">
              <a:lnSpc>
                <a:spcPct val="120000"/>
              </a:lnSpc>
              <a:spcBef>
                <a:spcPct val="50000"/>
              </a:spcBef>
              <a:buNone/>
              <a:defRPr/>
            </a:pPr>
            <a:endParaRPr lang="en-US" altLang="ko-KR" sz="14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1E9F9-BEBD-577F-34FA-ADB154D2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09669"/>
            <a:ext cx="10515600" cy="589032"/>
          </a:xfrm>
        </p:spPr>
        <p:txBody>
          <a:bodyPr>
            <a:normAutofit/>
          </a:bodyPr>
          <a:lstStyle/>
          <a:p>
            <a:r>
              <a:rPr kumimoji="1" lang="en-US" altLang="ko-K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2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. </a:t>
            </a:r>
            <a:r>
              <a:rPr kumimoji="1" lang="en-US" altLang="ko-KR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new asynchronous mechanism</a:t>
            </a:r>
            <a:endParaRPr lang="x-non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17FDCD-DE07-7435-B9F4-71874277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7557-72DD-A34A-8659-6DD33C33D1E3}" type="datetime1">
              <a:rPr lang="en-US" smtClean="0"/>
              <a:t>5/26/2025</a:t>
            </a:fld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D807FC8-D3AC-AACC-7391-24949637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5734-750F-6F44-80C1-1680C2239495}" type="slidenum">
              <a:rPr lang="x-none" smtClean="0"/>
              <a:t>9</a:t>
            </a:fld>
            <a:endParaRPr lang="x-none"/>
          </a:p>
        </p:txBody>
      </p:sp>
      <p:sp>
        <p:nvSpPr>
          <p:cNvPr id="9" name="직사각형 2">
            <a:extLst>
              <a:ext uri="{FF2B5EF4-FFF2-40B4-BE49-F238E27FC236}">
                <a16:creationId xmlns="" xmlns:a16="http://schemas.microsoft.com/office/drawing/2014/main" id="{73009833-FABA-3E2D-E634-C04C3932BB3F}"/>
              </a:ext>
            </a:extLst>
          </p:cNvPr>
          <p:cNvSpPr/>
          <p:nvPr/>
        </p:nvSpPr>
        <p:spPr>
          <a:xfrm>
            <a:off x="6378814" y="88576"/>
            <a:ext cx="1447810" cy="2769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 lIns="91429" tIns="45714" rIns="91429" bIns="45714">
            <a:spAutoFit/>
          </a:bodyPr>
          <a:lstStyle/>
          <a:p>
            <a:pPr>
              <a:defRPr/>
            </a:pPr>
            <a:r>
              <a:rPr lang="en-US" altLang="ko-KR" sz="1200" b="0" dirty="0">
                <a:solidFill>
                  <a:prstClr val="white">
                    <a:lumMod val="75000"/>
                  </a:prstClr>
                </a:solidFill>
                <a:latin typeface="Arial Narrow" pitchFamily="34" charset="0"/>
                <a:cs typeface="Arial" pitchFamily="34" charset="0"/>
              </a:rPr>
              <a:t>LGE Internal Use Only</a:t>
            </a:r>
            <a:endParaRPr lang="ko-KR" altLang="en-US" sz="1200" b="0" dirty="0">
              <a:solidFill>
                <a:prstClr val="white">
                  <a:lumMod val="75000"/>
                </a:prstClr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3D5EA90C-B7C2-6192-8E76-268D2FC73076}"/>
              </a:ext>
            </a:extLst>
          </p:cNvPr>
          <p:cNvSpPr txBox="1">
            <a:spLocks/>
          </p:cNvSpPr>
          <p:nvPr/>
        </p:nvSpPr>
        <p:spPr>
          <a:xfrm>
            <a:off x="603648" y="844072"/>
            <a:ext cx="8781511" cy="50229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271463" indent="-271463">
              <a:lnSpc>
                <a:spcPct val="110000"/>
              </a:lnSpc>
              <a:spcBef>
                <a:spcPts val="300"/>
              </a:spcBef>
              <a:buFont typeface="함초롬돋움" panose="020B0604000101010101" pitchFamily="50" charset="-127"/>
              <a:buChar char="❑"/>
              <a:defRPr sz="1200" b="1">
                <a:solidFill>
                  <a:srgbClr val="000000"/>
                </a:solidFill>
                <a:latin typeface="Arial Narrow"/>
                <a:ea typeface="LG스마트체 Regular"/>
              </a:defRPr>
            </a:lvl1pPr>
          </a:lstStyle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Support future, promise objects inspired by </a:t>
            </a: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Promises/A+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specification</a:t>
            </a:r>
          </a:p>
          <a:p>
            <a:pPr marL="800100" lvl="1" indent="-34290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Current C++ standard library doesn’t offer this method, </a:t>
            </a: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 new </a:t>
            </a: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design and implantation </a:t>
            </a:r>
            <a:r>
              <a:rPr lang="en-US" sz="160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are </a:t>
            </a:r>
            <a:r>
              <a:rPr lang="en-US" sz="160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proposed.</a:t>
            </a: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Provide simpler API for user application</a:t>
            </a:r>
            <a:endParaRPr lang="en-US" sz="16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New </a:t>
            </a:r>
            <a:r>
              <a:rPr lang="en-US" sz="1800" b="0" dirty="0" err="1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</a:t>
            </a:r>
            <a:r>
              <a:rPr lang="en-US" sz="1800" b="0" dirty="0" err="1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sync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library can detect CPU-bound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task</a:t>
            </a:r>
          </a:p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Support </a:t>
            </a:r>
            <a:r>
              <a:rPr lang="en-US" sz="1800" b="0" dirty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 chain of asynchronous 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operations</a:t>
            </a:r>
            <a:endParaRPr lang="en-US" sz="18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Propose new timer mechanism which works effectively in new </a:t>
            </a:r>
            <a:r>
              <a:rPr lang="en-US" sz="1800" b="0" dirty="0" err="1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A</a:t>
            </a:r>
            <a:r>
              <a:rPr lang="en-US" sz="1800" b="0" dirty="0" err="1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sync</a:t>
            </a:r>
            <a:r>
              <a:rPr lang="en-US" sz="1800" b="0" dirty="0" smtClean="0">
                <a:latin typeface="Arial" panose="020B0604020202020204" pitchFamily="34" charset="0"/>
                <a:ea typeface="LG Smart UI SemiBold" panose="020B0700000101010101" pitchFamily="50" charset="-127"/>
                <a:cs typeface="Arial" panose="020B0604020202020204" pitchFamily="34" charset="0"/>
              </a:rPr>
              <a:t> library</a:t>
            </a:r>
            <a:endParaRPr lang="en-US" sz="1800" b="0" dirty="0" smtClean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  <a:defRPr/>
            </a:pPr>
            <a:endParaRPr lang="en-US" sz="1400" b="0" dirty="0" smtClean="0">
              <a:solidFill>
                <a:srgbClr val="FF0000"/>
              </a:solidFill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b="0" dirty="0">
              <a:latin typeface="Arial" panose="020B0604020202020204" pitchFamily="34" charset="0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marL="457200" indent="-174625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endParaRPr 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1" indent="0">
              <a:lnSpc>
                <a:spcPct val="120000"/>
              </a:lnSpc>
              <a:spcBef>
                <a:spcPct val="50000"/>
              </a:spcBef>
              <a:defRPr/>
            </a:pPr>
            <a:endParaRPr lang="en-US" sz="19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§"/>
              <a:defRPr/>
            </a:pPr>
            <a:endParaRPr lang="en-US" altLang="ko-KR" sz="1100" dirty="0">
              <a:latin typeface="LG Smart UI SemiBold" panose="020B0700000101010101" pitchFamily="50" charset="-127"/>
              <a:ea typeface="LG Smart UI SemiBold" panose="020B07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2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</TotalTime>
  <Words>456</Words>
  <Application>Microsoft Office PowerPoint</Application>
  <PresentationFormat>Widescreen</PresentationFormat>
  <Paragraphs>125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LG Smart UI SemiBold</vt:lpstr>
      <vt:lpstr>맑은 고딕</vt:lpstr>
      <vt:lpstr>Arial</vt:lpstr>
      <vt:lpstr>Arial Narrow</vt:lpstr>
      <vt:lpstr>Calibri</vt:lpstr>
      <vt:lpstr>Calibri Light</vt:lpstr>
      <vt:lpstr>Gulim</vt:lpstr>
      <vt:lpstr>Times New Roman</vt:lpstr>
      <vt:lpstr>Wingdings</vt:lpstr>
      <vt:lpstr>함초롬돋움</vt:lpstr>
      <vt:lpstr>Office Theme</vt:lpstr>
      <vt:lpstr>PowerPoint Presentation</vt:lpstr>
      <vt:lpstr>PowerPoint Presentation</vt:lpstr>
      <vt:lpstr>1. Project Overview </vt:lpstr>
      <vt:lpstr>2. Project Context – System Context Diagram </vt:lpstr>
      <vt:lpstr>2. Current design for asynchronous operation </vt:lpstr>
      <vt:lpstr>2. Current design for asynchronous operation </vt:lpstr>
      <vt:lpstr>2. Current design for asynchronous operation </vt:lpstr>
      <vt:lpstr>2. Problem of current design</vt:lpstr>
      <vt:lpstr>2. Propose new asynchronous mechanism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Implementation and verification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Tran Anh</dc:creator>
  <cp:lastModifiedBy>Microsoft account</cp:lastModifiedBy>
  <cp:revision>171</cp:revision>
  <dcterms:created xsi:type="dcterms:W3CDTF">2023-12-04T21:41:05Z</dcterms:created>
  <dcterms:modified xsi:type="dcterms:W3CDTF">2025-05-26T07:36:09Z</dcterms:modified>
</cp:coreProperties>
</file>