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slideLayouts/slideLayout2.xml" ContentType="application/vnd.openxmlformats-officedocument.presentationml.slideLayout+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8.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9.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10.xml" ContentType="application/vnd.openxmlformats-officedocument.theme+xml"/>
  <Override PartName="/ppt/tags/tag1.xml" ContentType="application/vnd.openxmlformats-officedocument.presentationml.tags+xml"/>
  <Override PartName="/ppt/slideLayouts/slideLayout23.xml" ContentType="application/vnd.openxmlformats-officedocument.presentationml.slideLayout+xml"/>
  <Override PartName="/ppt/theme/theme11.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1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1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14.xml" ContentType="application/vnd.openxmlformats-officedocument.theme+xml"/>
  <Override PartName="/ppt/slideLayouts/slideLayout34.xml" ContentType="application/vnd.openxmlformats-officedocument.presentationml.slideLayout+xml"/>
  <Override PartName="/ppt/theme/theme15.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16.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1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18.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19.xml" ContentType="application/vnd.openxmlformats-officedocument.theme+xml"/>
  <Override PartName="/ppt/slideLayouts/slideLayout58.xml" ContentType="application/vnd.openxmlformats-officedocument.presentationml.slideLayout+xml"/>
  <Override PartName="/ppt/theme/theme20.xml" ContentType="application/vnd.openxmlformats-officedocument.theme+xml"/>
  <Override PartName="/ppt/slideLayouts/slideLayout59.xml" ContentType="application/vnd.openxmlformats-officedocument.presentationml.slideLayout+xml"/>
  <Override PartName="/ppt/theme/theme21.xml" ContentType="application/vnd.openxmlformats-officedocument.theme+xml"/>
  <Override PartName="/ppt/theme/theme2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981" r:id="rId1"/>
    <p:sldMasterId id="2147483660" r:id="rId2"/>
    <p:sldMasterId id="2147483810" r:id="rId3"/>
    <p:sldMasterId id="2147483829" r:id="rId4"/>
    <p:sldMasterId id="2147483836" r:id="rId5"/>
    <p:sldMasterId id="2147483840" r:id="rId6"/>
    <p:sldMasterId id="2147483845" r:id="rId7"/>
    <p:sldMasterId id="2147483848" r:id="rId8"/>
    <p:sldMasterId id="2147483854" r:id="rId9"/>
    <p:sldMasterId id="2147483881" r:id="rId10"/>
    <p:sldMasterId id="2147483887" r:id="rId11"/>
    <p:sldMasterId id="2147483890" r:id="rId12"/>
    <p:sldMasterId id="2147483894" r:id="rId13"/>
    <p:sldMasterId id="2147483898" r:id="rId14"/>
    <p:sldMasterId id="2147483916" r:id="rId15"/>
    <p:sldMasterId id="2147483918" r:id="rId16"/>
    <p:sldMasterId id="2147483926" r:id="rId17"/>
    <p:sldMasterId id="2147483962" r:id="rId18"/>
    <p:sldMasterId id="2147483965" r:id="rId19"/>
    <p:sldMasterId id="2147483973" r:id="rId20"/>
    <p:sldMasterId id="2147483979" r:id="rId21"/>
  </p:sldMasterIdLst>
  <p:notesMasterIdLst>
    <p:notesMasterId r:id="rId65"/>
  </p:notesMasterIdLst>
  <p:sldIdLst>
    <p:sldId id="1111" r:id="rId22"/>
    <p:sldId id="1178" r:id="rId23"/>
    <p:sldId id="1140" r:id="rId24"/>
    <p:sldId id="1141" r:id="rId25"/>
    <p:sldId id="1142" r:id="rId26"/>
    <p:sldId id="1143" r:id="rId27"/>
    <p:sldId id="1144" r:id="rId28"/>
    <p:sldId id="1146" r:id="rId29"/>
    <p:sldId id="1147" r:id="rId30"/>
    <p:sldId id="1150" r:id="rId31"/>
    <p:sldId id="1145" r:id="rId32"/>
    <p:sldId id="1148" r:id="rId33"/>
    <p:sldId id="1171" r:id="rId34"/>
    <p:sldId id="1172" r:id="rId35"/>
    <p:sldId id="1170" r:id="rId36"/>
    <p:sldId id="1176" r:id="rId37"/>
    <p:sldId id="1177" r:id="rId38"/>
    <p:sldId id="1174" r:id="rId39"/>
    <p:sldId id="1133" r:id="rId40"/>
    <p:sldId id="1134" r:id="rId41"/>
    <p:sldId id="1137" r:id="rId42"/>
    <p:sldId id="1138" r:id="rId43"/>
    <p:sldId id="1158" r:id="rId44"/>
    <p:sldId id="1160" r:id="rId45"/>
    <p:sldId id="1161" r:id="rId46"/>
    <p:sldId id="1180" r:id="rId47"/>
    <p:sldId id="1159" r:id="rId48"/>
    <p:sldId id="1162" r:id="rId49"/>
    <p:sldId id="1163" r:id="rId50"/>
    <p:sldId id="1164" r:id="rId51"/>
    <p:sldId id="1166" r:id="rId52"/>
    <p:sldId id="1167" r:id="rId53"/>
    <p:sldId id="1168" r:id="rId54"/>
    <p:sldId id="1165" r:id="rId55"/>
    <p:sldId id="1154" r:id="rId56"/>
    <p:sldId id="1155" r:id="rId57"/>
    <p:sldId id="1156" r:id="rId58"/>
    <p:sldId id="1151" r:id="rId59"/>
    <p:sldId id="1152" r:id="rId60"/>
    <p:sldId id="1153" r:id="rId61"/>
    <p:sldId id="1173" r:id="rId62"/>
    <p:sldId id="1181" r:id="rId63"/>
    <p:sldId id="1182" r:id="rId64"/>
  </p:sldIdLst>
  <p:sldSz cx="12192000" cy="6858000"/>
  <p:notesSz cx="6807200" cy="9939338"/>
  <p:defaultTextStyle>
    <a:defPPr>
      <a:defRPr lang="ko-KR"/>
    </a:defPPr>
    <a:lvl1pPr algn="l" rtl="0" fontAlgn="base" latinLnBrk="1">
      <a:spcBef>
        <a:spcPct val="0"/>
      </a:spcBef>
      <a:spcAft>
        <a:spcPct val="0"/>
      </a:spcAft>
      <a:defRPr kumimoji="1" sz="2000" b="1" kern="1200">
        <a:solidFill>
          <a:schemeClr val="tx1"/>
        </a:solidFill>
        <a:latin typeface="Trebuchet MS" pitchFamily="34" charset="0"/>
        <a:ea typeface="돋움" pitchFamily="50" charset="-127"/>
        <a:cs typeface="+mn-cs"/>
      </a:defRPr>
    </a:lvl1pPr>
    <a:lvl2pPr marL="450850" indent="6350" algn="l" rtl="0" fontAlgn="base" latinLnBrk="1">
      <a:spcBef>
        <a:spcPct val="0"/>
      </a:spcBef>
      <a:spcAft>
        <a:spcPct val="0"/>
      </a:spcAft>
      <a:defRPr kumimoji="1" sz="2000" b="1" kern="1200">
        <a:solidFill>
          <a:schemeClr val="tx1"/>
        </a:solidFill>
        <a:latin typeface="Trebuchet MS" pitchFamily="34" charset="0"/>
        <a:ea typeface="돋움" pitchFamily="50" charset="-127"/>
        <a:cs typeface="+mn-cs"/>
      </a:defRPr>
    </a:lvl2pPr>
    <a:lvl3pPr marL="908050" indent="6350" algn="l" rtl="0" fontAlgn="base" latinLnBrk="1">
      <a:spcBef>
        <a:spcPct val="0"/>
      </a:spcBef>
      <a:spcAft>
        <a:spcPct val="0"/>
      </a:spcAft>
      <a:defRPr kumimoji="1" sz="2000" b="1" kern="1200">
        <a:solidFill>
          <a:schemeClr val="tx1"/>
        </a:solidFill>
        <a:latin typeface="Trebuchet MS" pitchFamily="34" charset="0"/>
        <a:ea typeface="돋움" pitchFamily="50" charset="-127"/>
        <a:cs typeface="+mn-cs"/>
      </a:defRPr>
    </a:lvl3pPr>
    <a:lvl4pPr marL="1365250" indent="6350" algn="l" rtl="0" fontAlgn="base" latinLnBrk="1">
      <a:spcBef>
        <a:spcPct val="0"/>
      </a:spcBef>
      <a:spcAft>
        <a:spcPct val="0"/>
      </a:spcAft>
      <a:defRPr kumimoji="1" sz="2000" b="1" kern="1200">
        <a:solidFill>
          <a:schemeClr val="tx1"/>
        </a:solidFill>
        <a:latin typeface="Trebuchet MS" pitchFamily="34" charset="0"/>
        <a:ea typeface="돋움" pitchFamily="50" charset="-127"/>
        <a:cs typeface="+mn-cs"/>
      </a:defRPr>
    </a:lvl4pPr>
    <a:lvl5pPr marL="1822450" indent="6350" algn="l" rtl="0" fontAlgn="base" latinLnBrk="1">
      <a:spcBef>
        <a:spcPct val="0"/>
      </a:spcBef>
      <a:spcAft>
        <a:spcPct val="0"/>
      </a:spcAft>
      <a:defRPr kumimoji="1" sz="2000" b="1" kern="1200">
        <a:solidFill>
          <a:schemeClr val="tx1"/>
        </a:solidFill>
        <a:latin typeface="Trebuchet MS" pitchFamily="34" charset="0"/>
        <a:ea typeface="돋움" pitchFamily="50" charset="-127"/>
        <a:cs typeface="+mn-cs"/>
      </a:defRPr>
    </a:lvl5pPr>
    <a:lvl6pPr marL="2286000" algn="l" defTabSz="914400" rtl="0" eaLnBrk="1" latinLnBrk="1" hangingPunct="1">
      <a:defRPr kumimoji="1" sz="2000" b="1" kern="1200">
        <a:solidFill>
          <a:schemeClr val="tx1"/>
        </a:solidFill>
        <a:latin typeface="Trebuchet MS" pitchFamily="34" charset="0"/>
        <a:ea typeface="돋움" pitchFamily="50" charset="-127"/>
        <a:cs typeface="+mn-cs"/>
      </a:defRPr>
    </a:lvl6pPr>
    <a:lvl7pPr marL="2743200" algn="l" defTabSz="914400" rtl="0" eaLnBrk="1" latinLnBrk="1" hangingPunct="1">
      <a:defRPr kumimoji="1" sz="2000" b="1" kern="1200">
        <a:solidFill>
          <a:schemeClr val="tx1"/>
        </a:solidFill>
        <a:latin typeface="Trebuchet MS" pitchFamily="34" charset="0"/>
        <a:ea typeface="돋움" pitchFamily="50" charset="-127"/>
        <a:cs typeface="+mn-cs"/>
      </a:defRPr>
    </a:lvl7pPr>
    <a:lvl8pPr marL="3200400" algn="l" defTabSz="914400" rtl="0" eaLnBrk="1" latinLnBrk="1" hangingPunct="1">
      <a:defRPr kumimoji="1" sz="2000" b="1" kern="1200">
        <a:solidFill>
          <a:schemeClr val="tx1"/>
        </a:solidFill>
        <a:latin typeface="Trebuchet MS" pitchFamily="34" charset="0"/>
        <a:ea typeface="돋움" pitchFamily="50" charset="-127"/>
        <a:cs typeface="+mn-cs"/>
      </a:defRPr>
    </a:lvl8pPr>
    <a:lvl9pPr marL="3657600" algn="l" defTabSz="914400" rtl="0" eaLnBrk="1" latinLnBrk="1" hangingPunct="1">
      <a:defRPr kumimoji="1" sz="2000" b="1" kern="1200">
        <a:solidFill>
          <a:schemeClr val="tx1"/>
        </a:solidFill>
        <a:latin typeface="Trebuchet MS" pitchFamily="34" charset="0"/>
        <a:ea typeface="돋움" pitchFamily="50" charset="-127"/>
        <a:cs typeface="+mn-cs"/>
      </a:defRPr>
    </a:lvl9pPr>
  </p:defaultTextStyle>
  <p:extLst>
    <p:ext uri="{521415D9-36F7-43E2-AB2F-B90AF26B5E84}">
      <p14:sectionLst xmlns:p14="http://schemas.microsoft.com/office/powerpoint/2010/main">
        <p14:section name="기본 구역" id="{5B8C593E-0B22-4715-A62C-8EDC79DEAE55}">
          <p14:sldIdLst>
            <p14:sldId id="1111"/>
            <p14:sldId id="1178"/>
            <p14:sldId id="1140"/>
            <p14:sldId id="1141"/>
            <p14:sldId id="1142"/>
            <p14:sldId id="1143"/>
            <p14:sldId id="1144"/>
            <p14:sldId id="1146"/>
            <p14:sldId id="1147"/>
            <p14:sldId id="1150"/>
            <p14:sldId id="1145"/>
            <p14:sldId id="1148"/>
            <p14:sldId id="1171"/>
            <p14:sldId id="1172"/>
            <p14:sldId id="1170"/>
            <p14:sldId id="1176"/>
            <p14:sldId id="1177"/>
            <p14:sldId id="1174"/>
            <p14:sldId id="1133"/>
            <p14:sldId id="1134"/>
            <p14:sldId id="1137"/>
            <p14:sldId id="1138"/>
            <p14:sldId id="1158"/>
            <p14:sldId id="1160"/>
            <p14:sldId id="1161"/>
            <p14:sldId id="1180"/>
            <p14:sldId id="1159"/>
            <p14:sldId id="1162"/>
            <p14:sldId id="1163"/>
            <p14:sldId id="1164"/>
            <p14:sldId id="1166"/>
            <p14:sldId id="1167"/>
            <p14:sldId id="1168"/>
            <p14:sldId id="1165"/>
          </p14:sldIdLst>
        </p14:section>
        <p14:section name="유첨" id="{0F8252CF-234B-4122-A75C-6236FD32E10E}">
          <p14:sldIdLst>
            <p14:sldId id="1154"/>
            <p14:sldId id="1155"/>
            <p14:sldId id="1156"/>
            <p14:sldId id="1151"/>
            <p14:sldId id="1152"/>
            <p14:sldId id="1153"/>
            <p14:sldId id="1173"/>
            <p14:sldId id="1181"/>
            <p14:sldId id="1182"/>
          </p14:sldIdLst>
        </p14:section>
        <p14:section name="참고" id="{26D768DF-89CA-4954-862C-428CE610FA86}">
          <p14:sldIdLst/>
        </p14:section>
      </p14:sectionLst>
    </p:ext>
    <p:ext uri="{EFAFB233-063F-42B5-8137-9DF3F51BA10A}">
      <p15:sldGuideLst xmlns:p15="http://schemas.microsoft.com/office/powerpoint/2012/main">
        <p15:guide id="1" orient="horz" pos="3884" userDrawn="1">
          <p15:clr>
            <a:srgbClr val="A4A3A4"/>
          </p15:clr>
        </p15:guide>
        <p15:guide id="11" orient="horz" pos="640" userDrawn="1">
          <p15:clr>
            <a:srgbClr val="A4A3A4"/>
          </p15:clr>
        </p15:guide>
        <p15:guide id="14" pos="3840" userDrawn="1">
          <p15:clr>
            <a:srgbClr val="A4A3A4"/>
          </p15:clr>
        </p15:guide>
        <p15:guide id="15" pos="3659" userDrawn="1">
          <p15:clr>
            <a:srgbClr val="A4A3A4"/>
          </p15:clr>
        </p15:guide>
        <p15:guide id="16" orient="horz" pos="3407" userDrawn="1">
          <p15:clr>
            <a:srgbClr val="A4A3A4"/>
          </p15:clr>
        </p15:guide>
        <p15:guide id="17" userDrawn="1">
          <p15:clr>
            <a:srgbClr val="A4A3A4"/>
          </p15:clr>
        </p15:guide>
        <p15:guide id="18" pos="2094" userDrawn="1">
          <p15:clr>
            <a:srgbClr val="A4A3A4"/>
          </p15:clr>
        </p15:guide>
        <p15:guide id="19" pos="6425" userDrawn="1">
          <p15:clr>
            <a:srgbClr val="A4A3A4"/>
          </p15:clr>
        </p15:guide>
        <p15:guide id="20" pos="937" userDrawn="1">
          <p15:clr>
            <a:srgbClr val="A4A3A4"/>
          </p15:clr>
        </p15:guide>
        <p15:guide id="21" pos="3477" userDrawn="1">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FFFFCC"/>
    <a:srgbClr val="0000FF"/>
    <a:srgbClr val="CCFFCC"/>
    <a:srgbClr val="CCFFFF"/>
    <a:srgbClr val="FFCCFF"/>
    <a:srgbClr val="009900"/>
    <a:srgbClr val="006600"/>
    <a:srgbClr val="B17ED8"/>
    <a:srgbClr val="E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129" autoAdjust="0"/>
    <p:restoredTop sz="94450" autoAdjust="0"/>
  </p:normalViewPr>
  <p:slideViewPr>
    <p:cSldViewPr>
      <p:cViewPr varScale="1">
        <p:scale>
          <a:sx n="215" d="100"/>
          <a:sy n="215" d="100"/>
        </p:scale>
        <p:origin x="240" y="456"/>
      </p:cViewPr>
      <p:guideLst>
        <p:guide orient="horz" pos="3884"/>
        <p:guide orient="horz" pos="640"/>
        <p:guide pos="3840"/>
        <p:guide pos="3659"/>
        <p:guide orient="horz" pos="3407"/>
        <p:guide/>
        <p:guide pos="2094"/>
        <p:guide pos="6425"/>
        <p:guide pos="937"/>
        <p:guide pos="3477"/>
      </p:guideLst>
    </p:cSldViewPr>
  </p:slideViewPr>
  <p:outlineViewPr>
    <p:cViewPr>
      <p:scale>
        <a:sx n="33" d="100"/>
        <a:sy n="33" d="100"/>
      </p:scale>
      <p:origin x="0" y="0"/>
    </p:cViewPr>
  </p:outlineViewPr>
  <p:notesTextViewPr>
    <p:cViewPr>
      <p:scale>
        <a:sx n="3" d="2"/>
        <a:sy n="3" d="2"/>
      </p:scale>
      <p:origin x="0" y="0"/>
    </p:cViewPr>
  </p:notesTextViewPr>
  <p:sorterViewPr>
    <p:cViewPr>
      <p:scale>
        <a:sx n="125" d="100"/>
        <a:sy n="125" d="100"/>
      </p:scale>
      <p:origin x="0" y="-30"/>
    </p:cViewPr>
  </p:sorterViewPr>
  <p:notesViewPr>
    <p:cSldViewPr>
      <p:cViewPr varScale="1">
        <p:scale>
          <a:sx n="84" d="100"/>
          <a:sy n="84" d="100"/>
        </p:scale>
        <p:origin x="3642" y="108"/>
      </p:cViewPr>
      <p:guideLst>
        <p:guide orient="horz" pos="3130"/>
        <p:guide pos="2144"/>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5.xml"/><Relationship Id="rId21" Type="http://schemas.openxmlformats.org/officeDocument/2006/relationships/slideMaster" Target="slideMasters/slideMaster21.xml"/><Relationship Id="rId42" Type="http://schemas.openxmlformats.org/officeDocument/2006/relationships/slide" Target="slides/slide21.xml"/><Relationship Id="rId47" Type="http://schemas.openxmlformats.org/officeDocument/2006/relationships/slide" Target="slides/slide26.xml"/><Relationship Id="rId63" Type="http://schemas.openxmlformats.org/officeDocument/2006/relationships/slide" Target="slides/slide42.xml"/><Relationship Id="rId68"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8.xml"/><Relationship Id="rId11" Type="http://schemas.openxmlformats.org/officeDocument/2006/relationships/slideMaster" Target="slideMasters/slideMaster11.xml"/><Relationship Id="rId24" Type="http://schemas.openxmlformats.org/officeDocument/2006/relationships/slide" Target="slides/slide3.xml"/><Relationship Id="rId32" Type="http://schemas.openxmlformats.org/officeDocument/2006/relationships/slide" Target="slides/slide11.xml"/><Relationship Id="rId37" Type="http://schemas.openxmlformats.org/officeDocument/2006/relationships/slide" Target="slides/slide16.xml"/><Relationship Id="rId40" Type="http://schemas.openxmlformats.org/officeDocument/2006/relationships/slide" Target="slides/slide19.xml"/><Relationship Id="rId45" Type="http://schemas.openxmlformats.org/officeDocument/2006/relationships/slide" Target="slides/slide24.xml"/><Relationship Id="rId53" Type="http://schemas.openxmlformats.org/officeDocument/2006/relationships/slide" Target="slides/slide32.xml"/><Relationship Id="rId58" Type="http://schemas.openxmlformats.org/officeDocument/2006/relationships/slide" Target="slides/slide37.xml"/><Relationship Id="rId66"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40.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 Target="slides/slide1.xml"/><Relationship Id="rId27" Type="http://schemas.openxmlformats.org/officeDocument/2006/relationships/slide" Target="slides/slide6.xml"/><Relationship Id="rId30" Type="http://schemas.openxmlformats.org/officeDocument/2006/relationships/slide" Target="slides/slide9.xml"/><Relationship Id="rId35" Type="http://schemas.openxmlformats.org/officeDocument/2006/relationships/slide" Target="slides/slide14.xml"/><Relationship Id="rId43" Type="http://schemas.openxmlformats.org/officeDocument/2006/relationships/slide" Target="slides/slide22.xml"/><Relationship Id="rId48" Type="http://schemas.openxmlformats.org/officeDocument/2006/relationships/slide" Target="slides/slide27.xml"/><Relationship Id="rId56" Type="http://schemas.openxmlformats.org/officeDocument/2006/relationships/slide" Target="slides/slide35.xml"/><Relationship Id="rId64" Type="http://schemas.openxmlformats.org/officeDocument/2006/relationships/slide" Target="slides/slide43.xml"/><Relationship Id="rId69"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30.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4.xml"/><Relationship Id="rId33" Type="http://schemas.openxmlformats.org/officeDocument/2006/relationships/slide" Target="slides/slide12.xml"/><Relationship Id="rId38" Type="http://schemas.openxmlformats.org/officeDocument/2006/relationships/slide" Target="slides/slide17.xml"/><Relationship Id="rId46" Type="http://schemas.openxmlformats.org/officeDocument/2006/relationships/slide" Target="slides/slide25.xml"/><Relationship Id="rId59" Type="http://schemas.openxmlformats.org/officeDocument/2006/relationships/slide" Target="slides/slide38.xml"/><Relationship Id="rId67" Type="http://schemas.openxmlformats.org/officeDocument/2006/relationships/viewProps" Target="viewProps.xml"/><Relationship Id="rId20" Type="http://schemas.openxmlformats.org/officeDocument/2006/relationships/slideMaster" Target="slideMasters/slideMaster20.xml"/><Relationship Id="rId41" Type="http://schemas.openxmlformats.org/officeDocument/2006/relationships/slide" Target="slides/slide20.xml"/><Relationship Id="rId54" Type="http://schemas.openxmlformats.org/officeDocument/2006/relationships/slide" Target="slides/slide33.xml"/><Relationship Id="rId62" Type="http://schemas.openxmlformats.org/officeDocument/2006/relationships/slide" Target="slides/slide4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2.xml"/><Relationship Id="rId28" Type="http://schemas.openxmlformats.org/officeDocument/2006/relationships/slide" Target="slides/slide7.xml"/><Relationship Id="rId36" Type="http://schemas.openxmlformats.org/officeDocument/2006/relationships/slide" Target="slides/slide15.xml"/><Relationship Id="rId49" Type="http://schemas.openxmlformats.org/officeDocument/2006/relationships/slide" Target="slides/slide28.xml"/><Relationship Id="rId57" Type="http://schemas.openxmlformats.org/officeDocument/2006/relationships/slide" Target="slides/slide36.xml"/><Relationship Id="rId10" Type="http://schemas.openxmlformats.org/officeDocument/2006/relationships/slideMaster" Target="slideMasters/slideMaster10.xml"/><Relationship Id="rId31" Type="http://schemas.openxmlformats.org/officeDocument/2006/relationships/slide" Target="slides/slide10.xml"/><Relationship Id="rId44" Type="http://schemas.openxmlformats.org/officeDocument/2006/relationships/slide" Target="slides/slide23.xml"/><Relationship Id="rId52" Type="http://schemas.openxmlformats.org/officeDocument/2006/relationships/slide" Target="slides/slide31.xml"/><Relationship Id="rId60" Type="http://schemas.openxmlformats.org/officeDocument/2006/relationships/slide" Target="slides/slide39.xml"/><Relationship Id="rId65"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18.xml"/><Relationship Id="rId34" Type="http://schemas.openxmlformats.org/officeDocument/2006/relationships/slide" Target="slides/slide13.xml"/><Relationship Id="rId50" Type="http://schemas.openxmlformats.org/officeDocument/2006/relationships/slide" Target="slides/slide29.xml"/><Relationship Id="rId5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51163" cy="496888"/>
          </a:xfrm>
          <a:prstGeom prst="rect">
            <a:avLst/>
          </a:prstGeom>
          <a:noFill/>
          <a:ln w="9525">
            <a:noFill/>
            <a:miter lim="800000"/>
            <a:headEnd/>
            <a:tailEnd/>
          </a:ln>
          <a:effectLst/>
        </p:spPr>
        <p:txBody>
          <a:bodyPr vert="horz" wrap="square" lIns="91559" tIns="45779" rIns="91559" bIns="45779" numCol="1" anchor="t" anchorCtr="0" compatLnSpc="1">
            <a:prstTxWarp prst="textNoShape">
              <a:avLst/>
            </a:prstTxWarp>
          </a:bodyPr>
          <a:lstStyle>
            <a:lvl1pPr defTabSz="915988">
              <a:defRPr sz="1200" b="0">
                <a:latin typeface="굴림" pitchFamily="50" charset="-127"/>
                <a:ea typeface="굴림" pitchFamily="50" charset="-127"/>
              </a:defRPr>
            </a:lvl1pPr>
          </a:lstStyle>
          <a:p>
            <a:pPr>
              <a:defRPr/>
            </a:pPr>
            <a:endParaRPr lang="en-US" altLang="ko-KR"/>
          </a:p>
        </p:txBody>
      </p:sp>
      <p:sp>
        <p:nvSpPr>
          <p:cNvPr id="25603" name="Rectangle 3"/>
          <p:cNvSpPr>
            <a:spLocks noGrp="1" noChangeArrowheads="1"/>
          </p:cNvSpPr>
          <p:nvPr>
            <p:ph type="dt" idx="1"/>
          </p:nvPr>
        </p:nvSpPr>
        <p:spPr bwMode="auto">
          <a:xfrm>
            <a:off x="3854450" y="0"/>
            <a:ext cx="2951163" cy="496888"/>
          </a:xfrm>
          <a:prstGeom prst="rect">
            <a:avLst/>
          </a:prstGeom>
          <a:noFill/>
          <a:ln w="9525">
            <a:noFill/>
            <a:miter lim="800000"/>
            <a:headEnd/>
            <a:tailEnd/>
          </a:ln>
          <a:effectLst/>
        </p:spPr>
        <p:txBody>
          <a:bodyPr vert="horz" wrap="square" lIns="91559" tIns="45779" rIns="91559" bIns="45779" numCol="1" anchor="t" anchorCtr="0" compatLnSpc="1">
            <a:prstTxWarp prst="textNoShape">
              <a:avLst/>
            </a:prstTxWarp>
          </a:bodyPr>
          <a:lstStyle>
            <a:lvl1pPr algn="r" defTabSz="915988">
              <a:defRPr sz="1200" b="0">
                <a:latin typeface="굴림" pitchFamily="50" charset="-127"/>
                <a:ea typeface="굴림" pitchFamily="50" charset="-127"/>
              </a:defRPr>
            </a:lvl1pPr>
          </a:lstStyle>
          <a:p>
            <a:pPr>
              <a:defRPr/>
            </a:pPr>
            <a:endParaRPr lang="en-US" altLang="ko-KR"/>
          </a:p>
        </p:txBody>
      </p:sp>
      <p:sp>
        <p:nvSpPr>
          <p:cNvPr id="24580" name="Rectangle 4"/>
          <p:cNvSpPr>
            <a:spLocks noGrp="1" noRot="1" noChangeAspect="1" noChangeArrowheads="1" noTextEdit="1"/>
          </p:cNvSpPr>
          <p:nvPr>
            <p:ph type="sldImg" idx="2"/>
          </p:nvPr>
        </p:nvSpPr>
        <p:spPr bwMode="auto">
          <a:xfrm>
            <a:off x="92075" y="747713"/>
            <a:ext cx="6623050" cy="3725862"/>
          </a:xfrm>
          <a:prstGeom prst="rect">
            <a:avLst/>
          </a:prstGeom>
          <a:noFill/>
          <a:ln w="9525">
            <a:solidFill>
              <a:srgbClr val="000000"/>
            </a:solidFill>
            <a:miter lim="800000"/>
            <a:headEnd/>
            <a:tailEnd/>
          </a:ln>
        </p:spPr>
      </p:sp>
      <p:sp>
        <p:nvSpPr>
          <p:cNvPr id="25605" name="Rectangle 5"/>
          <p:cNvSpPr>
            <a:spLocks noGrp="1" noChangeArrowheads="1"/>
          </p:cNvSpPr>
          <p:nvPr>
            <p:ph type="body" sz="quarter" idx="3"/>
          </p:nvPr>
        </p:nvSpPr>
        <p:spPr bwMode="auto">
          <a:xfrm>
            <a:off x="681038" y="4722813"/>
            <a:ext cx="5445125" cy="4470400"/>
          </a:xfrm>
          <a:prstGeom prst="rect">
            <a:avLst/>
          </a:prstGeom>
          <a:noFill/>
          <a:ln w="9525">
            <a:noFill/>
            <a:miter lim="800000"/>
            <a:headEnd/>
            <a:tailEnd/>
          </a:ln>
          <a:effectLst/>
        </p:spPr>
        <p:txBody>
          <a:bodyPr vert="horz" wrap="square" lIns="91559" tIns="45779" rIns="91559" bIns="45779"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25606" name="Rectangle 6"/>
          <p:cNvSpPr>
            <a:spLocks noGrp="1" noChangeArrowheads="1"/>
          </p:cNvSpPr>
          <p:nvPr>
            <p:ph type="ftr" sz="quarter" idx="4"/>
          </p:nvPr>
        </p:nvSpPr>
        <p:spPr bwMode="auto">
          <a:xfrm>
            <a:off x="0" y="9440863"/>
            <a:ext cx="2951163" cy="496887"/>
          </a:xfrm>
          <a:prstGeom prst="rect">
            <a:avLst/>
          </a:prstGeom>
          <a:noFill/>
          <a:ln w="9525">
            <a:noFill/>
            <a:miter lim="800000"/>
            <a:headEnd/>
            <a:tailEnd/>
          </a:ln>
          <a:effectLst/>
        </p:spPr>
        <p:txBody>
          <a:bodyPr vert="horz" wrap="square" lIns="91559" tIns="45779" rIns="91559" bIns="45779" numCol="1" anchor="b" anchorCtr="0" compatLnSpc="1">
            <a:prstTxWarp prst="textNoShape">
              <a:avLst/>
            </a:prstTxWarp>
          </a:bodyPr>
          <a:lstStyle>
            <a:lvl1pPr defTabSz="915988">
              <a:defRPr sz="1200" b="0">
                <a:latin typeface="굴림" pitchFamily="50" charset="-127"/>
                <a:ea typeface="굴림" pitchFamily="50" charset="-127"/>
              </a:defRPr>
            </a:lvl1pPr>
          </a:lstStyle>
          <a:p>
            <a:pPr>
              <a:defRPr/>
            </a:pPr>
            <a:endParaRPr lang="en-US" altLang="ko-KR"/>
          </a:p>
        </p:txBody>
      </p:sp>
      <p:sp>
        <p:nvSpPr>
          <p:cNvPr id="25607" name="Rectangle 7"/>
          <p:cNvSpPr>
            <a:spLocks noGrp="1" noChangeArrowheads="1"/>
          </p:cNvSpPr>
          <p:nvPr>
            <p:ph type="sldNum" sz="quarter" idx="5"/>
          </p:nvPr>
        </p:nvSpPr>
        <p:spPr bwMode="auto">
          <a:xfrm>
            <a:off x="3854450" y="9440863"/>
            <a:ext cx="2951163" cy="496887"/>
          </a:xfrm>
          <a:prstGeom prst="rect">
            <a:avLst/>
          </a:prstGeom>
          <a:noFill/>
          <a:ln w="9525">
            <a:noFill/>
            <a:miter lim="800000"/>
            <a:headEnd/>
            <a:tailEnd/>
          </a:ln>
          <a:effectLst/>
        </p:spPr>
        <p:txBody>
          <a:bodyPr vert="horz" wrap="square" lIns="91559" tIns="45779" rIns="91559" bIns="45779" numCol="1" anchor="b" anchorCtr="0" compatLnSpc="1">
            <a:prstTxWarp prst="textNoShape">
              <a:avLst/>
            </a:prstTxWarp>
          </a:bodyPr>
          <a:lstStyle>
            <a:lvl1pPr algn="r" defTabSz="915988">
              <a:defRPr sz="1200" b="0">
                <a:latin typeface="굴림" pitchFamily="50" charset="-127"/>
                <a:ea typeface="굴림" pitchFamily="50" charset="-127"/>
              </a:defRPr>
            </a:lvl1pPr>
          </a:lstStyle>
          <a:p>
            <a:pPr>
              <a:defRPr/>
            </a:pPr>
            <a:fld id="{11B386E0-A914-4A1F-AC02-752D0982DE67}" type="slidenum">
              <a:rPr lang="en-US" altLang="ko-KR"/>
              <a:pPr>
                <a:defRPr/>
              </a:pPr>
              <a:t>‹#›</a:t>
            </a:fld>
            <a:endParaRPr lang="en-US" altLang="ko-KR"/>
          </a:p>
        </p:txBody>
      </p:sp>
    </p:spTree>
    <p:extLst>
      <p:ext uri="{BB962C8B-B14F-4D97-AF65-F5344CB8AC3E}">
        <p14:creationId xmlns:p14="http://schemas.microsoft.com/office/powerpoint/2010/main" val="4277759916"/>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1pPr>
    <a:lvl2pPr marL="45085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2pPr>
    <a:lvl3pPr marL="90805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3pPr>
    <a:lvl4pPr marL="136525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4pPr>
    <a:lvl5pPr marL="182245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5pPr>
    <a:lvl6pPr marL="2284333" algn="l" defTabSz="913735" rtl="0" eaLnBrk="1" latinLnBrk="1" hangingPunct="1">
      <a:defRPr sz="1200" kern="1200">
        <a:solidFill>
          <a:schemeClr val="tx1"/>
        </a:solidFill>
        <a:latin typeface="+mn-lt"/>
        <a:ea typeface="+mn-ea"/>
        <a:cs typeface="+mn-cs"/>
      </a:defRPr>
    </a:lvl6pPr>
    <a:lvl7pPr marL="2741198" algn="l" defTabSz="913735" rtl="0" eaLnBrk="1" latinLnBrk="1" hangingPunct="1">
      <a:defRPr sz="1200" kern="1200">
        <a:solidFill>
          <a:schemeClr val="tx1"/>
        </a:solidFill>
        <a:latin typeface="+mn-lt"/>
        <a:ea typeface="+mn-ea"/>
        <a:cs typeface="+mn-cs"/>
      </a:defRPr>
    </a:lvl7pPr>
    <a:lvl8pPr marL="3198066" algn="l" defTabSz="913735" rtl="0" eaLnBrk="1" latinLnBrk="1" hangingPunct="1">
      <a:defRPr sz="1200" kern="1200">
        <a:solidFill>
          <a:schemeClr val="tx1"/>
        </a:solidFill>
        <a:latin typeface="+mn-lt"/>
        <a:ea typeface="+mn-ea"/>
        <a:cs typeface="+mn-cs"/>
      </a:defRPr>
    </a:lvl8pPr>
    <a:lvl9pPr marL="3654932" algn="l" defTabSz="913735"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
        <p:nvSpPr>
          <p:cNvPr id="4" name="슬라이드 번호 개체 틀 3"/>
          <p:cNvSpPr>
            <a:spLocks noGrp="1"/>
          </p:cNvSpPr>
          <p:nvPr>
            <p:ph type="sldNum" sz="quarter" idx="10"/>
          </p:nvPr>
        </p:nvSpPr>
        <p:spPr/>
        <p:txBody>
          <a:bodyPr/>
          <a:lstStyle/>
          <a:p>
            <a:pPr marL="0" marR="0" lvl="0" indent="0" algn="r" defTabSz="915988" rtl="0" eaLnBrk="1" fontAlgn="base" latinLnBrk="1" hangingPunct="1">
              <a:lnSpc>
                <a:spcPct val="100000"/>
              </a:lnSpc>
              <a:spcBef>
                <a:spcPct val="0"/>
              </a:spcBef>
              <a:spcAft>
                <a:spcPct val="0"/>
              </a:spcAft>
              <a:buClrTx/>
              <a:buSzTx/>
              <a:buFontTx/>
              <a:buNone/>
              <a:tabLst/>
              <a:defRPr/>
            </a:pPr>
            <a:fld id="{11B386E0-A914-4A1F-AC02-752D0982DE67}" type="slidenum">
              <a:rPr kumimoji="1" lang="en-US" altLang="ko-KR" sz="1200" b="0" i="0" u="none" strike="noStrike" kern="1200" cap="none" spc="0" normalizeH="0" baseline="0" noProof="0" smtClean="0">
                <a:ln>
                  <a:noFill/>
                </a:ln>
                <a:solidFill>
                  <a:srgbClr val="000000"/>
                </a:solidFill>
                <a:effectLst/>
                <a:uLnTx/>
                <a:uFillTx/>
                <a:latin typeface="굴림" pitchFamily="50" charset="-127"/>
                <a:ea typeface="굴림" pitchFamily="50" charset="-127"/>
                <a:cs typeface="+mn-cs"/>
              </a:rPr>
              <a:pPr marL="0" marR="0" lvl="0" indent="0" algn="r" defTabSz="915988" rtl="0" eaLnBrk="1" fontAlgn="base" latinLnBrk="1" hangingPunct="1">
                <a:lnSpc>
                  <a:spcPct val="100000"/>
                </a:lnSpc>
                <a:spcBef>
                  <a:spcPct val="0"/>
                </a:spcBef>
                <a:spcAft>
                  <a:spcPct val="0"/>
                </a:spcAft>
                <a:buClrTx/>
                <a:buSzTx/>
                <a:buFontTx/>
                <a:buNone/>
                <a:tabLst/>
                <a:defRPr/>
              </a:pPr>
              <a:t>1</a:t>
            </a:fld>
            <a:endParaRPr kumimoji="1" lang="en-US" altLang="ko-KR" sz="1200" b="0" i="0" u="none" strike="noStrike" kern="1200" cap="none" spc="0" normalizeH="0" baseline="0" noProof="0">
              <a:ln>
                <a:noFill/>
              </a:ln>
              <a:solidFill>
                <a:srgbClr val="000000"/>
              </a:solidFill>
              <a:effectLst/>
              <a:uLnTx/>
              <a:uFillTx/>
              <a:latin typeface="굴림" pitchFamily="50" charset="-127"/>
              <a:ea typeface="굴림" pitchFamily="50" charset="-127"/>
              <a:cs typeface="+mn-cs"/>
            </a:endParaRPr>
          </a:p>
        </p:txBody>
      </p:sp>
    </p:spTree>
    <p:extLst>
      <p:ext uri="{BB962C8B-B14F-4D97-AF65-F5344CB8AC3E}">
        <p14:creationId xmlns:p14="http://schemas.microsoft.com/office/powerpoint/2010/main" val="2505353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
        <p:nvSpPr>
          <p:cNvPr id="4" name="슬라이드 번호 개체 틀 3"/>
          <p:cNvSpPr>
            <a:spLocks noGrp="1"/>
          </p:cNvSpPr>
          <p:nvPr>
            <p:ph type="sldNum" sz="quarter" idx="10"/>
          </p:nvPr>
        </p:nvSpPr>
        <p:spPr/>
        <p:txBody>
          <a:bodyPr/>
          <a:lstStyle/>
          <a:p>
            <a:pPr>
              <a:defRPr/>
            </a:pPr>
            <a:fld id="{11B386E0-A914-4A1F-AC02-752D0982DE67}" type="slidenum">
              <a:rPr lang="en-US" altLang="ko-KR" smtClean="0"/>
              <a:pPr>
                <a:defRPr/>
              </a:pPr>
              <a:t>2</a:t>
            </a:fld>
            <a:endParaRPr lang="en-US" altLang="ko-KR"/>
          </a:p>
        </p:txBody>
      </p:sp>
    </p:spTree>
    <p:extLst>
      <p:ext uri="{BB962C8B-B14F-4D97-AF65-F5344CB8AC3E}">
        <p14:creationId xmlns:p14="http://schemas.microsoft.com/office/powerpoint/2010/main" val="469094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0.xml"/><Relationship Id="rId1" Type="http://schemas.openxmlformats.org/officeDocument/2006/relationships/tags" Target="../tags/tag1.xml"/><Relationship Id="rId4" Type="http://schemas.openxmlformats.org/officeDocument/2006/relationships/image" Target="../media/image2.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2" name="Line 39"/>
          <p:cNvSpPr>
            <a:spLocks noChangeShapeType="1"/>
          </p:cNvSpPr>
          <p:nvPr userDrawn="1"/>
        </p:nvSpPr>
        <p:spPr bwMode="auto">
          <a:xfrm>
            <a:off x="0" y="476672"/>
            <a:ext cx="12192000" cy="0"/>
          </a:xfrm>
          <a:prstGeom prst="line">
            <a:avLst/>
          </a:prstGeom>
          <a:noFill/>
          <a:ln w="9525">
            <a:solidFill>
              <a:srgbClr val="000000"/>
            </a:solidFill>
            <a:round/>
            <a:headEnd/>
            <a:tailEnd/>
          </a:ln>
        </p:spPr>
        <p:txBody>
          <a:bodyPr lIns="91369" tIns="45687" rIns="91369" bIns="45687"/>
          <a:lstStyle/>
          <a:p>
            <a:pPr>
              <a:defRPr/>
            </a:pPr>
            <a:endParaRPr lang="ko-KR" altLang="en-US">
              <a:solidFill>
                <a:prstClr val="black"/>
              </a:solidFill>
            </a:endParaRPr>
          </a:p>
        </p:txBody>
      </p:sp>
      <p:sp>
        <p:nvSpPr>
          <p:cNvPr id="3" name="직사각형 2"/>
          <p:cNvSpPr/>
          <p:nvPr userDrawn="1"/>
        </p:nvSpPr>
        <p:spPr>
          <a:xfrm>
            <a:off x="5375811" y="180980"/>
            <a:ext cx="1447810" cy="276987"/>
          </a:xfrm>
          <a:prstGeom prst="rect">
            <a:avLst/>
          </a:prstGeom>
          <a:ln>
            <a:solidFill>
              <a:schemeClr val="bg1">
                <a:lumMod val="85000"/>
              </a:schemeClr>
            </a:solidFill>
          </a:ln>
        </p:spPr>
        <p:txBody>
          <a:bodyPr wrap="none" lIns="91429" tIns="45714" rIns="91429" bIns="45714">
            <a:spAutoFit/>
          </a:bodyPr>
          <a:lstStyle/>
          <a:p>
            <a:pPr>
              <a:defRPr/>
            </a:pPr>
            <a:r>
              <a:rPr lang="en-US" altLang="ko-KR" sz="1200" b="0">
                <a:solidFill>
                  <a:prstClr val="white">
                    <a:lumMod val="75000"/>
                  </a:prstClr>
                </a:solidFill>
                <a:latin typeface="Arial Narrow" pitchFamily="34" charset="0"/>
                <a:cs typeface="Arial" pitchFamily="34" charset="0"/>
              </a:rPr>
              <a:t>LGE Internal Use Only</a:t>
            </a:r>
            <a:endParaRPr lang="ko-KR" altLang="en-US" sz="1200" b="0">
              <a:solidFill>
                <a:prstClr val="white">
                  <a:lumMod val="75000"/>
                </a:prstClr>
              </a:solidFill>
              <a:latin typeface="Arial Narrow" pitchFamily="34" charset="0"/>
              <a:cs typeface="Arial" pitchFamily="34" charset="0"/>
            </a:endParaRPr>
          </a:p>
        </p:txBody>
      </p:sp>
    </p:spTree>
    <p:extLst>
      <p:ext uri="{BB962C8B-B14F-4D97-AF65-F5344CB8AC3E}">
        <p14:creationId xmlns:p14="http://schemas.microsoft.com/office/powerpoint/2010/main" val="3160407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4734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1325563"/>
          </a:xfrm>
          <a:prstGeom prst="rect">
            <a:avLst/>
          </a:prstGeom>
        </p:spPr>
        <p:txBody>
          <a:bodyPr/>
          <a:lstStyle/>
          <a:p>
            <a:r>
              <a:rPr lang="ko-KR" altLang="en-US"/>
              <a:t>마스터 제목 스타일 편집</a:t>
            </a:r>
          </a:p>
        </p:txBody>
      </p:sp>
      <p:sp>
        <p:nvSpPr>
          <p:cNvPr id="3" name="내용 개체 틀 2"/>
          <p:cNvSpPr>
            <a:spLocks noGrp="1"/>
          </p:cNvSpPr>
          <p:nvPr>
            <p:ph idx="1"/>
          </p:nvPr>
        </p:nvSpPr>
        <p:spPr>
          <a:xfrm>
            <a:off x="838200" y="1825625"/>
            <a:ext cx="10515600" cy="4351338"/>
          </a:xfrm>
          <a:prstGeom prst="rect">
            <a:avLst/>
          </a:prstGeo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838200" y="6356350"/>
            <a:ext cx="2743200" cy="365125"/>
          </a:xfrm>
          <a:prstGeom prst="rect">
            <a:avLst/>
          </a:prstGeom>
        </p:spPr>
        <p:txBody>
          <a:bodyPr/>
          <a:lstStyle/>
          <a:p>
            <a:endParaRPr lang="ko-KR" altLang="en-US">
              <a:solidFill>
                <a:srgbClr val="000000"/>
              </a:solidFill>
            </a:endParaRPr>
          </a:p>
        </p:txBody>
      </p:sp>
      <p:sp>
        <p:nvSpPr>
          <p:cNvPr id="5" name="바닥글 개체 틀 4"/>
          <p:cNvSpPr>
            <a:spLocks noGrp="1"/>
          </p:cNvSpPr>
          <p:nvPr>
            <p:ph type="ftr" sz="quarter" idx="11"/>
          </p:nvPr>
        </p:nvSpPr>
        <p:spPr>
          <a:xfrm>
            <a:off x="7772400" y="6356350"/>
            <a:ext cx="4114800" cy="365125"/>
          </a:xfrm>
          <a:prstGeom prst="rect">
            <a:avLst/>
          </a:prstGeom>
        </p:spPr>
        <p:txBody>
          <a:bodyPr/>
          <a:lstStyle/>
          <a:p>
            <a:endParaRPr lang="ko-KR" altLang="en-US">
              <a:solidFill>
                <a:srgbClr val="000000"/>
              </a:solidFill>
            </a:endParaRPr>
          </a:p>
        </p:txBody>
      </p:sp>
      <p:pic>
        <p:nvPicPr>
          <p:cNvPr id="7" name="Picture 3" descr="C:\Users\hyun\Desktop\비전로고_두줄.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128620" y="6386473"/>
            <a:ext cx="971368" cy="421758"/>
          </a:xfrm>
          <a:prstGeom prst="rect">
            <a:avLst/>
          </a:prstGeom>
          <a:noFill/>
        </p:spPr>
      </p:pic>
      <p:sp>
        <p:nvSpPr>
          <p:cNvPr id="9" name="슬라이드 번호 개체 틀 5"/>
          <p:cNvSpPr>
            <a:spLocks noGrp="1"/>
          </p:cNvSpPr>
          <p:nvPr>
            <p:ph type="sldNum" sz="quarter" idx="4"/>
          </p:nvPr>
        </p:nvSpPr>
        <p:spPr>
          <a:xfrm>
            <a:off x="4724400" y="6494512"/>
            <a:ext cx="2743200" cy="365125"/>
          </a:xfrm>
          <a:prstGeom prst="rect">
            <a:avLst/>
          </a:prstGeom>
        </p:spPr>
        <p:txBody>
          <a:bodyPr vert="horz" lIns="91440" tIns="45720" rIns="91440" bIns="45720" rtlCol="0" anchor="ctr"/>
          <a:lstStyle>
            <a:lvl1pPr algn="ctr">
              <a:defRPr sz="1100">
                <a:solidFill>
                  <a:schemeClr val="tx1"/>
                </a:solidFill>
                <a:latin typeface="Arial Narrow" panose="020B0606020202030204" pitchFamily="34" charset="0"/>
              </a:defRPr>
            </a:lvl1pPr>
          </a:lstStyle>
          <a:p>
            <a:fld id="{F215B1D4-4ECD-4DDE-91CE-96B0C20A54A9}" type="slidenum">
              <a:rPr lang="ko-KR" altLang="en-US" sz="1400" smtClean="0">
                <a:solidFill>
                  <a:srgbClr val="000000"/>
                </a:solidFill>
              </a:rPr>
              <a:pPr/>
              <a:t>‹#›</a:t>
            </a:fld>
            <a:r>
              <a:rPr lang="ko-KR" altLang="en-US">
                <a:solidFill>
                  <a:srgbClr val="000000"/>
                </a:solidFill>
              </a:rPr>
              <a:t> </a:t>
            </a:r>
            <a:r>
              <a:rPr lang="en-US" altLang="ko-KR">
                <a:solidFill>
                  <a:srgbClr val="000000"/>
                </a:solidFill>
              </a:rPr>
              <a:t>/ 36</a:t>
            </a:r>
            <a:endParaRPr lang="ko-KR" altLang="en-US">
              <a:solidFill>
                <a:srgbClr val="000000"/>
              </a:solidFill>
            </a:endParaRPr>
          </a:p>
        </p:txBody>
      </p:sp>
    </p:spTree>
    <p:extLst>
      <p:ext uri="{BB962C8B-B14F-4D97-AF65-F5344CB8AC3E}">
        <p14:creationId xmlns:p14="http://schemas.microsoft.com/office/powerpoint/2010/main" val="2533451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cxnSp>
        <p:nvCxnSpPr>
          <p:cNvPr id="2" name="직선 연결선 2"/>
          <p:cNvCxnSpPr>
            <a:cxnSpLocks noChangeShapeType="1"/>
          </p:cNvCxnSpPr>
          <p:nvPr userDrawn="1"/>
        </p:nvCxnSpPr>
        <p:spPr bwMode="auto">
          <a:xfrm>
            <a:off x="0" y="549275"/>
            <a:ext cx="12184615" cy="0"/>
          </a:xfrm>
          <a:prstGeom prst="line">
            <a:avLst/>
          </a:prstGeom>
          <a:noFill/>
          <a:ln w="3175" algn="ctr">
            <a:solidFill>
              <a:schemeClr val="tx1"/>
            </a:solidFill>
            <a:round/>
            <a:headEnd/>
            <a:tailEnd/>
          </a:ln>
          <a:extLst>
            <a:ext uri="{909E8E84-426E-40DD-AFC4-6F175D3DCCD1}">
              <a14:hiddenFill xmlns:a14="http://schemas.microsoft.com/office/drawing/2010/main">
                <a:noFill/>
              </a14:hiddenFill>
            </a:ext>
          </a:extLst>
        </p:spPr>
      </p:cxnSp>
      <p:sp>
        <p:nvSpPr>
          <p:cNvPr id="5" name="직사각형 4"/>
          <p:cNvSpPr/>
          <p:nvPr userDrawn="1"/>
        </p:nvSpPr>
        <p:spPr>
          <a:xfrm>
            <a:off x="5176503" y="125610"/>
            <a:ext cx="1811643" cy="276965"/>
          </a:xfrm>
          <a:prstGeom prst="rect">
            <a:avLst/>
          </a:prstGeom>
          <a:ln>
            <a:solidFill>
              <a:schemeClr val="bg1">
                <a:lumMod val="85000"/>
              </a:schemeClr>
            </a:solidFill>
          </a:ln>
        </p:spPr>
        <p:txBody>
          <a:bodyPr wrap="none" lIns="91405" tIns="45703" rIns="91405" bIns="45703">
            <a:spAutoFit/>
          </a:bodyPr>
          <a:lstStyle/>
          <a:p>
            <a:pPr algn="ctr">
              <a:spcBef>
                <a:spcPct val="50000"/>
              </a:spcBef>
              <a:defRPr/>
            </a:pPr>
            <a:r>
              <a:rPr lang="en-US" altLang="ko-KR" sz="1200">
                <a:solidFill>
                  <a:srgbClr val="FFFFFF">
                    <a:lumMod val="75000"/>
                  </a:srgbClr>
                </a:solidFill>
                <a:latin typeface="Arial" pitchFamily="34" charset="0"/>
                <a:cs typeface="Arial" pitchFamily="34" charset="0"/>
              </a:rPr>
              <a:t>LGE Internal Use Only</a:t>
            </a:r>
            <a:endParaRPr lang="ko-KR" altLang="en-US" sz="1200">
              <a:solidFill>
                <a:srgbClr val="FFFFFF">
                  <a:lumMod val="75000"/>
                </a:srgbClr>
              </a:solidFill>
              <a:latin typeface="Arial" pitchFamily="34" charset="0"/>
              <a:cs typeface="Arial" pitchFamily="34" charset="0"/>
            </a:endParaRPr>
          </a:p>
        </p:txBody>
      </p:sp>
    </p:spTree>
    <p:extLst>
      <p:ext uri="{BB962C8B-B14F-4D97-AF65-F5344CB8AC3E}">
        <p14:creationId xmlns:p14="http://schemas.microsoft.com/office/powerpoint/2010/main" val="900410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빈 화면">
    <p:spTree>
      <p:nvGrpSpPr>
        <p:cNvPr id="1" name=""/>
        <p:cNvGrpSpPr/>
        <p:nvPr/>
      </p:nvGrpSpPr>
      <p:grpSpPr>
        <a:xfrm>
          <a:off x="0" y="0"/>
          <a:ext cx="0" cy="0"/>
          <a:chOff x="0" y="0"/>
          <a:chExt cx="0" cy="0"/>
        </a:xfrm>
      </p:grpSpPr>
      <p:sp>
        <p:nvSpPr>
          <p:cNvPr id="2" name="Rectangle 8"/>
          <p:cNvSpPr>
            <a:spLocks noGrp="1" noChangeArrowheads="1"/>
          </p:cNvSpPr>
          <p:nvPr>
            <p:ph type="title"/>
          </p:nvPr>
        </p:nvSpPr>
        <p:spPr bwMode="auto">
          <a:xfrm>
            <a:off x="4678009" y="49230"/>
            <a:ext cx="3101882" cy="504825"/>
          </a:xfrm>
          <a:prstGeom prst="rect">
            <a:avLst/>
          </a:prstGeom>
          <a:noFill/>
          <a:ln w="9525">
            <a:noFill/>
            <a:miter lim="800000"/>
            <a:headEnd/>
            <a:tailEnd/>
          </a:ln>
        </p:spPr>
        <p:txBody>
          <a:bodyPr/>
          <a:lstStyle/>
          <a:p>
            <a:pPr lvl="0"/>
            <a:r>
              <a:rPr lang="en-US" altLang="ko-KR" dirty="0"/>
              <a:t>LGE Internal Use Only</a:t>
            </a:r>
            <a:endParaRPr lang="ko-KR" altLang="en-US" dirty="0"/>
          </a:p>
        </p:txBody>
      </p:sp>
    </p:spTree>
    <p:extLst>
      <p:ext uri="{BB962C8B-B14F-4D97-AF65-F5344CB8AC3E}">
        <p14:creationId xmlns:p14="http://schemas.microsoft.com/office/powerpoint/2010/main" val="4223823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빈 화면">
    <p:spTree>
      <p:nvGrpSpPr>
        <p:cNvPr id="1" name=""/>
        <p:cNvGrpSpPr/>
        <p:nvPr/>
      </p:nvGrpSpPr>
      <p:grpSpPr>
        <a:xfrm>
          <a:off x="0" y="0"/>
          <a:ext cx="0" cy="0"/>
          <a:chOff x="0" y="0"/>
          <a:chExt cx="0" cy="0"/>
        </a:xfrm>
      </p:grpSpPr>
      <p:sp>
        <p:nvSpPr>
          <p:cNvPr id="2" name="Rectangle 8"/>
          <p:cNvSpPr>
            <a:spLocks noGrp="1" noChangeArrowheads="1"/>
          </p:cNvSpPr>
          <p:nvPr>
            <p:ph type="title"/>
          </p:nvPr>
        </p:nvSpPr>
        <p:spPr bwMode="auto">
          <a:xfrm>
            <a:off x="4678003" y="49220"/>
            <a:ext cx="3101882" cy="504825"/>
          </a:xfrm>
          <a:prstGeom prst="rect">
            <a:avLst/>
          </a:prstGeom>
          <a:noFill/>
          <a:ln w="9525">
            <a:noFill/>
            <a:miter lim="800000"/>
            <a:headEnd/>
            <a:tailEnd/>
          </a:ln>
        </p:spPr>
        <p:txBody>
          <a:bodyPr/>
          <a:lstStyle/>
          <a:p>
            <a:pPr lvl="0"/>
            <a:r>
              <a:rPr lang="en-US" altLang="ko-KR" dirty="0"/>
              <a:t>LGE Internal Use Only</a:t>
            </a:r>
            <a:endParaRPr lang="ko-KR" altLang="en-US" dirty="0"/>
          </a:p>
        </p:txBody>
      </p:sp>
    </p:spTree>
    <p:extLst>
      <p:ext uri="{BB962C8B-B14F-4D97-AF65-F5344CB8AC3E}">
        <p14:creationId xmlns:p14="http://schemas.microsoft.com/office/powerpoint/2010/main" val="3910753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빈 화면">
    <p:spTree>
      <p:nvGrpSpPr>
        <p:cNvPr id="1" name=""/>
        <p:cNvGrpSpPr/>
        <p:nvPr/>
      </p:nvGrpSpPr>
      <p:grpSpPr>
        <a:xfrm>
          <a:off x="0" y="0"/>
          <a:ext cx="0" cy="0"/>
          <a:chOff x="0" y="0"/>
          <a:chExt cx="0" cy="0"/>
        </a:xfrm>
      </p:grpSpPr>
      <p:sp>
        <p:nvSpPr>
          <p:cNvPr id="2" name="Rectangle 8"/>
          <p:cNvSpPr>
            <a:spLocks noGrp="1" noChangeArrowheads="1"/>
          </p:cNvSpPr>
          <p:nvPr>
            <p:ph type="title"/>
          </p:nvPr>
        </p:nvSpPr>
        <p:spPr bwMode="auto">
          <a:xfrm>
            <a:off x="4678003" y="49220"/>
            <a:ext cx="3101882" cy="504825"/>
          </a:xfrm>
          <a:prstGeom prst="rect">
            <a:avLst/>
          </a:prstGeom>
          <a:noFill/>
          <a:ln w="9525">
            <a:noFill/>
            <a:miter lim="800000"/>
            <a:headEnd/>
            <a:tailEnd/>
          </a:ln>
        </p:spPr>
        <p:txBody>
          <a:bodyPr/>
          <a:lstStyle/>
          <a:p>
            <a:pPr lvl="0"/>
            <a:r>
              <a:rPr lang="en-US" altLang="ko-KR" dirty="0"/>
              <a:t>LGE Internal Use Only</a:t>
            </a:r>
            <a:endParaRPr lang="ko-KR" altLang="en-US" dirty="0"/>
          </a:p>
        </p:txBody>
      </p:sp>
    </p:spTree>
    <p:extLst>
      <p:ext uri="{BB962C8B-B14F-4D97-AF65-F5344CB8AC3E}">
        <p14:creationId xmlns:p14="http://schemas.microsoft.com/office/powerpoint/2010/main" val="3799550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빈 화면">
    <p:spTree>
      <p:nvGrpSpPr>
        <p:cNvPr id="1" name=""/>
        <p:cNvGrpSpPr/>
        <p:nvPr/>
      </p:nvGrpSpPr>
      <p:grpSpPr>
        <a:xfrm>
          <a:off x="0" y="0"/>
          <a:ext cx="0" cy="0"/>
          <a:chOff x="0" y="0"/>
          <a:chExt cx="0" cy="0"/>
        </a:xfrm>
      </p:grpSpPr>
      <p:sp>
        <p:nvSpPr>
          <p:cNvPr id="2" name="Rectangle 8"/>
          <p:cNvSpPr>
            <a:spLocks noGrp="1" noChangeArrowheads="1"/>
          </p:cNvSpPr>
          <p:nvPr>
            <p:ph type="title"/>
          </p:nvPr>
        </p:nvSpPr>
        <p:spPr bwMode="auto">
          <a:xfrm>
            <a:off x="4678003" y="49220"/>
            <a:ext cx="3101882" cy="504825"/>
          </a:xfrm>
          <a:prstGeom prst="rect">
            <a:avLst/>
          </a:prstGeom>
          <a:noFill/>
          <a:ln w="9525">
            <a:noFill/>
            <a:miter lim="800000"/>
            <a:headEnd/>
            <a:tailEnd/>
          </a:ln>
        </p:spPr>
        <p:txBody>
          <a:bodyPr/>
          <a:lstStyle/>
          <a:p>
            <a:pPr lvl="0"/>
            <a:r>
              <a:rPr lang="en-US" altLang="ko-KR" dirty="0"/>
              <a:t>LGE Internal Use Only</a:t>
            </a:r>
            <a:endParaRPr lang="ko-KR" altLang="en-US" dirty="0"/>
          </a:p>
        </p:txBody>
      </p:sp>
    </p:spTree>
    <p:extLst>
      <p:ext uri="{BB962C8B-B14F-4D97-AF65-F5344CB8AC3E}">
        <p14:creationId xmlns:p14="http://schemas.microsoft.com/office/powerpoint/2010/main" val="1202859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9275620" y="6356355"/>
            <a:ext cx="2743200" cy="365125"/>
          </a:xfrm>
          <a:prstGeom prst="rect">
            <a:avLst/>
          </a:prstGeom>
        </p:spPr>
        <p:txBody>
          <a:bodyPr/>
          <a:lstStyle/>
          <a:p>
            <a:fld id="{81A3C30C-C0B5-4EAC-B249-A7CB82329FC0}" type="slidenum">
              <a:rPr lang="ko-KR" altLang="en-US" smtClean="0">
                <a:solidFill>
                  <a:srgbClr val="000000"/>
                </a:solidFill>
              </a:rPr>
              <a:pPr/>
              <a:t>‹#›</a:t>
            </a:fld>
            <a:endParaRPr lang="ko-KR" altLang="en-US">
              <a:solidFill>
                <a:srgbClr val="000000"/>
              </a:solidFill>
            </a:endParaRPr>
          </a:p>
        </p:txBody>
      </p:sp>
      <p:cxnSp>
        <p:nvCxnSpPr>
          <p:cNvPr id="8" name="직선 연결선 7"/>
          <p:cNvCxnSpPr/>
          <p:nvPr userDrawn="1"/>
        </p:nvCxnSpPr>
        <p:spPr>
          <a:xfrm>
            <a:off x="0" y="448887"/>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81707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7410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4264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5" name="직사각형 4"/>
          <p:cNvSpPr/>
          <p:nvPr userDrawn="1"/>
        </p:nvSpPr>
        <p:spPr>
          <a:xfrm>
            <a:off x="5176503" y="125612"/>
            <a:ext cx="1811643" cy="276965"/>
          </a:xfrm>
          <a:prstGeom prst="rect">
            <a:avLst/>
          </a:prstGeom>
          <a:ln>
            <a:solidFill>
              <a:schemeClr val="bg1">
                <a:lumMod val="85000"/>
              </a:schemeClr>
            </a:solidFill>
          </a:ln>
        </p:spPr>
        <p:txBody>
          <a:bodyPr wrap="none" lIns="91405" tIns="45703" rIns="91405" bIns="45703">
            <a:spAutoFit/>
          </a:bodyPr>
          <a:lstStyle/>
          <a:p>
            <a:pPr algn="ctr">
              <a:spcBef>
                <a:spcPct val="50000"/>
              </a:spcBef>
              <a:defRPr/>
            </a:pPr>
            <a:r>
              <a:rPr lang="en-US" altLang="ko-KR" sz="1200">
                <a:solidFill>
                  <a:srgbClr val="FFFFFF">
                    <a:lumMod val="75000"/>
                  </a:srgbClr>
                </a:solidFill>
                <a:latin typeface="Arial" pitchFamily="34" charset="0"/>
                <a:cs typeface="Arial" pitchFamily="34" charset="0"/>
              </a:rPr>
              <a:t>LGE Internal Use Only</a:t>
            </a:r>
            <a:endParaRPr lang="ko-KR" altLang="en-US" sz="1200">
              <a:solidFill>
                <a:srgbClr val="FFFFFF">
                  <a:lumMod val="75000"/>
                </a:srgbClr>
              </a:solidFill>
              <a:latin typeface="Arial" pitchFamily="34" charset="0"/>
              <a:cs typeface="Arial" pitchFamily="34" charset="0"/>
            </a:endParaRPr>
          </a:p>
        </p:txBody>
      </p:sp>
    </p:spTree>
    <p:extLst>
      <p:ext uri="{BB962C8B-B14F-4D97-AF65-F5344CB8AC3E}">
        <p14:creationId xmlns:p14="http://schemas.microsoft.com/office/powerpoint/2010/main" val="40872293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_제목 및 내용">
    <p:spTree>
      <p:nvGrpSpPr>
        <p:cNvPr id="1" name=""/>
        <p:cNvGrpSpPr/>
        <p:nvPr/>
      </p:nvGrpSpPr>
      <p:grpSpPr>
        <a:xfrm>
          <a:off x="0" y="0"/>
          <a:ext cx="0" cy="0"/>
          <a:chOff x="0" y="0"/>
          <a:chExt cx="0" cy="0"/>
        </a:xfrm>
      </p:grpSpPr>
      <p:graphicFrame>
        <p:nvGraphicFramePr>
          <p:cNvPr id="7" name="개체 6" hidden="1">
            <a:extLst>
              <a:ext uri="{FF2B5EF4-FFF2-40B4-BE49-F238E27FC236}">
                <a16:creationId xmlns:a16="http://schemas.microsoft.com/office/drawing/2014/main" id="{C2C826C5-37BE-4765-84A8-930E620FA6B5}"/>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3" progId="TCLayout.ActiveDocument.1">
                  <p:embed/>
                </p:oleObj>
              </mc:Choice>
              <mc:Fallback>
                <p:oleObj name="think-cell Slide" r:id="rId3" imgW="473" imgH="473"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날짜 개체 틀 3"/>
          <p:cNvSpPr>
            <a:spLocks noGrp="1"/>
          </p:cNvSpPr>
          <p:nvPr>
            <p:ph type="dt" sz="half" idx="10"/>
          </p:nvPr>
        </p:nvSpPr>
        <p:spPr>
          <a:xfrm>
            <a:off x="1193202" y="6356350"/>
            <a:ext cx="2743200" cy="365125"/>
          </a:xfrm>
          <a:prstGeom prst="rect">
            <a:avLst/>
          </a:prstGeom>
        </p:spPr>
        <p:txBody>
          <a:bodyPr/>
          <a:lstStyle>
            <a:lvl1pPr>
              <a:defRPr cap="none" baseline="0">
                <a:latin typeface="Arial Narrow" panose="020B0606020202030204" pitchFamily="34" charset="0"/>
                <a:ea typeface="LG스마트체 Regular" panose="020B0600000101010101" pitchFamily="50" charset="-127"/>
                <a:sym typeface="Arial Narrow" panose="020B0606020202030204" pitchFamily="34" charset="0"/>
              </a:defRPr>
            </a:lvl1pPr>
          </a:lstStyle>
          <a:p>
            <a:pPr fontAlgn="auto">
              <a:spcBef>
                <a:spcPts val="0"/>
              </a:spcBef>
              <a:spcAft>
                <a:spcPts val="0"/>
              </a:spcAft>
            </a:pPr>
            <a:endParaRPr kumimoji="0" lang="ko-KR" altLang="en-US" sz="1800" b="0">
              <a:solidFill>
                <a:prstClr val="black"/>
              </a:solidFill>
            </a:endParaRPr>
          </a:p>
        </p:txBody>
      </p:sp>
      <p:sp>
        <p:nvSpPr>
          <p:cNvPr id="5" name="바닥글 개체 틀 4"/>
          <p:cNvSpPr>
            <a:spLocks noGrp="1"/>
          </p:cNvSpPr>
          <p:nvPr>
            <p:ph type="ftr" sz="quarter" idx="11"/>
          </p:nvPr>
        </p:nvSpPr>
        <p:spPr>
          <a:xfrm>
            <a:off x="4038600" y="6356350"/>
            <a:ext cx="4114800" cy="365125"/>
          </a:xfrm>
          <a:prstGeom prst="rect">
            <a:avLst/>
          </a:prstGeom>
        </p:spPr>
        <p:txBody>
          <a:bodyPr/>
          <a:lstStyle>
            <a:lvl1pPr>
              <a:defRPr cap="none" baseline="0">
                <a:latin typeface="Arial Narrow" panose="020B0606020202030204" pitchFamily="34" charset="0"/>
                <a:ea typeface="LG스마트체 Regular" panose="020B0600000101010101" pitchFamily="50" charset="-127"/>
                <a:sym typeface="Arial Narrow" panose="020B0606020202030204" pitchFamily="34" charset="0"/>
              </a:defRPr>
            </a:lvl1pPr>
          </a:lstStyle>
          <a:p>
            <a:pPr fontAlgn="auto">
              <a:spcBef>
                <a:spcPts val="0"/>
              </a:spcBef>
              <a:spcAft>
                <a:spcPts val="0"/>
              </a:spcAft>
            </a:pPr>
            <a:endParaRPr kumimoji="0" lang="ko-KR" altLang="en-US" sz="1800" b="0">
              <a:solidFill>
                <a:prstClr val="black"/>
              </a:solidFill>
            </a:endParaRPr>
          </a:p>
        </p:txBody>
      </p:sp>
    </p:spTree>
    <p:extLst>
      <p:ext uri="{BB962C8B-B14F-4D97-AF65-F5344CB8AC3E}">
        <p14:creationId xmlns:p14="http://schemas.microsoft.com/office/powerpoint/2010/main" val="8914677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110066" y="43393"/>
            <a:ext cx="10515600" cy="439208"/>
          </a:xfrm>
          <a:prstGeom prst="rect">
            <a:avLst/>
          </a:prstGeom>
        </p:spPr>
        <p:txBody>
          <a:bodyPr/>
          <a:lstStyle>
            <a:lvl1pPr>
              <a:defRPr cap="none" baseline="0"/>
            </a:lvl1pPr>
          </a:lstStyle>
          <a:p>
            <a:r>
              <a:rPr lang="ko-KR" altLang="en-US"/>
              <a:t>마스터 제목 스타일 편집</a:t>
            </a:r>
          </a:p>
        </p:txBody>
      </p:sp>
      <p:sp>
        <p:nvSpPr>
          <p:cNvPr id="3" name="내용 개체 틀 2"/>
          <p:cNvSpPr>
            <a:spLocks noGrp="1"/>
          </p:cNvSpPr>
          <p:nvPr>
            <p:ph idx="1"/>
          </p:nvPr>
        </p:nvSpPr>
        <p:spPr>
          <a:xfrm>
            <a:off x="440264" y="733425"/>
            <a:ext cx="11308823" cy="451908"/>
          </a:xfrm>
          <a:prstGeom prst="rect">
            <a:avLst/>
          </a:prstGeom>
        </p:spPr>
        <p:txBody>
          <a:bodyPr/>
          <a:lstStyle>
            <a:lvl1pPr>
              <a:defRPr cap="none" baseline="0"/>
            </a:lvl1pPr>
            <a:lvl2pPr>
              <a:defRPr cap="none" baseline="0"/>
            </a:lvl2pPr>
            <a:lvl3pPr>
              <a:defRPr cap="none" baseline="0"/>
            </a:lvl3pPr>
            <a:lvl4pPr>
              <a:defRPr cap="none" baseline="0"/>
            </a:lvl4pPr>
            <a:lvl5pPr>
              <a:defRPr cap="none" baseline="0"/>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838200" y="6356350"/>
            <a:ext cx="2743200" cy="365125"/>
          </a:xfrm>
          <a:prstGeom prst="rect">
            <a:avLst/>
          </a:prstGeom>
        </p:spPr>
        <p:txBody>
          <a:bodyPr/>
          <a:lstStyle>
            <a:lvl1pPr>
              <a:defRPr cap="none" baseline="0"/>
            </a:lvl1pPr>
          </a:lstStyle>
          <a:p>
            <a:pPr fontAlgn="auto">
              <a:spcBef>
                <a:spcPts val="0"/>
              </a:spcBef>
              <a:spcAft>
                <a:spcPts val="0"/>
              </a:spcAft>
            </a:pPr>
            <a:endParaRPr kumimoji="0" lang="ko-KR" altLang="en-US" sz="1800" b="0">
              <a:solidFill>
                <a:prstClr val="black"/>
              </a:solidFill>
              <a:latin typeface="Arial Narrow"/>
              <a:ea typeface="LG스마트체 Regular"/>
            </a:endParaRPr>
          </a:p>
        </p:txBody>
      </p:sp>
      <p:sp>
        <p:nvSpPr>
          <p:cNvPr id="5" name="바닥글 개체 틀 4"/>
          <p:cNvSpPr>
            <a:spLocks noGrp="1"/>
          </p:cNvSpPr>
          <p:nvPr>
            <p:ph type="ftr" sz="quarter" idx="11"/>
          </p:nvPr>
        </p:nvSpPr>
        <p:spPr>
          <a:xfrm>
            <a:off x="4038600" y="6356350"/>
            <a:ext cx="4114800" cy="365125"/>
          </a:xfrm>
          <a:prstGeom prst="rect">
            <a:avLst/>
          </a:prstGeom>
        </p:spPr>
        <p:txBody>
          <a:bodyPr/>
          <a:lstStyle>
            <a:lvl1pPr>
              <a:defRPr cap="none" baseline="0"/>
            </a:lvl1pPr>
          </a:lstStyle>
          <a:p>
            <a:pPr fontAlgn="auto">
              <a:spcBef>
                <a:spcPts val="0"/>
              </a:spcBef>
              <a:spcAft>
                <a:spcPts val="0"/>
              </a:spcAft>
            </a:pPr>
            <a:endParaRPr kumimoji="0" lang="ko-KR" altLang="en-US" sz="1800" b="0">
              <a:solidFill>
                <a:prstClr val="black"/>
              </a:solidFill>
              <a:latin typeface="Arial Narrow"/>
              <a:ea typeface="LG스마트체 Regular"/>
            </a:endParaRPr>
          </a:p>
        </p:txBody>
      </p:sp>
    </p:spTree>
    <p:extLst>
      <p:ext uri="{BB962C8B-B14F-4D97-AF65-F5344CB8AC3E}">
        <p14:creationId xmlns:p14="http://schemas.microsoft.com/office/powerpoint/2010/main" val="33742675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246747" y="148294"/>
            <a:ext cx="2513509" cy="276999"/>
          </a:xfrm>
          <a:prstGeom prst="rect">
            <a:avLst/>
          </a:prstGeom>
        </p:spPr>
        <p:txBody>
          <a:bodyPr wrap="none" lIns="0" tIns="0" rIns="0" bIns="0">
            <a:spAutoFit/>
          </a:bodyPr>
          <a:lstStyle>
            <a:lvl1pPr algn="l">
              <a:defRPr sz="2000" b="1" baseline="0">
                <a:latin typeface="Arial Narrow" panose="020B0606020202030204" pitchFamily="34" charset="0"/>
                <a:ea typeface="LG스마트체2.0 Regular" panose="020B0600000101010101" pitchFamily="50" charset="-127"/>
              </a:defRPr>
            </a:lvl1pPr>
          </a:lstStyle>
          <a:p>
            <a:r>
              <a:rPr lang="ko-KR" altLang="en-US" dirty="0"/>
              <a:t>마스터 제목 스타일 편집</a:t>
            </a:r>
          </a:p>
        </p:txBody>
      </p:sp>
      <p:sp>
        <p:nvSpPr>
          <p:cNvPr id="8" name="Line 14"/>
          <p:cNvSpPr>
            <a:spLocks noChangeShapeType="1"/>
          </p:cNvSpPr>
          <p:nvPr userDrawn="1"/>
        </p:nvSpPr>
        <p:spPr bwMode="auto">
          <a:xfrm>
            <a:off x="0" y="534987"/>
            <a:ext cx="1219200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1429" tIns="45714" rIns="91429" bIns="45714"/>
          <a:lstStyle/>
          <a:p>
            <a:pPr defTabSz="914313"/>
            <a:endParaRPr lang="ko-KR" altLang="en-US" sz="1300">
              <a:solidFill>
                <a:srgbClr val="000000"/>
              </a:solidFill>
              <a:latin typeface="Arial Narrow" panose="020B0606020202030204" pitchFamily="34" charset="0"/>
              <a:ea typeface="LG스마트체 Regular" panose="020B0600000101010101" pitchFamily="50" charset="-127"/>
            </a:endParaRPr>
          </a:p>
        </p:txBody>
      </p:sp>
    </p:spTree>
    <p:extLst>
      <p:ext uri="{BB962C8B-B14F-4D97-AF65-F5344CB8AC3E}">
        <p14:creationId xmlns:p14="http://schemas.microsoft.com/office/powerpoint/2010/main" val="18935377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86875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7987904"/>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01948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08332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7436795"/>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71750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5974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08038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6099447"/>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4269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06465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빈 화면">
    <p:spTree>
      <p:nvGrpSpPr>
        <p:cNvPr id="1" name=""/>
        <p:cNvGrpSpPr/>
        <p:nvPr/>
      </p:nvGrpSpPr>
      <p:grpSpPr>
        <a:xfrm>
          <a:off x="0" y="0"/>
          <a:ext cx="0" cy="0"/>
          <a:chOff x="0" y="0"/>
          <a:chExt cx="0" cy="0"/>
        </a:xfrm>
      </p:grpSpPr>
      <p:sp>
        <p:nvSpPr>
          <p:cNvPr id="4" name="Line 14"/>
          <p:cNvSpPr>
            <a:spLocks noChangeShapeType="1"/>
          </p:cNvSpPr>
          <p:nvPr userDrawn="1"/>
        </p:nvSpPr>
        <p:spPr bwMode="auto">
          <a:xfrm>
            <a:off x="0" y="534988"/>
            <a:ext cx="12192000" cy="0"/>
          </a:xfrm>
          <a:prstGeom prst="line">
            <a:avLst/>
          </a:prstGeom>
          <a:noFill/>
          <a:ln w="9525">
            <a:solidFill>
              <a:schemeClr val="tx1"/>
            </a:solidFill>
            <a:round/>
            <a:headEnd/>
            <a:tailEnd/>
          </a:ln>
        </p:spPr>
        <p:txBody>
          <a:bodyPr/>
          <a:lstStyle/>
          <a:p>
            <a:pPr fontAlgn="auto">
              <a:spcBef>
                <a:spcPts val="0"/>
              </a:spcBef>
              <a:spcAft>
                <a:spcPts val="0"/>
              </a:spcAft>
            </a:pPr>
            <a:endParaRPr kumimoji="0" lang="ko-KR" altLang="en-US" sz="1463" b="0">
              <a:solidFill>
                <a:srgbClr val="000000"/>
              </a:solidFill>
              <a:latin typeface="Arial"/>
              <a:ea typeface="돋움"/>
            </a:endParaRPr>
          </a:p>
        </p:txBody>
      </p:sp>
      <p:sp>
        <p:nvSpPr>
          <p:cNvPr id="7" name="텍스트 개체 틀 6"/>
          <p:cNvSpPr>
            <a:spLocks noGrp="1"/>
          </p:cNvSpPr>
          <p:nvPr>
            <p:ph type="body" sz="quarter" idx="10"/>
          </p:nvPr>
        </p:nvSpPr>
        <p:spPr>
          <a:xfrm>
            <a:off x="8045938" y="116059"/>
            <a:ext cx="3987801" cy="317459"/>
          </a:xfrm>
          <a:prstGeom prst="rect">
            <a:avLst/>
          </a:prstGeom>
          <a:noFill/>
        </p:spPr>
        <p:txBody>
          <a:bodyPr wrap="square" rtlCol="0" anchor="ctr" anchorCtr="0">
            <a:spAutoFit/>
          </a:bodyPr>
          <a:lstStyle>
            <a:lvl1pPr marL="0" indent="0" algn="r">
              <a:buNone/>
              <a:defRPr lang="ko-KR" altLang="en-US" sz="1219" b="1" kern="1200" smtClean="0">
                <a:latin typeface="Arial Narrow" panose="020B0606020202030204" pitchFamily="34" charset="0"/>
                <a:ea typeface="LG스마트체 Regular" pitchFamily="50" charset="-127"/>
              </a:defRPr>
            </a:lvl1pPr>
            <a:lvl2pPr>
              <a:defRPr lang="ko-KR" altLang="en-US" kern="1200" smtClean="0">
                <a:latin typeface="굴림" pitchFamily="50" charset="-127"/>
                <a:ea typeface="굴림" pitchFamily="50" charset="-127"/>
                <a:cs typeface="+mn-cs"/>
              </a:defRPr>
            </a:lvl2pPr>
            <a:lvl3pPr>
              <a:defRPr lang="ko-KR" altLang="en-US" kern="1200" smtClean="0">
                <a:latin typeface="굴림" pitchFamily="50" charset="-127"/>
                <a:ea typeface="굴림" pitchFamily="50" charset="-127"/>
                <a:cs typeface="+mn-cs"/>
              </a:defRPr>
            </a:lvl3pPr>
            <a:lvl4pPr>
              <a:defRPr lang="ko-KR" altLang="en-US" kern="1200" smtClean="0">
                <a:latin typeface="굴림" pitchFamily="50" charset="-127"/>
                <a:ea typeface="굴림" pitchFamily="50" charset="-127"/>
                <a:cs typeface="+mn-cs"/>
              </a:defRPr>
            </a:lvl4pPr>
            <a:lvl5pPr>
              <a:defRPr lang="ko-KR" altLang="en-US" kern="1200">
                <a:latin typeface="굴림" pitchFamily="50" charset="-127"/>
                <a:ea typeface="굴림" pitchFamily="50" charset="-127"/>
                <a:cs typeface="+mn-cs"/>
              </a:defRPr>
            </a:lvl5pPr>
          </a:lstStyle>
          <a:p>
            <a:pPr lvl="0" algn="r" latinLnBrk="0">
              <a:lnSpc>
                <a:spcPct val="120000"/>
              </a:lnSpc>
              <a:spcBef>
                <a:spcPct val="0"/>
              </a:spcBef>
              <a:tabLst>
                <a:tab pos="3060800" algn="l"/>
              </a:tabLst>
            </a:pPr>
            <a:endParaRPr lang="ko-KR" altLang="en-US" dirty="0"/>
          </a:p>
        </p:txBody>
      </p:sp>
      <p:sp>
        <p:nvSpPr>
          <p:cNvPr id="9" name="제목 8"/>
          <p:cNvSpPr>
            <a:spLocks noGrp="1"/>
          </p:cNvSpPr>
          <p:nvPr>
            <p:ph type="title"/>
          </p:nvPr>
        </p:nvSpPr>
        <p:spPr>
          <a:xfrm>
            <a:off x="95104" y="71441"/>
            <a:ext cx="6000897" cy="398053"/>
          </a:xfrm>
          <a:prstGeom prst="rect">
            <a:avLst/>
          </a:prstGeom>
        </p:spPr>
        <p:txBody>
          <a:bodyPr/>
          <a:lstStyle>
            <a:lvl1pPr algn="l" rtl="0" fontAlgn="base" latinLnBrk="1">
              <a:spcBef>
                <a:spcPct val="0"/>
              </a:spcBef>
              <a:spcAft>
                <a:spcPct val="0"/>
              </a:spcAft>
              <a:defRPr kumimoji="1" lang="ko-KR" altLang="en-US" sz="1625" b="1" kern="1200" dirty="0">
                <a:solidFill>
                  <a:schemeClr val="tx1"/>
                </a:solidFill>
                <a:latin typeface="Arial Narrow" panose="020B0606020202030204" pitchFamily="34" charset="0"/>
                <a:ea typeface="LG스마트체 Regular" panose="020B0600000101010101" pitchFamily="50" charset="-127"/>
                <a:cs typeface="+mn-cs"/>
              </a:defRPr>
            </a:lvl1pPr>
          </a:lstStyle>
          <a:p>
            <a:endParaRPr lang="ko-KR" altLang="en-US" dirty="0"/>
          </a:p>
        </p:txBody>
      </p:sp>
      <p:sp>
        <p:nvSpPr>
          <p:cNvPr id="12" name="텍스트 개체 틀 11"/>
          <p:cNvSpPr>
            <a:spLocks noGrp="1"/>
          </p:cNvSpPr>
          <p:nvPr>
            <p:ph type="body" sz="quarter" idx="11"/>
          </p:nvPr>
        </p:nvSpPr>
        <p:spPr>
          <a:xfrm>
            <a:off x="257909" y="669591"/>
            <a:ext cx="11598031" cy="325438"/>
          </a:xfrm>
          <a:prstGeom prst="rect">
            <a:avLst/>
          </a:prstGeom>
        </p:spPr>
        <p:txBody>
          <a:bodyPr/>
          <a:lstStyle>
            <a:lvl1pPr marL="0" indent="0" algn="l" rtl="0" fontAlgn="base" latinLnBrk="1">
              <a:spcBef>
                <a:spcPct val="0"/>
              </a:spcBef>
              <a:spcAft>
                <a:spcPct val="0"/>
              </a:spcAft>
              <a:buNone/>
              <a:defRPr kumimoji="1" lang="ko-KR" altLang="en-US" sz="1300" b="1" kern="1200" dirty="0" smtClean="0">
                <a:solidFill>
                  <a:schemeClr val="tx1"/>
                </a:solidFill>
                <a:latin typeface="Arial Narrow" panose="020B0606020202030204" pitchFamily="34" charset="0"/>
                <a:ea typeface="LG스마트체 Regular" panose="020B0600000101010101" pitchFamily="50" charset="-127"/>
                <a:cs typeface="+mn-cs"/>
              </a:defRPr>
            </a:lvl1pPr>
            <a:lvl2pPr algn="l" rtl="0" fontAlgn="base" latinLnBrk="1">
              <a:spcBef>
                <a:spcPct val="0"/>
              </a:spcBef>
              <a:spcAft>
                <a:spcPct val="0"/>
              </a:spcAft>
              <a:defRPr kumimoji="1" lang="ko-KR" altLang="en-US" sz="1300" b="1" kern="1200" dirty="0" smtClean="0">
                <a:solidFill>
                  <a:schemeClr val="tx1"/>
                </a:solidFill>
                <a:latin typeface="Arial Narrow" panose="020B0606020202030204" pitchFamily="34" charset="0"/>
                <a:ea typeface="LG스마트체 Regular" panose="020B0600000101010101" pitchFamily="50" charset="-127"/>
                <a:cs typeface="+mn-cs"/>
              </a:defRPr>
            </a:lvl2pPr>
            <a:lvl3pPr algn="l" rtl="0" fontAlgn="base" latinLnBrk="1">
              <a:spcBef>
                <a:spcPct val="0"/>
              </a:spcBef>
              <a:spcAft>
                <a:spcPct val="0"/>
              </a:spcAft>
              <a:defRPr kumimoji="1" lang="ko-KR" altLang="en-US" sz="1300" b="1" kern="1200" dirty="0" smtClean="0">
                <a:solidFill>
                  <a:schemeClr val="tx1"/>
                </a:solidFill>
                <a:latin typeface="Arial Narrow" panose="020B0606020202030204" pitchFamily="34" charset="0"/>
                <a:ea typeface="LG스마트체 Regular" panose="020B0600000101010101" pitchFamily="50" charset="-127"/>
                <a:cs typeface="+mn-cs"/>
              </a:defRPr>
            </a:lvl3pPr>
            <a:lvl4pPr algn="l" rtl="0" fontAlgn="base" latinLnBrk="1">
              <a:spcBef>
                <a:spcPct val="0"/>
              </a:spcBef>
              <a:spcAft>
                <a:spcPct val="0"/>
              </a:spcAft>
              <a:defRPr kumimoji="1" lang="ko-KR" altLang="en-US" sz="1300" b="1" kern="1200" dirty="0" smtClean="0">
                <a:solidFill>
                  <a:schemeClr val="tx1"/>
                </a:solidFill>
                <a:latin typeface="Arial Narrow" panose="020B0606020202030204" pitchFamily="34" charset="0"/>
                <a:ea typeface="LG스마트체 Regular" panose="020B0600000101010101" pitchFamily="50" charset="-127"/>
                <a:cs typeface="+mn-cs"/>
              </a:defRPr>
            </a:lvl4pPr>
            <a:lvl5pPr algn="l" rtl="0" fontAlgn="base" latinLnBrk="1">
              <a:spcBef>
                <a:spcPct val="0"/>
              </a:spcBef>
              <a:spcAft>
                <a:spcPct val="0"/>
              </a:spcAft>
              <a:defRPr kumimoji="1" lang="ko-KR" altLang="en-US" sz="1300" b="1" kern="1200" dirty="0">
                <a:solidFill>
                  <a:schemeClr val="tx1"/>
                </a:solidFill>
                <a:latin typeface="Arial Narrow" panose="020B0606020202030204" pitchFamily="34" charset="0"/>
                <a:ea typeface="LG스마트체 Regular" panose="020B0600000101010101" pitchFamily="50" charset="-127"/>
                <a:cs typeface="+mn-cs"/>
              </a:defRPr>
            </a:lvl5pPr>
          </a:lstStyle>
          <a:p>
            <a:pPr lvl="0"/>
            <a:endParaRPr lang="ko-KR" altLang="en-US" dirty="0"/>
          </a:p>
        </p:txBody>
      </p:sp>
    </p:spTree>
    <p:extLst>
      <p:ext uri="{BB962C8B-B14F-4D97-AF65-F5344CB8AC3E}">
        <p14:creationId xmlns:p14="http://schemas.microsoft.com/office/powerpoint/2010/main" val="2829948956"/>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sz="2200"/>
            </a:lvl1pPr>
          </a:lstStyle>
          <a:p>
            <a:r>
              <a:rPr lang="ko-KR" altLang="en-US" dirty="0"/>
              <a:t>마스터 제목 스타일 편집</a:t>
            </a:r>
          </a:p>
        </p:txBody>
      </p:sp>
      <p:sp>
        <p:nvSpPr>
          <p:cNvPr id="5" name="슬라이드 번호 개체 틀 4"/>
          <p:cNvSpPr>
            <a:spLocks noGrp="1"/>
          </p:cNvSpPr>
          <p:nvPr>
            <p:ph type="sldNum" sz="quarter" idx="12"/>
          </p:nvPr>
        </p:nvSpPr>
        <p:spPr/>
        <p:txBody>
          <a:bodyPr/>
          <a:lstStyle/>
          <a:p>
            <a:pPr algn="ctr"/>
            <a:fld id="{85EA48AA-190A-48EB-A50C-AA4A94C70FB2}" type="slidenum">
              <a:rPr lang="ko-KR" altLang="en-US" smtClean="0">
                <a:solidFill>
                  <a:prstClr val="black">
                    <a:tint val="75000"/>
                  </a:prstClr>
                </a:solidFill>
              </a:rPr>
              <a:pPr algn="ctr"/>
              <a:t>‹#›</a:t>
            </a:fld>
            <a:r>
              <a:rPr lang="ko-KR" altLang="en-US">
                <a:solidFill>
                  <a:prstClr val="black">
                    <a:tint val="75000"/>
                  </a:prstClr>
                </a:solidFill>
              </a:rPr>
              <a:t> </a:t>
            </a:r>
            <a:r>
              <a:rPr lang="en-US" altLang="ko-KR">
                <a:solidFill>
                  <a:prstClr val="black">
                    <a:tint val="75000"/>
                  </a:prstClr>
                </a:solidFill>
              </a:rPr>
              <a:t>/ N</a:t>
            </a:r>
            <a:endParaRPr lang="ko-KR" altLang="en-US">
              <a:solidFill>
                <a:prstClr val="black">
                  <a:tint val="75000"/>
                </a:prstClr>
              </a:solidFill>
            </a:endParaRPr>
          </a:p>
        </p:txBody>
      </p:sp>
      <p:sp>
        <p:nvSpPr>
          <p:cNvPr id="9" name="텍스트 개체 틀 8"/>
          <p:cNvSpPr>
            <a:spLocks noGrp="1"/>
          </p:cNvSpPr>
          <p:nvPr>
            <p:ph type="body" sz="quarter" idx="13" hasCustomPrompt="1"/>
          </p:nvPr>
        </p:nvSpPr>
        <p:spPr>
          <a:xfrm>
            <a:off x="8643169" y="123944"/>
            <a:ext cx="3457239" cy="331788"/>
          </a:xfrm>
          <a:prstGeom prst="rect">
            <a:avLst/>
          </a:prstGeom>
        </p:spPr>
        <p:txBody>
          <a:bodyPr/>
          <a:lstStyle>
            <a:lvl1pPr algn="r">
              <a:defRPr sz="2000" b="1"/>
            </a:lvl1pPr>
          </a:lstStyle>
          <a:p>
            <a:pPr lvl="0"/>
            <a:r>
              <a:rPr lang="ko-KR" altLang="en-US" dirty="0"/>
              <a:t>마스터 부제목</a:t>
            </a:r>
            <a:r>
              <a:rPr lang="en-US" altLang="ko-KR" dirty="0"/>
              <a:t> </a:t>
            </a:r>
            <a:r>
              <a:rPr lang="ko-KR" altLang="en-US"/>
              <a:t>스타일 편집</a:t>
            </a:r>
            <a:endParaRPr lang="ko-KR" altLang="en-US" dirty="0"/>
          </a:p>
        </p:txBody>
      </p:sp>
      <p:sp>
        <p:nvSpPr>
          <p:cNvPr id="11" name="텍스트 개체 틀 10"/>
          <p:cNvSpPr>
            <a:spLocks noGrp="1"/>
          </p:cNvSpPr>
          <p:nvPr>
            <p:ph type="body" sz="quarter" idx="14"/>
          </p:nvPr>
        </p:nvSpPr>
        <p:spPr>
          <a:xfrm>
            <a:off x="117232" y="620688"/>
            <a:ext cx="11881339" cy="647700"/>
          </a:xfrm>
          <a:prstGeom prst="rect">
            <a:avLst/>
          </a:prstGeom>
        </p:spPr>
        <p:txBody>
          <a:bodyPr/>
          <a:lstStyle>
            <a:lvl1pPr>
              <a:defRPr sz="2000"/>
            </a:lvl1pPr>
          </a:lstStyle>
          <a:p>
            <a:pPr lvl="0"/>
            <a:r>
              <a:rPr lang="ko-KR" altLang="en-US" dirty="0"/>
              <a:t>마스터 텍스트 스타일을 편집합니다</a:t>
            </a:r>
          </a:p>
        </p:txBody>
      </p:sp>
    </p:spTree>
    <p:extLst>
      <p:ext uri="{BB962C8B-B14F-4D97-AF65-F5344CB8AC3E}">
        <p14:creationId xmlns:p14="http://schemas.microsoft.com/office/powerpoint/2010/main" val="22160499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제목만,PG">
    <p:spTree>
      <p:nvGrpSpPr>
        <p:cNvPr id="1" name=""/>
        <p:cNvGrpSpPr/>
        <p:nvPr/>
      </p:nvGrpSpPr>
      <p:grpSpPr>
        <a:xfrm>
          <a:off x="0" y="0"/>
          <a:ext cx="0" cy="0"/>
          <a:chOff x="0" y="0"/>
          <a:chExt cx="0" cy="0"/>
        </a:xfrm>
      </p:grpSpPr>
      <p:sp>
        <p:nvSpPr>
          <p:cNvPr id="5" name="제목 4"/>
          <p:cNvSpPr>
            <a:spLocks noGrp="1"/>
          </p:cNvSpPr>
          <p:nvPr>
            <p:ph type="title"/>
          </p:nvPr>
        </p:nvSpPr>
        <p:spPr>
          <a:solidFill>
            <a:schemeClr val="bg1"/>
          </a:solidFill>
        </p:spPr>
        <p:txBody>
          <a:bodyPr/>
          <a:lstStyle>
            <a:lvl1pPr>
              <a:defRPr>
                <a:latin typeface="Arial Narrow" panose="020B0606020202030204" pitchFamily="34" charset="0"/>
                <a:cs typeface="Arial" pitchFamily="34" charset="0"/>
              </a:defRPr>
            </a:lvl1pPr>
          </a:lstStyle>
          <a:p>
            <a:r>
              <a:rPr lang="ko-KR" altLang="en-US"/>
              <a:t>마스터 제목 스타일 편집</a:t>
            </a:r>
            <a:endParaRPr lang="ko-KR" altLang="en-US" dirty="0"/>
          </a:p>
        </p:txBody>
      </p:sp>
    </p:spTree>
    <p:extLst>
      <p:ext uri="{BB962C8B-B14F-4D97-AF65-F5344CB8AC3E}">
        <p14:creationId xmlns:p14="http://schemas.microsoft.com/office/powerpoint/2010/main" val="28161431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제목만">
    <p:spTree>
      <p:nvGrpSpPr>
        <p:cNvPr id="1" name=""/>
        <p:cNvGrpSpPr/>
        <p:nvPr/>
      </p:nvGrpSpPr>
      <p:grpSpPr>
        <a:xfrm>
          <a:off x="0" y="0"/>
          <a:ext cx="0" cy="0"/>
          <a:chOff x="0" y="0"/>
          <a:chExt cx="0" cy="0"/>
        </a:xfrm>
      </p:grpSpPr>
      <p:sp>
        <p:nvSpPr>
          <p:cNvPr id="2" name="제목 4"/>
          <p:cNvSpPr>
            <a:spLocks noGrp="1"/>
          </p:cNvSpPr>
          <p:nvPr>
            <p:ph type="title"/>
          </p:nvPr>
        </p:nvSpPr>
        <p:spPr>
          <a:xfrm>
            <a:off x="317782" y="116632"/>
            <a:ext cx="3065845" cy="349740"/>
          </a:xfrm>
        </p:spPr>
        <p:txBody>
          <a:bodyPr/>
          <a:lstStyle>
            <a:lvl1pPr>
              <a:defRPr>
                <a:latin typeface="Arial Narrow" panose="020B0606020202030204" pitchFamily="34" charset="0"/>
                <a:cs typeface="Arial" pitchFamily="34" charset="0"/>
              </a:defRPr>
            </a:lvl1pPr>
          </a:lstStyle>
          <a:p>
            <a:r>
              <a:rPr lang="ko-KR" altLang="en-US"/>
              <a:t>마스터 제목 스타일 편집</a:t>
            </a:r>
            <a:endParaRPr lang="ko-KR" altLang="en-US" dirty="0"/>
          </a:p>
        </p:txBody>
      </p:sp>
      <p:sp>
        <p:nvSpPr>
          <p:cNvPr id="3" name="Line 7"/>
          <p:cNvSpPr>
            <a:spLocks noChangeShapeType="1"/>
          </p:cNvSpPr>
          <p:nvPr userDrawn="1"/>
        </p:nvSpPr>
        <p:spPr bwMode="auto">
          <a:xfrm>
            <a:off x="2118" y="533400"/>
            <a:ext cx="12189883" cy="0"/>
          </a:xfrm>
          <a:prstGeom prst="line">
            <a:avLst/>
          </a:prstGeom>
          <a:noFill/>
          <a:ln w="9525">
            <a:solidFill>
              <a:schemeClr val="tx1"/>
            </a:solidFill>
            <a:round/>
            <a:headEnd/>
            <a:tailEnd/>
          </a:ln>
          <a:effectLst/>
        </p:spPr>
        <p:txBody>
          <a:bodyPr/>
          <a:lstStyle/>
          <a:p>
            <a:pPr algn="ctr" latinLnBrk="0">
              <a:spcBef>
                <a:spcPct val="50000"/>
              </a:spcBef>
              <a:defRPr/>
            </a:pPr>
            <a:endParaRPr lang="en-US" sz="975" b="0">
              <a:solidFill>
                <a:prstClr val="black"/>
              </a:solidFill>
              <a:latin typeface="Arial Narrow" panose="020B0606020202030204" pitchFamily="34" charset="0"/>
              <a:ea typeface="LG스마트체 Regular" panose="020B0600000101010101" pitchFamily="50" charset="-127"/>
            </a:endParaRPr>
          </a:p>
        </p:txBody>
      </p:sp>
      <p:pic>
        <p:nvPicPr>
          <p:cNvPr id="6" name="Picture 3" descr="C:\Users\hyun\Desktop\비전로고_두줄.png"/>
          <p:cNvPicPr>
            <a:picLocks noChangeAspect="1" noChangeArrowheads="1"/>
          </p:cNvPicPr>
          <p:nvPr userDrawn="1"/>
        </p:nvPicPr>
        <p:blipFill>
          <a:blip r:embed="rId2" cstate="print"/>
          <a:srcRect/>
          <a:stretch>
            <a:fillRect/>
          </a:stretch>
        </p:blipFill>
        <p:spPr bwMode="auto">
          <a:xfrm>
            <a:off x="10992544" y="6386473"/>
            <a:ext cx="1047946" cy="421758"/>
          </a:xfrm>
          <a:prstGeom prst="rect">
            <a:avLst/>
          </a:prstGeom>
          <a:noFill/>
        </p:spPr>
      </p:pic>
      <p:sp>
        <p:nvSpPr>
          <p:cNvPr id="8" name="Text Box 168"/>
          <p:cNvSpPr txBox="1">
            <a:spLocks noChangeArrowheads="1"/>
          </p:cNvSpPr>
          <p:nvPr userDrawn="1"/>
        </p:nvSpPr>
        <p:spPr bwMode="auto">
          <a:xfrm>
            <a:off x="5285999" y="116632"/>
            <a:ext cx="1620000" cy="288000"/>
          </a:xfrm>
          <a:prstGeom prst="rect">
            <a:avLst/>
          </a:prstGeom>
          <a:noFill/>
          <a:ln w="6350" cmpd="dbl">
            <a:solidFill>
              <a:schemeClr val="bg1">
                <a:lumMod val="65000"/>
              </a:schemeClr>
            </a:solidFill>
            <a:miter lim="800000"/>
            <a:headEnd/>
            <a:tailEnd/>
          </a:ln>
        </p:spPr>
        <p:txBody>
          <a:bodyPr wrap="square" lIns="36000" tIns="36000" rIns="36000" bIns="36000" anchor="ctr">
            <a:noAutofit/>
          </a:bodyPr>
          <a:lstStyle/>
          <a:p>
            <a:pPr algn="ctr"/>
            <a:r>
              <a:rPr lang="en-US" altLang="ko-KR" sz="1000" b="0" i="1">
                <a:solidFill>
                  <a:prstClr val="white">
                    <a:lumMod val="65000"/>
                  </a:prstClr>
                </a:solidFill>
                <a:latin typeface="Arial Narrow" panose="020B0606020202030204" pitchFamily="34" charset="0"/>
                <a:ea typeface="LG스마트체 Regular" panose="020B0600000101010101" pitchFamily="50" charset="-127"/>
                <a:cs typeface="Arial" pitchFamily="34" charset="0"/>
              </a:rPr>
              <a:t>LGE Internal Use Only</a:t>
            </a:r>
          </a:p>
        </p:txBody>
      </p:sp>
    </p:spTree>
    <p:extLst>
      <p:ext uri="{BB962C8B-B14F-4D97-AF65-F5344CB8AC3E}">
        <p14:creationId xmlns:p14="http://schemas.microsoft.com/office/powerpoint/2010/main" val="37118926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내용만,P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4775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내용만">
    <p:spTree>
      <p:nvGrpSpPr>
        <p:cNvPr id="1" name=""/>
        <p:cNvGrpSpPr/>
        <p:nvPr/>
      </p:nvGrpSpPr>
      <p:grpSpPr>
        <a:xfrm>
          <a:off x="0" y="0"/>
          <a:ext cx="0" cy="0"/>
          <a:chOff x="0" y="0"/>
          <a:chExt cx="0" cy="0"/>
        </a:xfrm>
      </p:grpSpPr>
      <p:sp>
        <p:nvSpPr>
          <p:cNvPr id="3" name="Line 7"/>
          <p:cNvSpPr>
            <a:spLocks noChangeShapeType="1"/>
          </p:cNvSpPr>
          <p:nvPr userDrawn="1"/>
        </p:nvSpPr>
        <p:spPr bwMode="auto">
          <a:xfrm>
            <a:off x="2118" y="533400"/>
            <a:ext cx="12189883" cy="0"/>
          </a:xfrm>
          <a:prstGeom prst="line">
            <a:avLst/>
          </a:prstGeom>
          <a:noFill/>
          <a:ln w="9525">
            <a:solidFill>
              <a:schemeClr val="tx1"/>
            </a:solidFill>
            <a:round/>
            <a:headEnd/>
            <a:tailEnd/>
          </a:ln>
          <a:effectLst/>
        </p:spPr>
        <p:txBody>
          <a:bodyPr/>
          <a:lstStyle/>
          <a:p>
            <a:pPr algn="ctr" latinLnBrk="0">
              <a:spcBef>
                <a:spcPct val="50000"/>
              </a:spcBef>
              <a:defRPr/>
            </a:pPr>
            <a:endParaRPr lang="en-US" sz="975" b="0">
              <a:solidFill>
                <a:prstClr val="black"/>
              </a:solidFill>
              <a:latin typeface="Arial Narrow" panose="020B0606020202030204" pitchFamily="34" charset="0"/>
              <a:ea typeface="LG스마트체 Regular" panose="020B0600000101010101" pitchFamily="50" charset="-127"/>
            </a:endParaRPr>
          </a:p>
        </p:txBody>
      </p:sp>
      <p:pic>
        <p:nvPicPr>
          <p:cNvPr id="6" name="Picture 3" descr="C:\Users\hyun\Desktop\비전로고_두줄.png"/>
          <p:cNvPicPr>
            <a:picLocks noChangeAspect="1" noChangeArrowheads="1"/>
          </p:cNvPicPr>
          <p:nvPr userDrawn="1"/>
        </p:nvPicPr>
        <p:blipFill>
          <a:blip r:embed="rId2" cstate="print"/>
          <a:srcRect/>
          <a:stretch>
            <a:fillRect/>
          </a:stretch>
        </p:blipFill>
        <p:spPr bwMode="auto">
          <a:xfrm>
            <a:off x="10992544" y="6386473"/>
            <a:ext cx="1047946" cy="421758"/>
          </a:xfrm>
          <a:prstGeom prst="rect">
            <a:avLst/>
          </a:prstGeom>
          <a:noFill/>
        </p:spPr>
      </p:pic>
      <p:sp>
        <p:nvSpPr>
          <p:cNvPr id="8" name="Text Box 168"/>
          <p:cNvSpPr txBox="1">
            <a:spLocks noChangeArrowheads="1"/>
          </p:cNvSpPr>
          <p:nvPr userDrawn="1"/>
        </p:nvSpPr>
        <p:spPr bwMode="auto">
          <a:xfrm>
            <a:off x="5285999" y="116632"/>
            <a:ext cx="1620000" cy="288000"/>
          </a:xfrm>
          <a:prstGeom prst="rect">
            <a:avLst/>
          </a:prstGeom>
          <a:noFill/>
          <a:ln w="6350" cmpd="dbl">
            <a:solidFill>
              <a:schemeClr val="bg1">
                <a:lumMod val="65000"/>
              </a:schemeClr>
            </a:solidFill>
            <a:miter lim="800000"/>
            <a:headEnd/>
            <a:tailEnd/>
          </a:ln>
        </p:spPr>
        <p:txBody>
          <a:bodyPr wrap="square" lIns="36000" tIns="36000" rIns="36000" bIns="36000" anchor="ctr">
            <a:noAutofit/>
          </a:bodyPr>
          <a:lstStyle/>
          <a:p>
            <a:pPr algn="ctr"/>
            <a:r>
              <a:rPr lang="en-US" altLang="ko-KR" sz="1000" b="0" i="1">
                <a:solidFill>
                  <a:prstClr val="white">
                    <a:lumMod val="65000"/>
                  </a:prstClr>
                </a:solidFill>
                <a:latin typeface="Arial Narrow" panose="020B0606020202030204" pitchFamily="34" charset="0"/>
                <a:ea typeface="LG스마트체 Regular" panose="020B0600000101010101" pitchFamily="50" charset="-127"/>
                <a:cs typeface="Arial" pitchFamily="34" charset="0"/>
              </a:rPr>
              <a:t>LGE Internal Use Only</a:t>
            </a:r>
          </a:p>
        </p:txBody>
      </p:sp>
    </p:spTree>
    <p:extLst>
      <p:ext uri="{BB962C8B-B14F-4D97-AF65-F5344CB8AC3E}">
        <p14:creationId xmlns:p14="http://schemas.microsoft.com/office/powerpoint/2010/main" val="346593786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501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9860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제목 및 내용">
    <p:spTree>
      <p:nvGrpSpPr>
        <p:cNvPr id="1" name=""/>
        <p:cNvGrpSpPr/>
        <p:nvPr/>
      </p:nvGrpSpPr>
      <p:grpSpPr>
        <a:xfrm>
          <a:off x="0" y="0"/>
          <a:ext cx="0" cy="0"/>
          <a:chOff x="0" y="0"/>
          <a:chExt cx="0" cy="0"/>
        </a:xfrm>
      </p:grpSpPr>
      <p:sp>
        <p:nvSpPr>
          <p:cNvPr id="7" name="제목 6"/>
          <p:cNvSpPr>
            <a:spLocks noGrp="1"/>
          </p:cNvSpPr>
          <p:nvPr>
            <p:ph type="title" hasCustomPrompt="1"/>
          </p:nvPr>
        </p:nvSpPr>
        <p:spPr>
          <a:xfrm>
            <a:off x="217185" y="56148"/>
            <a:ext cx="6336016" cy="402892"/>
          </a:xfrm>
          <a:prstGeom prst="rect">
            <a:avLst/>
          </a:prstGeom>
        </p:spPr>
        <p:txBody>
          <a:bodyPr anchor="b"/>
          <a:lstStyle>
            <a:lvl1pPr algn="l">
              <a:defRPr sz="1846" b="1">
                <a:latin typeface="LG스마트체2.0 Regular" panose="020B0600000101010101" pitchFamily="50" charset="-127"/>
                <a:ea typeface="LG스마트체2.0 Regular" panose="020B0600000101010101" pitchFamily="50" charset="-127"/>
              </a:defRPr>
            </a:lvl1pPr>
          </a:lstStyle>
          <a:p>
            <a:r>
              <a:rPr lang="ko-KR" altLang="en-US" dirty="0"/>
              <a:t>제목</a:t>
            </a:r>
          </a:p>
        </p:txBody>
      </p:sp>
      <p:sp>
        <p:nvSpPr>
          <p:cNvPr id="8" name="텍스트 개체 틀 8"/>
          <p:cNvSpPr>
            <a:spLocks noGrp="1"/>
          </p:cNvSpPr>
          <p:nvPr>
            <p:ph type="body" sz="quarter" idx="10" hasCustomPrompt="1"/>
          </p:nvPr>
        </p:nvSpPr>
        <p:spPr>
          <a:xfrm>
            <a:off x="5638801" y="82137"/>
            <a:ext cx="6336016" cy="376905"/>
          </a:xfrm>
          <a:prstGeom prst="rect">
            <a:avLst/>
          </a:prstGeom>
        </p:spPr>
        <p:txBody>
          <a:bodyPr anchor="b"/>
          <a:lstStyle>
            <a:lvl1pPr marL="0" indent="0" algn="r">
              <a:buNone/>
              <a:defRPr sz="1477" b="1">
                <a:latin typeface="LG스마트체2.0 Regular" panose="020B0600000101010101" pitchFamily="50" charset="-127"/>
                <a:ea typeface="LG스마트체2.0 Regular" panose="020B0600000101010101" pitchFamily="50" charset="-127"/>
              </a:defRPr>
            </a:lvl1pPr>
          </a:lstStyle>
          <a:p>
            <a:pPr lvl="0"/>
            <a:r>
              <a:rPr lang="ko-KR" altLang="en-US" dirty="0"/>
              <a:t>부제목</a:t>
            </a:r>
          </a:p>
        </p:txBody>
      </p:sp>
      <p:sp>
        <p:nvSpPr>
          <p:cNvPr id="9" name="Line 39"/>
          <p:cNvSpPr>
            <a:spLocks noChangeShapeType="1"/>
          </p:cNvSpPr>
          <p:nvPr userDrawn="1"/>
        </p:nvSpPr>
        <p:spPr bwMode="auto">
          <a:xfrm>
            <a:off x="114462" y="499144"/>
            <a:ext cx="11963077" cy="0"/>
          </a:xfrm>
          <a:prstGeom prst="line">
            <a:avLst/>
          </a:prstGeom>
          <a:noFill/>
          <a:ln w="9525">
            <a:solidFill>
              <a:srgbClr val="000000"/>
            </a:solidFill>
            <a:round/>
            <a:headEnd/>
            <a:tailEnd/>
          </a:ln>
          <a:effectLst/>
        </p:spPr>
        <p:txBody>
          <a:bodyPr lIns="84363" tIns="42183" rIns="84363" bIns="42183"/>
          <a:lstStyle/>
          <a:p>
            <a:pPr fontAlgn="auto">
              <a:spcBef>
                <a:spcPts val="0"/>
              </a:spcBef>
              <a:spcAft>
                <a:spcPts val="0"/>
              </a:spcAft>
              <a:defRPr/>
            </a:pPr>
            <a:endParaRPr kumimoji="0" lang="ko-KR" altLang="en-US" sz="1662" b="0">
              <a:solidFill>
                <a:prstClr val="black"/>
              </a:solidFill>
              <a:latin typeface="LG스마트체2.0 Regular" panose="020B0600000101010101" pitchFamily="50" charset="-127"/>
              <a:ea typeface="LG스마트체 Regular"/>
            </a:endParaRPr>
          </a:p>
        </p:txBody>
      </p:sp>
      <p:sp>
        <p:nvSpPr>
          <p:cNvPr id="11" name="텍스트 개체 틀 8"/>
          <p:cNvSpPr>
            <a:spLocks noGrp="1"/>
          </p:cNvSpPr>
          <p:nvPr>
            <p:ph type="body" sz="quarter" idx="11" hasCustomPrompt="1"/>
          </p:nvPr>
        </p:nvSpPr>
        <p:spPr>
          <a:xfrm>
            <a:off x="503477" y="593560"/>
            <a:ext cx="11185050" cy="376905"/>
          </a:xfrm>
          <a:prstGeom prst="rect">
            <a:avLst/>
          </a:prstGeom>
        </p:spPr>
        <p:txBody>
          <a:bodyPr anchor="t"/>
          <a:lstStyle>
            <a:lvl1pPr marL="0" indent="0" algn="l">
              <a:buNone/>
              <a:defRPr sz="1477" b="1">
                <a:latin typeface="LG스마트체2.0 Regular" panose="020B0600000101010101" pitchFamily="50" charset="-127"/>
                <a:ea typeface="LG스마트체2.0 Regular" panose="020B0600000101010101" pitchFamily="50" charset="-127"/>
              </a:defRPr>
            </a:lvl1pPr>
          </a:lstStyle>
          <a:p>
            <a:pPr lvl="0"/>
            <a:r>
              <a:rPr lang="ko-KR" altLang="en-US" dirty="0"/>
              <a:t>헤드메시지</a:t>
            </a:r>
          </a:p>
        </p:txBody>
      </p:sp>
      <p:sp>
        <p:nvSpPr>
          <p:cNvPr id="13" name="텍스트 개체 틀 5"/>
          <p:cNvSpPr>
            <a:spLocks noGrp="1"/>
          </p:cNvSpPr>
          <p:nvPr>
            <p:ph type="body" sz="quarter" idx="13" hasCustomPrompt="1"/>
          </p:nvPr>
        </p:nvSpPr>
        <p:spPr>
          <a:xfrm>
            <a:off x="217184" y="6460070"/>
            <a:ext cx="11741538" cy="165777"/>
          </a:xfrm>
          <a:prstGeom prst="rect">
            <a:avLst/>
          </a:prstGeom>
        </p:spPr>
        <p:txBody>
          <a:bodyPr tIns="0" bIns="0" anchor="b"/>
          <a:lstStyle>
            <a:lvl1pPr marL="0" indent="0">
              <a:lnSpc>
                <a:spcPct val="100000"/>
              </a:lnSpc>
              <a:buNone/>
              <a:defRPr sz="831">
                <a:latin typeface="LG스마트체2.0 Regular" panose="020B0600000101010101" pitchFamily="50" charset="-127"/>
                <a:ea typeface="LG스마트체2.0 Regular" panose="020B0600000101010101" pitchFamily="50" charset="-127"/>
              </a:defRPr>
            </a:lvl1pPr>
          </a:lstStyle>
          <a:p>
            <a:r>
              <a:rPr lang="ko-KR" altLang="en-US" sz="831" dirty="0"/>
              <a:t>주석</a:t>
            </a:r>
            <a:endParaRPr lang="en-US" altLang="ko-KR" sz="831" dirty="0"/>
          </a:p>
        </p:txBody>
      </p:sp>
    </p:spTree>
    <p:extLst>
      <p:ext uri="{BB962C8B-B14F-4D97-AF65-F5344CB8AC3E}">
        <p14:creationId xmlns:p14="http://schemas.microsoft.com/office/powerpoint/2010/main" val="7179031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4" name="Line 27"/>
          <p:cNvSpPr>
            <a:spLocks noChangeShapeType="1"/>
          </p:cNvSpPr>
          <p:nvPr/>
        </p:nvSpPr>
        <p:spPr bwMode="auto">
          <a:xfrm>
            <a:off x="0" y="6357958"/>
            <a:ext cx="12192000" cy="0"/>
          </a:xfrm>
          <a:prstGeom prst="line">
            <a:avLst/>
          </a:prstGeom>
          <a:noFill/>
          <a:ln w="12700">
            <a:solidFill>
              <a:schemeClr val="tx1"/>
            </a:solidFill>
            <a:round/>
            <a:headEnd/>
            <a:tailEnd/>
          </a:ln>
          <a:effectLst/>
        </p:spPr>
        <p:txBody>
          <a:bodyPr wrap="none" anchor="ctr"/>
          <a:lstStyle/>
          <a:p>
            <a:pPr fontAlgn="auto">
              <a:lnSpc>
                <a:spcPct val="120000"/>
              </a:lnSpc>
              <a:spcBef>
                <a:spcPct val="20000"/>
              </a:spcBef>
              <a:spcAft>
                <a:spcPts val="0"/>
              </a:spcAft>
              <a:buFont typeface="Wingdings" pitchFamily="2" charset="2"/>
              <a:buChar char="l"/>
              <a:defRPr/>
            </a:pPr>
            <a:endParaRPr kumimoji="0" lang="ko-KR" altLang="en-US" sz="1800" b="0">
              <a:solidFill>
                <a:prstClr val="black"/>
              </a:solidFill>
              <a:latin typeface="LG스마트체 Regular" panose="020B0600000101010101" pitchFamily="50" charset="-127"/>
              <a:ea typeface="LG스마트체 Regular" panose="020B0600000101010101" pitchFamily="50" charset="-127"/>
            </a:endParaRPr>
          </a:p>
        </p:txBody>
      </p:sp>
      <p:sp>
        <p:nvSpPr>
          <p:cNvPr id="5" name="Line 24"/>
          <p:cNvSpPr>
            <a:spLocks noChangeShapeType="1"/>
          </p:cNvSpPr>
          <p:nvPr/>
        </p:nvSpPr>
        <p:spPr bwMode="auto">
          <a:xfrm>
            <a:off x="0" y="571500"/>
            <a:ext cx="12192000" cy="0"/>
          </a:xfrm>
          <a:prstGeom prst="line">
            <a:avLst/>
          </a:prstGeom>
          <a:noFill/>
          <a:ln w="19050">
            <a:solidFill>
              <a:schemeClr val="tx1"/>
            </a:solidFill>
            <a:round/>
            <a:headEnd/>
            <a:tailEnd/>
          </a:ln>
          <a:effectLst/>
        </p:spPr>
        <p:txBody>
          <a:bodyPr/>
          <a:lstStyle/>
          <a:p>
            <a:pPr fontAlgn="auto">
              <a:lnSpc>
                <a:spcPct val="120000"/>
              </a:lnSpc>
              <a:spcBef>
                <a:spcPct val="20000"/>
              </a:spcBef>
              <a:spcAft>
                <a:spcPts val="0"/>
              </a:spcAft>
              <a:buFont typeface="Wingdings" pitchFamily="2" charset="2"/>
              <a:buChar char="l"/>
              <a:defRPr/>
            </a:pPr>
            <a:endParaRPr kumimoji="0" lang="ko-KR" altLang="en-US" sz="1800" b="0">
              <a:solidFill>
                <a:prstClr val="black"/>
              </a:solidFill>
              <a:latin typeface="LG스마트체 Regular" panose="020B0600000101010101" pitchFamily="50" charset="-127"/>
              <a:ea typeface="LG스마트체 Regular" panose="020B0600000101010101" pitchFamily="50" charset="-127"/>
            </a:endParaRPr>
          </a:p>
        </p:txBody>
      </p:sp>
      <p:sp>
        <p:nvSpPr>
          <p:cNvPr id="2" name="제목 1"/>
          <p:cNvSpPr>
            <a:spLocks noGrp="1"/>
          </p:cNvSpPr>
          <p:nvPr>
            <p:ph type="title"/>
          </p:nvPr>
        </p:nvSpPr>
        <p:spPr>
          <a:xfrm>
            <a:off x="380960" y="71414"/>
            <a:ext cx="10814614" cy="455592"/>
          </a:xfrm>
        </p:spPr>
        <p:txBody>
          <a:bodyPr/>
          <a:lstStyle>
            <a:lvl1pPr>
              <a:defRPr baseline="0">
                <a:latin typeface="LG스마트체 Regular" panose="020B0600000101010101" pitchFamily="50" charset="-127"/>
                <a:ea typeface="LG스마트체 Regular" panose="020B0600000101010101" pitchFamily="50" charset="-127"/>
              </a:defRPr>
            </a:lvl1pPr>
          </a:lstStyle>
          <a:p>
            <a:r>
              <a:rPr lang="ko-KR" altLang="en-US"/>
              <a:t>마스터 제목 스타일 편집</a:t>
            </a:r>
            <a:endParaRPr lang="ko-KR" altLang="en-US" dirty="0"/>
          </a:p>
        </p:txBody>
      </p:sp>
      <p:sp>
        <p:nvSpPr>
          <p:cNvPr id="3" name="내용 개체 틀 2"/>
          <p:cNvSpPr>
            <a:spLocks noGrp="1"/>
          </p:cNvSpPr>
          <p:nvPr>
            <p:ph idx="1"/>
          </p:nvPr>
        </p:nvSpPr>
        <p:spPr>
          <a:xfrm>
            <a:off x="380960" y="785795"/>
            <a:ext cx="11518004" cy="1438851"/>
          </a:xfrm>
        </p:spPr>
        <p:txBody>
          <a:bodyPr/>
          <a:lstStyle>
            <a:lvl1pPr marL="176213" indent="-176213">
              <a:spcBef>
                <a:spcPts val="600"/>
              </a:spcBef>
              <a:buClrTx/>
              <a:buSzPct val="75000"/>
              <a:defRPr sz="1600" baseline="0">
                <a:solidFill>
                  <a:schemeClr val="accent6">
                    <a:lumMod val="75000"/>
                  </a:schemeClr>
                </a:solidFill>
                <a:latin typeface="LG스마트체 Regular" panose="020B0600000101010101" pitchFamily="50" charset="-127"/>
                <a:ea typeface="LG스마트체 Regular" panose="020B0600000101010101" pitchFamily="50" charset="-127"/>
              </a:defRPr>
            </a:lvl1pPr>
            <a:lvl2pPr marL="355600" indent="-177800">
              <a:lnSpc>
                <a:spcPct val="110000"/>
              </a:lnSpc>
              <a:spcBef>
                <a:spcPts val="300"/>
              </a:spcBef>
              <a:buSzPct val="70000"/>
              <a:defRPr baseline="0">
                <a:latin typeface="LG스마트체 Regular" panose="020B0600000101010101" pitchFamily="50" charset="-127"/>
                <a:ea typeface="LG스마트체 Regular" panose="020B0600000101010101" pitchFamily="50" charset="-127"/>
              </a:defRPr>
            </a:lvl2pPr>
            <a:lvl3pPr marL="628650" indent="-176213">
              <a:spcBef>
                <a:spcPts val="200"/>
              </a:spcBef>
              <a:defRPr b="0" baseline="0">
                <a:latin typeface="LG스마트체 Regular" panose="020B0600000101010101" pitchFamily="50" charset="-127"/>
                <a:ea typeface="LG스마트체 Regular" panose="020B0600000101010101" pitchFamily="50" charset="-127"/>
              </a:defRPr>
            </a:lvl3pPr>
            <a:lvl4pPr marL="808038" indent="-228600">
              <a:defRPr b="0" baseline="0">
                <a:latin typeface="LG스마트체 Regular" panose="020B0600000101010101" pitchFamily="50" charset="-127"/>
                <a:ea typeface="LG스마트체 Regular" panose="020B0600000101010101" pitchFamily="50" charset="-127"/>
              </a:defRPr>
            </a:lvl4pPr>
            <a:lvl5pPr>
              <a:defRPr baseline="0">
                <a:latin typeface="LG스마트체 Regular" panose="020B0600000101010101" pitchFamily="50" charset="-127"/>
                <a:ea typeface="LG스마트체 Regular" panose="020B0600000101010101" pitchFamily="50" charset="-127"/>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ko-KR" altLang="en-US" dirty="0"/>
          </a:p>
        </p:txBody>
      </p:sp>
      <p:sp>
        <p:nvSpPr>
          <p:cNvPr id="7" name="Text Box 12"/>
          <p:cNvSpPr txBox="1">
            <a:spLocks noChangeArrowheads="1"/>
          </p:cNvSpPr>
          <p:nvPr userDrawn="1"/>
        </p:nvSpPr>
        <p:spPr bwMode="auto">
          <a:xfrm>
            <a:off x="9173329" y="6429397"/>
            <a:ext cx="2901482" cy="307777"/>
          </a:xfrm>
          <a:prstGeom prst="rect">
            <a:avLst/>
          </a:prstGeom>
          <a:noFill/>
          <a:ln w="9525" algn="ctr">
            <a:solidFill>
              <a:srgbClr val="FF0000"/>
            </a:solidFill>
            <a:miter lim="800000"/>
            <a:headEnd/>
            <a:tailEnd/>
          </a:ln>
        </p:spPr>
        <p:txBody>
          <a:bodyPr wrap="squar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ctr" eaLnBrk="1" fontAlgn="auto" hangingPunct="1">
              <a:spcBef>
                <a:spcPts val="0"/>
              </a:spcBef>
              <a:spcAft>
                <a:spcPts val="0"/>
              </a:spcAft>
              <a:defRPr/>
            </a:pPr>
            <a:r>
              <a:rPr lang="en-US" altLang="ko-KR" sz="1400">
                <a:solidFill>
                  <a:srgbClr val="FF0000"/>
                </a:solidFill>
                <a:latin typeface="LG스마트체 Regular" panose="020B0600000101010101" pitchFamily="50" charset="-127"/>
                <a:ea typeface="LG스마트체 Regular" panose="020B0600000101010101" pitchFamily="50" charset="-127"/>
                <a:cs typeface="Arial" charset="0"/>
              </a:rPr>
              <a:t>LGE Internal Use Only</a:t>
            </a:r>
          </a:p>
        </p:txBody>
      </p:sp>
    </p:spTree>
    <p:extLst>
      <p:ext uri="{BB962C8B-B14F-4D97-AF65-F5344CB8AC3E}">
        <p14:creationId xmlns:p14="http://schemas.microsoft.com/office/powerpoint/2010/main" val="161737713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sp>
        <p:nvSpPr>
          <p:cNvPr id="2" name="Line 39"/>
          <p:cNvSpPr>
            <a:spLocks noChangeShapeType="1"/>
          </p:cNvSpPr>
          <p:nvPr userDrawn="1"/>
        </p:nvSpPr>
        <p:spPr bwMode="auto">
          <a:xfrm>
            <a:off x="0" y="476672"/>
            <a:ext cx="12192000" cy="0"/>
          </a:xfrm>
          <a:prstGeom prst="line">
            <a:avLst/>
          </a:prstGeom>
          <a:noFill/>
          <a:ln w="9525">
            <a:solidFill>
              <a:srgbClr val="000000"/>
            </a:solidFill>
            <a:round/>
            <a:headEnd/>
            <a:tailEnd/>
          </a:ln>
        </p:spPr>
        <p:txBody>
          <a:bodyPr lIns="91369" tIns="45687" rIns="91369" bIns="45687"/>
          <a:lstStyle/>
          <a:p>
            <a:pPr>
              <a:defRPr/>
            </a:pPr>
            <a:endParaRPr lang="ko-KR" altLang="en-US">
              <a:solidFill>
                <a:prstClr val="black"/>
              </a:solidFill>
            </a:endParaRPr>
          </a:p>
        </p:txBody>
      </p:sp>
      <p:sp>
        <p:nvSpPr>
          <p:cNvPr id="3" name="직사각형 2"/>
          <p:cNvSpPr/>
          <p:nvPr userDrawn="1"/>
        </p:nvSpPr>
        <p:spPr>
          <a:xfrm>
            <a:off x="5375811" y="180980"/>
            <a:ext cx="1447810" cy="276987"/>
          </a:xfrm>
          <a:prstGeom prst="rect">
            <a:avLst/>
          </a:prstGeom>
          <a:ln>
            <a:solidFill>
              <a:schemeClr val="bg1">
                <a:lumMod val="85000"/>
              </a:schemeClr>
            </a:solidFill>
          </a:ln>
        </p:spPr>
        <p:txBody>
          <a:bodyPr wrap="none" lIns="91429" tIns="45714" rIns="91429" bIns="45714">
            <a:spAutoFit/>
          </a:bodyPr>
          <a:lstStyle/>
          <a:p>
            <a:pPr>
              <a:defRPr/>
            </a:pPr>
            <a:r>
              <a:rPr lang="en-US" altLang="ko-KR" sz="1200" b="0">
                <a:solidFill>
                  <a:prstClr val="white">
                    <a:lumMod val="75000"/>
                  </a:prstClr>
                </a:solidFill>
                <a:latin typeface="Arial Narrow" pitchFamily="34" charset="0"/>
                <a:cs typeface="Arial" pitchFamily="34" charset="0"/>
              </a:rPr>
              <a:t>LGE Internal Use Only</a:t>
            </a:r>
            <a:endParaRPr lang="ko-KR" altLang="en-US" sz="1200" b="0">
              <a:solidFill>
                <a:prstClr val="white">
                  <a:lumMod val="75000"/>
                </a:prstClr>
              </a:solidFill>
              <a:latin typeface="Arial Narrow" pitchFamily="34" charset="0"/>
              <a:cs typeface="Arial" pitchFamily="34" charset="0"/>
            </a:endParaRPr>
          </a:p>
        </p:txBody>
      </p:sp>
    </p:spTree>
    <p:extLst>
      <p:ext uri="{BB962C8B-B14F-4D97-AF65-F5344CB8AC3E}">
        <p14:creationId xmlns:p14="http://schemas.microsoft.com/office/powerpoint/2010/main" val="386585103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0AF381-EE26-1F41-13AC-A840EDF030D2}"/>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882CF38E-FA7D-D1AD-15C1-9C54C62EB5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B6FE94E6-4D4F-7128-BAB5-B002391C1C49}"/>
              </a:ext>
            </a:extLst>
          </p:cNvPr>
          <p:cNvSpPr>
            <a:spLocks noGrp="1"/>
          </p:cNvSpPr>
          <p:nvPr>
            <p:ph type="dt" sz="half" idx="10"/>
          </p:nvPr>
        </p:nvSpPr>
        <p:spPr/>
        <p:txBody>
          <a:bodyPr/>
          <a:lstStyle/>
          <a:p>
            <a:fld id="{C062604C-8EAD-4006-A800-F21047AD1BE8}" type="datetimeFigureOut">
              <a:rPr lang="ko-KR" altLang="en-US" smtClean="0">
                <a:solidFill>
                  <a:prstClr val="black">
                    <a:tint val="75000"/>
                  </a:prstClr>
                </a:solidFill>
              </a:rPr>
              <a:pPr/>
              <a:t>2023. 9. 4.</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7A541F39-F53B-DA12-ADE2-8BEA3DDF285A}"/>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5F60F559-A0F9-6BB9-F3EB-B174B749404B}"/>
              </a:ext>
            </a:extLst>
          </p:cNvPr>
          <p:cNvSpPr>
            <a:spLocks noGrp="1"/>
          </p:cNvSpPr>
          <p:nvPr>
            <p:ph type="sldNum" sz="quarter" idx="12"/>
          </p:nvPr>
        </p:nvSpPr>
        <p:spPr/>
        <p:txBody>
          <a:bodyPr/>
          <a:lstStyle/>
          <a:p>
            <a:fld id="{CAA46E0F-309B-4E1D-9F39-14B9DAA6499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38462865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C6F906E-66C5-F59E-667C-4C97F2514FB3}"/>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CED7167C-7664-C06E-D163-D68532A3C738}"/>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3D61449-7CA2-CDAB-199E-98F385855A02}"/>
              </a:ext>
            </a:extLst>
          </p:cNvPr>
          <p:cNvSpPr>
            <a:spLocks noGrp="1"/>
          </p:cNvSpPr>
          <p:nvPr>
            <p:ph type="dt" sz="half" idx="10"/>
          </p:nvPr>
        </p:nvSpPr>
        <p:spPr/>
        <p:txBody>
          <a:bodyPr/>
          <a:lstStyle/>
          <a:p>
            <a:fld id="{C062604C-8EAD-4006-A800-F21047AD1BE8}" type="datetimeFigureOut">
              <a:rPr lang="ko-KR" altLang="en-US" smtClean="0">
                <a:solidFill>
                  <a:prstClr val="black">
                    <a:tint val="75000"/>
                  </a:prstClr>
                </a:solidFill>
              </a:rPr>
              <a:pPr/>
              <a:t>2023. 9. 4.</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6F7C357C-C699-FE69-5525-2870302FE608}"/>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AB04B0EA-F19D-7CBB-C75A-42ABA06FCD8D}"/>
              </a:ext>
            </a:extLst>
          </p:cNvPr>
          <p:cNvSpPr>
            <a:spLocks noGrp="1"/>
          </p:cNvSpPr>
          <p:nvPr>
            <p:ph type="sldNum" sz="quarter" idx="12"/>
          </p:nvPr>
        </p:nvSpPr>
        <p:spPr/>
        <p:txBody>
          <a:bodyPr/>
          <a:lstStyle/>
          <a:p>
            <a:fld id="{CAA46E0F-309B-4E1D-9F39-14B9DAA6499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9130265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D673879-9B52-4517-875E-C42A74807543}"/>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073DC092-893A-B293-E22C-6129BFC8AD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2A09B480-53E3-C396-B65A-6767E1C39FA9}"/>
              </a:ext>
            </a:extLst>
          </p:cNvPr>
          <p:cNvSpPr>
            <a:spLocks noGrp="1"/>
          </p:cNvSpPr>
          <p:nvPr>
            <p:ph type="dt" sz="half" idx="10"/>
          </p:nvPr>
        </p:nvSpPr>
        <p:spPr/>
        <p:txBody>
          <a:bodyPr/>
          <a:lstStyle/>
          <a:p>
            <a:fld id="{C062604C-8EAD-4006-A800-F21047AD1BE8}" type="datetimeFigureOut">
              <a:rPr lang="ko-KR" altLang="en-US" smtClean="0">
                <a:solidFill>
                  <a:prstClr val="black">
                    <a:tint val="75000"/>
                  </a:prstClr>
                </a:solidFill>
              </a:rPr>
              <a:pPr/>
              <a:t>2023. 9. 4.</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0C416782-D25A-321F-1722-524A9E6DC9F5}"/>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581AF8E8-868A-C790-A602-DB3C18CCDB45}"/>
              </a:ext>
            </a:extLst>
          </p:cNvPr>
          <p:cNvSpPr>
            <a:spLocks noGrp="1"/>
          </p:cNvSpPr>
          <p:nvPr>
            <p:ph type="sldNum" sz="quarter" idx="12"/>
          </p:nvPr>
        </p:nvSpPr>
        <p:spPr/>
        <p:txBody>
          <a:bodyPr/>
          <a:lstStyle/>
          <a:p>
            <a:fld id="{CAA46E0F-309B-4E1D-9F39-14B9DAA6499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52940348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307104-6A88-C0CE-5E3C-0AB932542CA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08F6B99-BED9-FF7F-FB57-8FF270132179}"/>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78D0C961-C28B-0818-AF4A-668C80CD153D}"/>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D35439FE-ED31-B5B5-9608-0291B8E3EC18}"/>
              </a:ext>
            </a:extLst>
          </p:cNvPr>
          <p:cNvSpPr>
            <a:spLocks noGrp="1"/>
          </p:cNvSpPr>
          <p:nvPr>
            <p:ph type="dt" sz="half" idx="10"/>
          </p:nvPr>
        </p:nvSpPr>
        <p:spPr/>
        <p:txBody>
          <a:bodyPr/>
          <a:lstStyle/>
          <a:p>
            <a:fld id="{C062604C-8EAD-4006-A800-F21047AD1BE8}" type="datetimeFigureOut">
              <a:rPr lang="ko-KR" altLang="en-US" smtClean="0">
                <a:solidFill>
                  <a:prstClr val="black">
                    <a:tint val="75000"/>
                  </a:prstClr>
                </a:solidFill>
              </a:rPr>
              <a:pPr/>
              <a:t>2023. 9. 4.</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EBBB01B1-C3AA-5AA8-195E-35E68DA42115}"/>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CB92DD2E-7E60-E81F-ED95-7111E2F2D581}"/>
              </a:ext>
            </a:extLst>
          </p:cNvPr>
          <p:cNvSpPr>
            <a:spLocks noGrp="1"/>
          </p:cNvSpPr>
          <p:nvPr>
            <p:ph type="sldNum" sz="quarter" idx="12"/>
          </p:nvPr>
        </p:nvSpPr>
        <p:spPr/>
        <p:txBody>
          <a:bodyPr/>
          <a:lstStyle/>
          <a:p>
            <a:fld id="{CAA46E0F-309B-4E1D-9F39-14B9DAA6499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09374378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AD64AC0-6D71-B39C-2722-7C0BD7A2F292}"/>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61E75BF7-4C28-5477-1772-730986FB1C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67579DCD-EF86-2016-F134-819219C2437B}"/>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7E374077-3A12-2BCB-B7A1-2A2D22536C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57F347DE-C61F-42C0-7F6F-504F45C51F53}"/>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18CE7CF1-C4AE-BFAF-36C1-47E1C969D718}"/>
              </a:ext>
            </a:extLst>
          </p:cNvPr>
          <p:cNvSpPr>
            <a:spLocks noGrp="1"/>
          </p:cNvSpPr>
          <p:nvPr>
            <p:ph type="dt" sz="half" idx="10"/>
          </p:nvPr>
        </p:nvSpPr>
        <p:spPr/>
        <p:txBody>
          <a:bodyPr/>
          <a:lstStyle/>
          <a:p>
            <a:fld id="{C062604C-8EAD-4006-A800-F21047AD1BE8}" type="datetimeFigureOut">
              <a:rPr lang="ko-KR" altLang="en-US" smtClean="0">
                <a:solidFill>
                  <a:prstClr val="black">
                    <a:tint val="75000"/>
                  </a:prstClr>
                </a:solidFill>
              </a:rPr>
              <a:pPr/>
              <a:t>2023. 9. 4.</a:t>
            </a:fld>
            <a:endParaRPr lang="ko-KR" altLang="en-US">
              <a:solidFill>
                <a:prstClr val="black">
                  <a:tint val="75000"/>
                </a:prstClr>
              </a:solidFill>
            </a:endParaRPr>
          </a:p>
        </p:txBody>
      </p:sp>
      <p:sp>
        <p:nvSpPr>
          <p:cNvPr id="8" name="바닥글 개체 틀 7">
            <a:extLst>
              <a:ext uri="{FF2B5EF4-FFF2-40B4-BE49-F238E27FC236}">
                <a16:creationId xmlns:a16="http://schemas.microsoft.com/office/drawing/2014/main" id="{75E2D167-5A3D-D9A5-C0A8-971844A1D003}"/>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9" name="슬라이드 번호 개체 틀 8">
            <a:extLst>
              <a:ext uri="{FF2B5EF4-FFF2-40B4-BE49-F238E27FC236}">
                <a16:creationId xmlns:a16="http://schemas.microsoft.com/office/drawing/2014/main" id="{D88AFA76-A727-A456-A3C4-D852376830FA}"/>
              </a:ext>
            </a:extLst>
          </p:cNvPr>
          <p:cNvSpPr>
            <a:spLocks noGrp="1"/>
          </p:cNvSpPr>
          <p:nvPr>
            <p:ph type="sldNum" sz="quarter" idx="12"/>
          </p:nvPr>
        </p:nvSpPr>
        <p:spPr/>
        <p:txBody>
          <a:bodyPr/>
          <a:lstStyle/>
          <a:p>
            <a:fld id="{CAA46E0F-309B-4E1D-9F39-14B9DAA6499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73856233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66C19C-E1A3-8FB5-E4D1-84E7B06829B6}"/>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327BF4D0-2F4A-2505-D47A-C024E3BDC27C}"/>
              </a:ext>
            </a:extLst>
          </p:cNvPr>
          <p:cNvSpPr>
            <a:spLocks noGrp="1"/>
          </p:cNvSpPr>
          <p:nvPr>
            <p:ph type="dt" sz="half" idx="10"/>
          </p:nvPr>
        </p:nvSpPr>
        <p:spPr/>
        <p:txBody>
          <a:bodyPr/>
          <a:lstStyle/>
          <a:p>
            <a:fld id="{C062604C-8EAD-4006-A800-F21047AD1BE8}" type="datetimeFigureOut">
              <a:rPr lang="ko-KR" altLang="en-US" smtClean="0">
                <a:solidFill>
                  <a:prstClr val="black">
                    <a:tint val="75000"/>
                  </a:prstClr>
                </a:solidFill>
              </a:rPr>
              <a:pPr/>
              <a:t>2023. 9. 4.</a:t>
            </a:fld>
            <a:endParaRPr lang="ko-KR" altLang="en-US">
              <a:solidFill>
                <a:prstClr val="black">
                  <a:tint val="75000"/>
                </a:prstClr>
              </a:solidFill>
            </a:endParaRPr>
          </a:p>
        </p:txBody>
      </p:sp>
      <p:sp>
        <p:nvSpPr>
          <p:cNvPr id="4" name="바닥글 개체 틀 3">
            <a:extLst>
              <a:ext uri="{FF2B5EF4-FFF2-40B4-BE49-F238E27FC236}">
                <a16:creationId xmlns:a16="http://schemas.microsoft.com/office/drawing/2014/main" id="{FACF0813-6793-11B5-ED8A-37B387420B95}"/>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5" name="슬라이드 번호 개체 틀 4">
            <a:extLst>
              <a:ext uri="{FF2B5EF4-FFF2-40B4-BE49-F238E27FC236}">
                <a16:creationId xmlns:a16="http://schemas.microsoft.com/office/drawing/2014/main" id="{C26367B6-4353-1C4C-6912-EEAE3A7B6529}"/>
              </a:ext>
            </a:extLst>
          </p:cNvPr>
          <p:cNvSpPr>
            <a:spLocks noGrp="1"/>
          </p:cNvSpPr>
          <p:nvPr>
            <p:ph type="sldNum" sz="quarter" idx="12"/>
          </p:nvPr>
        </p:nvSpPr>
        <p:spPr/>
        <p:txBody>
          <a:bodyPr/>
          <a:lstStyle/>
          <a:p>
            <a:fld id="{CAA46E0F-309B-4E1D-9F39-14B9DAA6499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0198447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CAE83E8-280B-A6D5-3A7D-7E068FF342DE}"/>
              </a:ext>
            </a:extLst>
          </p:cNvPr>
          <p:cNvSpPr>
            <a:spLocks noGrp="1"/>
          </p:cNvSpPr>
          <p:nvPr>
            <p:ph type="dt" sz="half" idx="10"/>
          </p:nvPr>
        </p:nvSpPr>
        <p:spPr/>
        <p:txBody>
          <a:bodyPr/>
          <a:lstStyle/>
          <a:p>
            <a:fld id="{C062604C-8EAD-4006-A800-F21047AD1BE8}" type="datetimeFigureOut">
              <a:rPr lang="ko-KR" altLang="en-US" smtClean="0">
                <a:solidFill>
                  <a:prstClr val="black">
                    <a:tint val="75000"/>
                  </a:prstClr>
                </a:solidFill>
              </a:rPr>
              <a:pPr/>
              <a:t>2023. 9. 4.</a:t>
            </a:fld>
            <a:endParaRPr lang="ko-KR" altLang="en-US">
              <a:solidFill>
                <a:prstClr val="black">
                  <a:tint val="75000"/>
                </a:prstClr>
              </a:solidFill>
            </a:endParaRPr>
          </a:p>
        </p:txBody>
      </p:sp>
      <p:sp>
        <p:nvSpPr>
          <p:cNvPr id="3" name="바닥글 개체 틀 2">
            <a:extLst>
              <a:ext uri="{FF2B5EF4-FFF2-40B4-BE49-F238E27FC236}">
                <a16:creationId xmlns:a16="http://schemas.microsoft.com/office/drawing/2014/main" id="{CB9D78C2-FCD3-6BF5-DAAF-D26C79D84018}"/>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4" name="슬라이드 번호 개체 틀 3">
            <a:extLst>
              <a:ext uri="{FF2B5EF4-FFF2-40B4-BE49-F238E27FC236}">
                <a16:creationId xmlns:a16="http://schemas.microsoft.com/office/drawing/2014/main" id="{291E2B63-FFFE-C14C-4547-518D3AE7A4F3}"/>
              </a:ext>
            </a:extLst>
          </p:cNvPr>
          <p:cNvSpPr>
            <a:spLocks noGrp="1"/>
          </p:cNvSpPr>
          <p:nvPr>
            <p:ph type="sldNum" sz="quarter" idx="12"/>
          </p:nvPr>
        </p:nvSpPr>
        <p:spPr/>
        <p:txBody>
          <a:bodyPr/>
          <a:lstStyle/>
          <a:p>
            <a:fld id="{CAA46E0F-309B-4E1D-9F39-14B9DAA6499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87317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838200" y="6356350"/>
            <a:ext cx="2743200" cy="365125"/>
          </a:xfrm>
          <a:prstGeom prst="rect">
            <a:avLst/>
          </a:prstGeom>
        </p:spPr>
        <p:txBody>
          <a:bodyPr/>
          <a:lstStyle/>
          <a:p>
            <a:endParaRPr lang="ko-KR" altLang="en-US">
              <a:solidFill>
                <a:prstClr val="black"/>
              </a:solidFill>
            </a:endParaRPr>
          </a:p>
        </p:txBody>
      </p:sp>
      <p:sp>
        <p:nvSpPr>
          <p:cNvPr id="3" name="바닥글 개체 틀 2"/>
          <p:cNvSpPr>
            <a:spLocks noGrp="1"/>
          </p:cNvSpPr>
          <p:nvPr>
            <p:ph type="ftr" sz="quarter" idx="11"/>
          </p:nvPr>
        </p:nvSpPr>
        <p:spPr>
          <a:xfrm>
            <a:off x="7772400" y="6356350"/>
            <a:ext cx="4114800" cy="365125"/>
          </a:xfrm>
          <a:prstGeom prst="rect">
            <a:avLst/>
          </a:prstGeom>
        </p:spPr>
        <p:txBody>
          <a:bodyPr/>
          <a:lstStyle/>
          <a:p>
            <a:endParaRPr lang="ko-KR" altLang="en-US">
              <a:solidFill>
                <a:prstClr val="black"/>
              </a:solidFill>
            </a:endParaRPr>
          </a:p>
        </p:txBody>
      </p:sp>
      <p:pic>
        <p:nvPicPr>
          <p:cNvPr id="5" name="Picture 3" descr="C:\Users\hyun\Desktop\비전로고_두줄.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128620" y="6386473"/>
            <a:ext cx="971368" cy="421758"/>
          </a:xfrm>
          <a:prstGeom prst="rect">
            <a:avLst/>
          </a:prstGeom>
          <a:noFill/>
        </p:spPr>
      </p:pic>
      <p:sp>
        <p:nvSpPr>
          <p:cNvPr id="6" name="슬라이드 번호 개체 틀 5"/>
          <p:cNvSpPr>
            <a:spLocks noGrp="1"/>
          </p:cNvSpPr>
          <p:nvPr>
            <p:ph type="sldNum" sz="quarter" idx="4"/>
          </p:nvPr>
        </p:nvSpPr>
        <p:spPr>
          <a:xfrm>
            <a:off x="4724400" y="6494512"/>
            <a:ext cx="2743200" cy="365125"/>
          </a:xfrm>
          <a:prstGeom prst="rect">
            <a:avLst/>
          </a:prstGeom>
        </p:spPr>
        <p:txBody>
          <a:bodyPr vert="horz" lIns="91440" tIns="45720" rIns="91440" bIns="45720" rtlCol="0" anchor="ctr"/>
          <a:lstStyle>
            <a:lvl1pPr algn="ctr">
              <a:defRPr sz="1100">
                <a:solidFill>
                  <a:schemeClr val="tx1"/>
                </a:solidFill>
                <a:latin typeface="Arial Narrow" panose="020B0606020202030204" pitchFamily="34" charset="0"/>
              </a:defRPr>
            </a:lvl1pPr>
          </a:lstStyle>
          <a:p>
            <a:fld id="{F215B1D4-4ECD-4DDE-91CE-96B0C20A54A9}" type="slidenum">
              <a:rPr lang="ko-KR" altLang="en-US" sz="1400" smtClean="0">
                <a:solidFill>
                  <a:prstClr val="black"/>
                </a:solidFill>
              </a:rPr>
              <a:pPr/>
              <a:t>‹#›</a:t>
            </a:fld>
            <a:r>
              <a:rPr lang="ko-KR" altLang="en-US">
                <a:solidFill>
                  <a:prstClr val="black"/>
                </a:solidFill>
              </a:rPr>
              <a:t> </a:t>
            </a:r>
            <a:r>
              <a:rPr lang="en-US" altLang="ko-KR">
                <a:solidFill>
                  <a:prstClr val="black"/>
                </a:solidFill>
              </a:rPr>
              <a:t>/ 36</a:t>
            </a:r>
            <a:endParaRPr lang="ko-KR" altLang="en-US">
              <a:solidFill>
                <a:prstClr val="black"/>
              </a:solidFill>
            </a:endParaRPr>
          </a:p>
        </p:txBody>
      </p:sp>
    </p:spTree>
    <p:extLst>
      <p:ext uri="{BB962C8B-B14F-4D97-AF65-F5344CB8AC3E}">
        <p14:creationId xmlns:p14="http://schemas.microsoft.com/office/powerpoint/2010/main" val="234021679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69D476-BA4D-E802-3020-4DED3054E94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2CE5063D-78B3-FCDF-7426-5C730CD8D3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90ABD245-6D72-3478-E05D-722DA1E36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D9E58611-FBBC-AEDC-AE10-5AECFD91470B}"/>
              </a:ext>
            </a:extLst>
          </p:cNvPr>
          <p:cNvSpPr>
            <a:spLocks noGrp="1"/>
          </p:cNvSpPr>
          <p:nvPr>
            <p:ph type="dt" sz="half" idx="10"/>
          </p:nvPr>
        </p:nvSpPr>
        <p:spPr/>
        <p:txBody>
          <a:bodyPr/>
          <a:lstStyle/>
          <a:p>
            <a:fld id="{C062604C-8EAD-4006-A800-F21047AD1BE8}" type="datetimeFigureOut">
              <a:rPr lang="ko-KR" altLang="en-US" smtClean="0">
                <a:solidFill>
                  <a:prstClr val="black">
                    <a:tint val="75000"/>
                  </a:prstClr>
                </a:solidFill>
              </a:rPr>
              <a:pPr/>
              <a:t>2023. 9. 4.</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ED35BDC5-1C80-4002-14E2-34F9B599B77D}"/>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FABA68A1-4A55-F9CC-B3B9-C5773BA0574D}"/>
              </a:ext>
            </a:extLst>
          </p:cNvPr>
          <p:cNvSpPr>
            <a:spLocks noGrp="1"/>
          </p:cNvSpPr>
          <p:nvPr>
            <p:ph type="sldNum" sz="quarter" idx="12"/>
          </p:nvPr>
        </p:nvSpPr>
        <p:spPr/>
        <p:txBody>
          <a:bodyPr/>
          <a:lstStyle/>
          <a:p>
            <a:fld id="{CAA46E0F-309B-4E1D-9F39-14B9DAA6499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69208529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8C8FB34-3AA7-3367-5C17-430403FE29F6}"/>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58F2037B-9036-A3EA-4B4F-8090040ECB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3F6A4497-EAC6-3636-B9EF-89F2B47FFA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E9A3B99-41B8-DB6F-6F3C-4BE61247BC49}"/>
              </a:ext>
            </a:extLst>
          </p:cNvPr>
          <p:cNvSpPr>
            <a:spLocks noGrp="1"/>
          </p:cNvSpPr>
          <p:nvPr>
            <p:ph type="dt" sz="half" idx="10"/>
          </p:nvPr>
        </p:nvSpPr>
        <p:spPr/>
        <p:txBody>
          <a:bodyPr/>
          <a:lstStyle/>
          <a:p>
            <a:fld id="{C062604C-8EAD-4006-A800-F21047AD1BE8}" type="datetimeFigureOut">
              <a:rPr lang="ko-KR" altLang="en-US" smtClean="0">
                <a:solidFill>
                  <a:prstClr val="black">
                    <a:tint val="75000"/>
                  </a:prstClr>
                </a:solidFill>
              </a:rPr>
              <a:pPr/>
              <a:t>2023. 9. 4.</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C4286A20-24D7-90BD-C63F-FC14543F5B73}"/>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121C5226-BF28-857B-DCE1-DB64A6F82788}"/>
              </a:ext>
            </a:extLst>
          </p:cNvPr>
          <p:cNvSpPr>
            <a:spLocks noGrp="1"/>
          </p:cNvSpPr>
          <p:nvPr>
            <p:ph type="sldNum" sz="quarter" idx="12"/>
          </p:nvPr>
        </p:nvSpPr>
        <p:spPr/>
        <p:txBody>
          <a:bodyPr/>
          <a:lstStyle/>
          <a:p>
            <a:fld id="{CAA46E0F-309B-4E1D-9F39-14B9DAA6499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22026014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E23FBE4-1ADF-408A-C959-C6B1A25CE3B3}"/>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5BD85EDF-4243-6F46-4ACF-F574B4080CF1}"/>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B7253AE-ACA4-F36C-F29B-7BA92B0A3CF8}"/>
              </a:ext>
            </a:extLst>
          </p:cNvPr>
          <p:cNvSpPr>
            <a:spLocks noGrp="1"/>
          </p:cNvSpPr>
          <p:nvPr>
            <p:ph type="dt" sz="half" idx="10"/>
          </p:nvPr>
        </p:nvSpPr>
        <p:spPr/>
        <p:txBody>
          <a:bodyPr/>
          <a:lstStyle/>
          <a:p>
            <a:fld id="{C062604C-8EAD-4006-A800-F21047AD1BE8}" type="datetimeFigureOut">
              <a:rPr lang="ko-KR" altLang="en-US" smtClean="0">
                <a:solidFill>
                  <a:prstClr val="black">
                    <a:tint val="75000"/>
                  </a:prstClr>
                </a:solidFill>
              </a:rPr>
              <a:pPr/>
              <a:t>2023. 9. 4.</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77EECA45-063B-8CAD-D93F-8703B7C9B96C}"/>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731082CE-4D1F-EFFB-0EF5-61B10E697189}"/>
              </a:ext>
            </a:extLst>
          </p:cNvPr>
          <p:cNvSpPr>
            <a:spLocks noGrp="1"/>
          </p:cNvSpPr>
          <p:nvPr>
            <p:ph type="sldNum" sz="quarter" idx="12"/>
          </p:nvPr>
        </p:nvSpPr>
        <p:spPr/>
        <p:txBody>
          <a:bodyPr/>
          <a:lstStyle/>
          <a:p>
            <a:fld id="{CAA46E0F-309B-4E1D-9F39-14B9DAA6499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99724125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8F396E2-EF8E-CF65-E6A9-302F0233EF59}"/>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41C1785E-151D-BAA6-44DC-B8EE2CA26C61}"/>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CBC13BB-838B-A5FC-62A1-B4B1E90AE8A9}"/>
              </a:ext>
            </a:extLst>
          </p:cNvPr>
          <p:cNvSpPr>
            <a:spLocks noGrp="1"/>
          </p:cNvSpPr>
          <p:nvPr>
            <p:ph type="dt" sz="half" idx="10"/>
          </p:nvPr>
        </p:nvSpPr>
        <p:spPr/>
        <p:txBody>
          <a:bodyPr/>
          <a:lstStyle/>
          <a:p>
            <a:fld id="{C062604C-8EAD-4006-A800-F21047AD1BE8}" type="datetimeFigureOut">
              <a:rPr lang="ko-KR" altLang="en-US" smtClean="0">
                <a:solidFill>
                  <a:prstClr val="black">
                    <a:tint val="75000"/>
                  </a:prstClr>
                </a:solidFill>
              </a:rPr>
              <a:pPr/>
              <a:t>2023. 9. 4.</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1868C5D8-0BAD-0212-1BEE-7F17CED45C4D}"/>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F428EE3C-941F-FC33-DF19-714392540465}"/>
              </a:ext>
            </a:extLst>
          </p:cNvPr>
          <p:cNvSpPr>
            <a:spLocks noGrp="1"/>
          </p:cNvSpPr>
          <p:nvPr>
            <p:ph type="sldNum" sz="quarter" idx="12"/>
          </p:nvPr>
        </p:nvSpPr>
        <p:spPr/>
        <p:txBody>
          <a:bodyPr/>
          <a:lstStyle/>
          <a:p>
            <a:fld id="{CAA46E0F-309B-4E1D-9F39-14B9DAA6499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2229828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a:xfrm>
            <a:off x="187731" y="144839"/>
            <a:ext cx="1971694" cy="250068"/>
          </a:xfrm>
          <a:prstGeom prst="rect">
            <a:avLst/>
          </a:prstGeom>
        </p:spPr>
        <p:txBody>
          <a:bodyPr wrap="none" lIns="0" tIns="0" rIns="0" bIns="0">
            <a:spAutoFit/>
          </a:bodyPr>
          <a:lstStyle>
            <a:lvl1pPr algn="l">
              <a:defRPr sz="1625" b="1" baseline="0">
                <a:latin typeface="+mn-lt"/>
              </a:defRPr>
            </a:lvl1pPr>
          </a:lstStyle>
          <a:p>
            <a:r>
              <a:rPr lang="ko-KR" altLang="en-US"/>
              <a:t>마스터 제목 스타일 편집</a:t>
            </a:r>
            <a:endParaRPr lang="ko-KR" altLang="en-US" dirty="0"/>
          </a:p>
        </p:txBody>
      </p:sp>
      <p:sp>
        <p:nvSpPr>
          <p:cNvPr id="4" name="텍스트 개체 틀 3"/>
          <p:cNvSpPr>
            <a:spLocks noGrp="1"/>
          </p:cNvSpPr>
          <p:nvPr>
            <p:ph type="body" sz="quarter" idx="10"/>
          </p:nvPr>
        </p:nvSpPr>
        <p:spPr>
          <a:xfrm>
            <a:off x="9050430" y="206397"/>
            <a:ext cx="2303516" cy="200055"/>
          </a:xfrm>
          <a:prstGeom prst="rect">
            <a:avLst/>
          </a:prstGeom>
        </p:spPr>
        <p:txBody>
          <a:bodyPr wrap="none" lIns="0" tIns="0" rIns="0" bIns="0">
            <a:spAutoFit/>
          </a:bodyPr>
          <a:lstStyle>
            <a:lvl1pPr marL="0" indent="0" algn="r">
              <a:buNone/>
              <a:defRPr lang="ko-KR" altLang="en-US" sz="1300" b="1" baseline="0" dirty="0" smtClean="0">
                <a:solidFill>
                  <a:schemeClr val="tx2"/>
                </a:solidFill>
                <a:ea typeface="+mj-ea"/>
                <a:cs typeface="+mj-cs"/>
              </a:defRPr>
            </a:lvl1pPr>
            <a:lvl2pPr>
              <a:defRPr lang="ko-KR" altLang="en-US" sz="3576" dirty="0" smtClean="0">
                <a:solidFill>
                  <a:schemeClr val="tx2"/>
                </a:solidFill>
                <a:latin typeface="굴림" pitchFamily="50" charset="-127"/>
                <a:ea typeface="굴림" pitchFamily="50" charset="-127"/>
              </a:defRPr>
            </a:lvl2pPr>
            <a:lvl3pPr>
              <a:defRPr lang="ko-KR" altLang="en-US" sz="3576" dirty="0" smtClean="0">
                <a:solidFill>
                  <a:schemeClr val="tx2"/>
                </a:solidFill>
                <a:latin typeface="굴림" pitchFamily="50" charset="-127"/>
                <a:ea typeface="굴림" pitchFamily="50" charset="-127"/>
              </a:defRPr>
            </a:lvl3pPr>
            <a:lvl4pPr>
              <a:defRPr lang="ko-KR" altLang="en-US" sz="3576" dirty="0" smtClean="0">
                <a:solidFill>
                  <a:schemeClr val="tx2"/>
                </a:solidFill>
                <a:latin typeface="굴림" pitchFamily="50" charset="-127"/>
                <a:ea typeface="굴림" pitchFamily="50" charset="-127"/>
              </a:defRPr>
            </a:lvl4pPr>
            <a:lvl5pPr>
              <a:defRPr lang="ko-KR" altLang="en-US" sz="3576" dirty="0">
                <a:solidFill>
                  <a:schemeClr val="tx2"/>
                </a:solidFill>
                <a:latin typeface="굴림" pitchFamily="50" charset="-127"/>
                <a:ea typeface="굴림" pitchFamily="50" charset="-127"/>
              </a:defRPr>
            </a:lvl5pPr>
          </a:lstStyle>
          <a:p>
            <a:pPr lvl="0" algn="ctr">
              <a:spcBef>
                <a:spcPct val="0"/>
              </a:spcBef>
            </a:pPr>
            <a:r>
              <a:rPr lang="ko-KR" altLang="en-US"/>
              <a:t>마스터 텍스트 스타일을 편집합니다</a:t>
            </a:r>
          </a:p>
        </p:txBody>
      </p:sp>
      <p:sp>
        <p:nvSpPr>
          <p:cNvPr id="7" name="Line 14"/>
          <p:cNvSpPr>
            <a:spLocks noChangeShapeType="1"/>
          </p:cNvSpPr>
          <p:nvPr userDrawn="1"/>
        </p:nvSpPr>
        <p:spPr bwMode="auto">
          <a:xfrm>
            <a:off x="0" y="534988"/>
            <a:ext cx="12192000" cy="0"/>
          </a:xfrm>
          <a:prstGeom prst="line">
            <a:avLst/>
          </a:prstGeom>
          <a:noFill/>
          <a:ln w="9525">
            <a:solidFill>
              <a:schemeClr val="tx1"/>
            </a:solidFill>
            <a:round/>
            <a:headEnd/>
            <a:tailEnd/>
          </a:ln>
        </p:spPr>
        <p:txBody>
          <a:bodyPr/>
          <a:lstStyle/>
          <a:p>
            <a:endParaRPr lang="ko-KR" altLang="en-US" sz="1463" b="0" dirty="0">
              <a:solidFill>
                <a:srgbClr val="000000"/>
              </a:solidFill>
              <a:latin typeface="굴림" pitchFamily="50" charset="-127"/>
              <a:ea typeface="굴림" pitchFamily="50" charset="-127"/>
            </a:endParaRPr>
          </a:p>
        </p:txBody>
      </p:sp>
      <p:sp>
        <p:nvSpPr>
          <p:cNvPr id="5" name="Text Box 9"/>
          <p:cNvSpPr txBox="1">
            <a:spLocks noChangeArrowheads="1"/>
          </p:cNvSpPr>
          <p:nvPr userDrawn="1"/>
        </p:nvSpPr>
        <p:spPr bwMode="auto">
          <a:xfrm>
            <a:off x="5372084" y="196874"/>
            <a:ext cx="1217000" cy="242374"/>
          </a:xfrm>
          <a:prstGeom prst="rect">
            <a:avLst/>
          </a:prstGeom>
          <a:noFill/>
          <a:ln w="6350">
            <a:solidFill>
              <a:schemeClr val="bg1">
                <a:lumMod val="85000"/>
              </a:schemeClr>
            </a:solidFill>
            <a:miter lim="800000"/>
            <a:headEnd/>
            <a:tailEnd/>
          </a:ln>
          <a:effectLst/>
        </p:spPr>
        <p:txBody>
          <a:bodyPr wrap="none">
            <a:spAutoFit/>
          </a:bodyPr>
          <a:lstStyle/>
          <a:p>
            <a:pPr fontAlgn="auto">
              <a:spcBef>
                <a:spcPts val="0"/>
              </a:spcBef>
              <a:spcAft>
                <a:spcPts val="0"/>
              </a:spcAft>
            </a:pPr>
            <a:r>
              <a:rPr kumimoji="0" lang="en-US" altLang="ko-KR" sz="975" b="0" dirty="0">
                <a:solidFill>
                  <a:prstClr val="white">
                    <a:lumMod val="75000"/>
                  </a:prstClr>
                </a:solidFill>
                <a:latin typeface="Arial Narrow"/>
                <a:ea typeface="LG스마트체 Regular"/>
              </a:rPr>
              <a:t>LGE Internal Use Only</a:t>
            </a:r>
          </a:p>
        </p:txBody>
      </p:sp>
    </p:spTree>
    <p:extLst>
      <p:ext uri="{BB962C8B-B14F-4D97-AF65-F5344CB8AC3E}">
        <p14:creationId xmlns:p14="http://schemas.microsoft.com/office/powerpoint/2010/main" val="2668630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3" name="Line 14"/>
          <p:cNvSpPr>
            <a:spLocks noChangeShapeType="1"/>
          </p:cNvSpPr>
          <p:nvPr userDrawn="1"/>
        </p:nvSpPr>
        <p:spPr bwMode="auto">
          <a:xfrm>
            <a:off x="0" y="534988"/>
            <a:ext cx="12192000" cy="0"/>
          </a:xfrm>
          <a:prstGeom prst="line">
            <a:avLst/>
          </a:prstGeom>
          <a:noFill/>
          <a:ln w="9525">
            <a:solidFill>
              <a:schemeClr val="tx1"/>
            </a:solidFill>
            <a:round/>
            <a:headEnd/>
            <a:tailEnd/>
          </a:ln>
        </p:spPr>
        <p:txBody>
          <a:bodyPr/>
          <a:lstStyle/>
          <a:p>
            <a:endParaRPr lang="ko-KR" altLang="en-US" sz="1463" b="0" dirty="0">
              <a:solidFill>
                <a:srgbClr val="000000"/>
              </a:solidFill>
              <a:latin typeface="굴림" pitchFamily="50" charset="-127"/>
              <a:ea typeface="굴림" pitchFamily="50" charset="-127"/>
            </a:endParaRPr>
          </a:p>
        </p:txBody>
      </p:sp>
      <p:sp>
        <p:nvSpPr>
          <p:cNvPr id="4" name="Text Box 9"/>
          <p:cNvSpPr txBox="1">
            <a:spLocks noChangeArrowheads="1"/>
          </p:cNvSpPr>
          <p:nvPr userDrawn="1"/>
        </p:nvSpPr>
        <p:spPr bwMode="auto">
          <a:xfrm>
            <a:off x="5372084" y="196874"/>
            <a:ext cx="1217000" cy="242374"/>
          </a:xfrm>
          <a:prstGeom prst="rect">
            <a:avLst/>
          </a:prstGeom>
          <a:noFill/>
          <a:ln w="6350">
            <a:solidFill>
              <a:schemeClr val="bg1">
                <a:lumMod val="85000"/>
              </a:schemeClr>
            </a:solidFill>
            <a:miter lim="800000"/>
            <a:headEnd/>
            <a:tailEnd/>
          </a:ln>
          <a:effectLst/>
        </p:spPr>
        <p:txBody>
          <a:bodyPr wrap="none">
            <a:spAutoFit/>
          </a:bodyPr>
          <a:lstStyle/>
          <a:p>
            <a:pPr fontAlgn="auto">
              <a:spcBef>
                <a:spcPts val="0"/>
              </a:spcBef>
              <a:spcAft>
                <a:spcPts val="0"/>
              </a:spcAft>
            </a:pPr>
            <a:r>
              <a:rPr kumimoji="0" lang="en-US" altLang="ko-KR" sz="975" b="0" dirty="0">
                <a:solidFill>
                  <a:prstClr val="white">
                    <a:lumMod val="75000"/>
                  </a:prstClr>
                </a:solidFill>
                <a:latin typeface="Arial Narrow"/>
                <a:ea typeface="LG스마트체 Regular"/>
              </a:rPr>
              <a:t>LGE Internal Use Only</a:t>
            </a:r>
          </a:p>
        </p:txBody>
      </p:sp>
    </p:spTree>
    <p:extLst>
      <p:ext uri="{BB962C8B-B14F-4D97-AF65-F5344CB8AC3E}">
        <p14:creationId xmlns:p14="http://schemas.microsoft.com/office/powerpoint/2010/main" val="202472222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cxnSp>
        <p:nvCxnSpPr>
          <p:cNvPr id="2" name="직선 연결선 2"/>
          <p:cNvCxnSpPr>
            <a:cxnSpLocks noChangeShapeType="1"/>
          </p:cNvCxnSpPr>
          <p:nvPr userDrawn="1"/>
        </p:nvCxnSpPr>
        <p:spPr bwMode="auto">
          <a:xfrm>
            <a:off x="0" y="549275"/>
            <a:ext cx="12192000" cy="0"/>
          </a:xfrm>
          <a:prstGeom prst="line">
            <a:avLst/>
          </a:prstGeom>
          <a:noFill/>
          <a:ln w="3175" algn="ctr">
            <a:solidFill>
              <a:schemeClr val="tx1"/>
            </a:solidFill>
            <a:round/>
            <a:headEnd/>
            <a:tailEnd/>
          </a:ln>
          <a:extLst>
            <a:ext uri="{909E8E84-426E-40DD-AFC4-6F175D3DCCD1}">
              <a14:hiddenFill xmlns:a14="http://schemas.microsoft.com/office/drawing/2010/main">
                <a:noFill/>
              </a14:hiddenFill>
            </a:ext>
          </a:extLst>
        </p:spPr>
      </p:cxnSp>
      <p:sp>
        <p:nvSpPr>
          <p:cNvPr id="5" name="직사각형 4"/>
          <p:cNvSpPr/>
          <p:nvPr userDrawn="1"/>
        </p:nvSpPr>
        <p:spPr>
          <a:xfrm>
            <a:off x="5176502" y="125610"/>
            <a:ext cx="1811643" cy="276965"/>
          </a:xfrm>
          <a:prstGeom prst="rect">
            <a:avLst/>
          </a:prstGeom>
          <a:ln>
            <a:solidFill>
              <a:schemeClr val="bg1">
                <a:lumMod val="85000"/>
              </a:schemeClr>
            </a:solidFill>
          </a:ln>
        </p:spPr>
        <p:txBody>
          <a:bodyPr wrap="none" lIns="91405" tIns="45703" rIns="91405" bIns="45703">
            <a:spAutoFit/>
          </a:bodyPr>
          <a:lstStyle/>
          <a:p>
            <a:pPr algn="ctr">
              <a:spcBef>
                <a:spcPct val="50000"/>
              </a:spcBef>
              <a:defRPr/>
            </a:pPr>
            <a:r>
              <a:rPr lang="en-US" altLang="ko-KR" sz="1200" dirty="0">
                <a:solidFill>
                  <a:srgbClr val="FFFFFF">
                    <a:lumMod val="75000"/>
                  </a:srgbClr>
                </a:solidFill>
                <a:latin typeface="Arial" pitchFamily="34" charset="0"/>
                <a:cs typeface="Arial" pitchFamily="34" charset="0"/>
              </a:rPr>
              <a:t>LGE Internal Use Only</a:t>
            </a:r>
            <a:endParaRPr lang="ko-KR" altLang="en-US" sz="1200" dirty="0">
              <a:solidFill>
                <a:srgbClr val="FFFFFF">
                  <a:lumMod val="75000"/>
                </a:srgbClr>
              </a:solidFill>
              <a:latin typeface="Arial" pitchFamily="34" charset="0"/>
              <a:cs typeface="Arial" pitchFamily="34" charset="0"/>
            </a:endParaRPr>
          </a:p>
        </p:txBody>
      </p:sp>
    </p:spTree>
    <p:extLst>
      <p:ext uri="{BB962C8B-B14F-4D97-AF65-F5344CB8AC3E}">
        <p14:creationId xmlns:p14="http://schemas.microsoft.com/office/powerpoint/2010/main" val="180447941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빈 화면">
    <p:spTree>
      <p:nvGrpSpPr>
        <p:cNvPr id="1" name=""/>
        <p:cNvGrpSpPr/>
        <p:nvPr/>
      </p:nvGrpSpPr>
      <p:grpSpPr>
        <a:xfrm>
          <a:off x="0" y="0"/>
          <a:ext cx="0" cy="0"/>
          <a:chOff x="0" y="0"/>
          <a:chExt cx="0" cy="0"/>
        </a:xfrm>
      </p:grpSpPr>
      <p:sp>
        <p:nvSpPr>
          <p:cNvPr id="2" name="제목 개체 틀 8"/>
          <p:cNvSpPr>
            <a:spLocks noGrp="1"/>
          </p:cNvSpPr>
          <p:nvPr>
            <p:ph type="title"/>
          </p:nvPr>
        </p:nvSpPr>
        <p:spPr>
          <a:xfrm>
            <a:off x="609600" y="1196752"/>
            <a:ext cx="10972800" cy="1143000"/>
          </a:xfrm>
          <a:prstGeom prst="rect">
            <a:avLst/>
          </a:prstGeom>
        </p:spPr>
        <p:txBody>
          <a:bodyPr rtlCol="0">
            <a:normAutofit/>
          </a:bodyPr>
          <a:lstStyle>
            <a:lvl1pPr algn="ctr">
              <a:defRPr sz="3200" b="1" baseline="0">
                <a:solidFill>
                  <a:schemeClr val="tx1"/>
                </a:solidFill>
                <a:latin typeface="+mn-lt"/>
                <a:ea typeface="+mn-ea"/>
              </a:defRPr>
            </a:lvl1pPr>
          </a:lstStyle>
          <a:p>
            <a:pPr lvl="0"/>
            <a:r>
              <a:rPr lang="ko-KR" altLang="en-US" dirty="0"/>
              <a:t>마스터 제목 스타일 편집</a:t>
            </a:r>
          </a:p>
        </p:txBody>
      </p:sp>
    </p:spTree>
    <p:extLst>
      <p:ext uri="{BB962C8B-B14F-4D97-AF65-F5344CB8AC3E}">
        <p14:creationId xmlns:p14="http://schemas.microsoft.com/office/powerpoint/2010/main" val="68604339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cxnSp>
        <p:nvCxnSpPr>
          <p:cNvPr id="2" name="직선 연결선 2"/>
          <p:cNvCxnSpPr>
            <a:cxnSpLocks noChangeShapeType="1"/>
          </p:cNvCxnSpPr>
          <p:nvPr userDrawn="1"/>
        </p:nvCxnSpPr>
        <p:spPr bwMode="auto">
          <a:xfrm>
            <a:off x="0" y="549275"/>
            <a:ext cx="12192000" cy="0"/>
          </a:xfrm>
          <a:prstGeom prst="line">
            <a:avLst/>
          </a:prstGeom>
          <a:noFill/>
          <a:ln w="317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36552586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cxnSp>
        <p:nvCxnSpPr>
          <p:cNvPr id="2" name="직선 연결선 2"/>
          <p:cNvCxnSpPr>
            <a:cxnSpLocks noChangeShapeType="1"/>
          </p:cNvCxnSpPr>
          <p:nvPr userDrawn="1"/>
        </p:nvCxnSpPr>
        <p:spPr bwMode="auto">
          <a:xfrm>
            <a:off x="0" y="549275"/>
            <a:ext cx="12192000" cy="0"/>
          </a:xfrm>
          <a:prstGeom prst="line">
            <a:avLst/>
          </a:prstGeom>
          <a:noFill/>
          <a:ln w="3175" algn="ctr">
            <a:solidFill>
              <a:schemeClr val="tx1"/>
            </a:solidFill>
            <a:round/>
            <a:headEnd/>
            <a:tailEnd/>
          </a:ln>
          <a:extLst>
            <a:ext uri="{909E8E84-426E-40DD-AFC4-6F175D3DCCD1}">
              <a14:hiddenFill xmlns:a14="http://schemas.microsoft.com/office/drawing/2010/main">
                <a:noFill/>
              </a14:hiddenFill>
            </a:ext>
          </a:extLst>
        </p:spPr>
      </p:cxnSp>
      <p:sp>
        <p:nvSpPr>
          <p:cNvPr id="5" name="직사각형 4"/>
          <p:cNvSpPr/>
          <p:nvPr userDrawn="1"/>
        </p:nvSpPr>
        <p:spPr>
          <a:xfrm>
            <a:off x="5176502" y="125610"/>
            <a:ext cx="1811643" cy="276965"/>
          </a:xfrm>
          <a:prstGeom prst="rect">
            <a:avLst/>
          </a:prstGeom>
          <a:ln>
            <a:solidFill>
              <a:schemeClr val="bg1">
                <a:lumMod val="85000"/>
              </a:schemeClr>
            </a:solidFill>
          </a:ln>
        </p:spPr>
        <p:txBody>
          <a:bodyPr wrap="none" lIns="91405" tIns="45703" rIns="91405" bIns="45703">
            <a:spAutoFit/>
          </a:bodyPr>
          <a:lstStyle/>
          <a:p>
            <a:pPr algn="ctr">
              <a:spcBef>
                <a:spcPct val="50000"/>
              </a:spcBef>
              <a:defRPr/>
            </a:pPr>
            <a:r>
              <a:rPr lang="en-US" altLang="ko-KR" sz="1200" dirty="0">
                <a:solidFill>
                  <a:srgbClr val="FFFFFF">
                    <a:lumMod val="75000"/>
                  </a:srgbClr>
                </a:solidFill>
                <a:latin typeface="Arial" pitchFamily="34" charset="0"/>
                <a:cs typeface="Arial" pitchFamily="34" charset="0"/>
              </a:rPr>
              <a:t>LGE Internal Use Only</a:t>
            </a:r>
            <a:endParaRPr lang="ko-KR" altLang="en-US" sz="1200" dirty="0">
              <a:solidFill>
                <a:srgbClr val="FFFFFF">
                  <a:lumMod val="75000"/>
                </a:srgbClr>
              </a:solidFill>
              <a:latin typeface="Arial" pitchFamily="34" charset="0"/>
              <a:cs typeface="Arial" pitchFamily="34" charset="0"/>
            </a:endParaRPr>
          </a:p>
        </p:txBody>
      </p:sp>
    </p:spTree>
    <p:extLst>
      <p:ext uri="{BB962C8B-B14F-4D97-AF65-F5344CB8AC3E}">
        <p14:creationId xmlns:p14="http://schemas.microsoft.com/office/powerpoint/2010/main" val="1473706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887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838200" y="6356350"/>
            <a:ext cx="2743200" cy="365125"/>
          </a:xfrm>
          <a:prstGeom prst="rect">
            <a:avLst/>
          </a:prstGeom>
        </p:spPr>
        <p:txBody>
          <a:bodyPr/>
          <a:lstStyle/>
          <a:p>
            <a:endParaRPr lang="ko-KR" altLang="en-US">
              <a:solidFill>
                <a:prstClr val="black"/>
              </a:solidFill>
            </a:endParaRPr>
          </a:p>
        </p:txBody>
      </p:sp>
      <p:sp>
        <p:nvSpPr>
          <p:cNvPr id="3" name="바닥글 개체 틀 2"/>
          <p:cNvSpPr>
            <a:spLocks noGrp="1"/>
          </p:cNvSpPr>
          <p:nvPr>
            <p:ph type="ftr" sz="quarter" idx="11"/>
          </p:nvPr>
        </p:nvSpPr>
        <p:spPr>
          <a:xfrm>
            <a:off x="7772400" y="6356350"/>
            <a:ext cx="4114800" cy="365125"/>
          </a:xfrm>
          <a:prstGeom prst="rect">
            <a:avLst/>
          </a:prstGeom>
        </p:spPr>
        <p:txBody>
          <a:bodyPr/>
          <a:lstStyle/>
          <a:p>
            <a:endParaRPr lang="ko-KR" altLang="en-US">
              <a:solidFill>
                <a:prstClr val="black"/>
              </a:solidFill>
            </a:endParaRPr>
          </a:p>
        </p:txBody>
      </p:sp>
      <p:pic>
        <p:nvPicPr>
          <p:cNvPr id="5" name="Picture 3" descr="C:\Users\hyun\Desktop\비전로고_두줄.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128620" y="6386473"/>
            <a:ext cx="971368" cy="421758"/>
          </a:xfrm>
          <a:prstGeom prst="rect">
            <a:avLst/>
          </a:prstGeom>
          <a:noFill/>
        </p:spPr>
      </p:pic>
      <p:sp>
        <p:nvSpPr>
          <p:cNvPr id="6" name="슬라이드 번호 개체 틀 5"/>
          <p:cNvSpPr>
            <a:spLocks noGrp="1"/>
          </p:cNvSpPr>
          <p:nvPr>
            <p:ph type="sldNum" sz="quarter" idx="4"/>
          </p:nvPr>
        </p:nvSpPr>
        <p:spPr>
          <a:xfrm>
            <a:off x="4724400" y="6494512"/>
            <a:ext cx="2743200" cy="365125"/>
          </a:xfrm>
          <a:prstGeom prst="rect">
            <a:avLst/>
          </a:prstGeom>
        </p:spPr>
        <p:txBody>
          <a:bodyPr vert="horz" lIns="91440" tIns="45720" rIns="91440" bIns="45720" rtlCol="0" anchor="ctr"/>
          <a:lstStyle>
            <a:lvl1pPr algn="ctr">
              <a:defRPr sz="1100">
                <a:solidFill>
                  <a:schemeClr val="tx1"/>
                </a:solidFill>
                <a:latin typeface="Arial Narrow" panose="020B0606020202030204" pitchFamily="34" charset="0"/>
              </a:defRPr>
            </a:lvl1pPr>
          </a:lstStyle>
          <a:p>
            <a:fld id="{F215B1D4-4ECD-4DDE-91CE-96B0C20A54A9}" type="slidenum">
              <a:rPr lang="ko-KR" altLang="en-US" sz="1400" smtClean="0">
                <a:solidFill>
                  <a:prstClr val="black"/>
                </a:solidFill>
              </a:rPr>
              <a:pPr/>
              <a:t>‹#›</a:t>
            </a:fld>
            <a:r>
              <a:rPr lang="ko-KR" altLang="en-US">
                <a:solidFill>
                  <a:prstClr val="black"/>
                </a:solidFill>
              </a:rPr>
              <a:t> </a:t>
            </a:r>
            <a:r>
              <a:rPr lang="en-US" altLang="ko-KR">
                <a:solidFill>
                  <a:prstClr val="black"/>
                </a:solidFill>
              </a:rPr>
              <a:t>/ 36</a:t>
            </a:r>
            <a:endParaRPr lang="ko-KR" altLang="en-US">
              <a:solidFill>
                <a:prstClr val="black"/>
              </a:solidFill>
            </a:endParaRPr>
          </a:p>
        </p:txBody>
      </p:sp>
    </p:spTree>
    <p:extLst>
      <p:ext uri="{BB962C8B-B14F-4D97-AF65-F5344CB8AC3E}">
        <p14:creationId xmlns:p14="http://schemas.microsoft.com/office/powerpoint/2010/main" val="400467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8630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2209537"/>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10.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23.xml"/></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image" Target="../media/image3.png"/><Relationship Id="rId4"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5" Type="http://schemas.openxmlformats.org/officeDocument/2006/relationships/image" Target="../media/image3.png"/><Relationship Id="rId4"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image" Target="../media/image3.png"/><Relationship Id="rId5" Type="http://schemas.openxmlformats.org/officeDocument/2006/relationships/theme" Target="../theme/theme14.xml"/><Relationship Id="rId4" Type="http://schemas.openxmlformats.org/officeDocument/2006/relationships/slideLayout" Target="../slideLayouts/slideLayout33.xml"/></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5.xml"/><Relationship Id="rId1" Type="http://schemas.openxmlformats.org/officeDocument/2006/relationships/slideLayout" Target="../slideLayouts/slideLayout34.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5" Type="http://schemas.openxmlformats.org/officeDocument/2006/relationships/slideLayout" Target="../slideLayouts/slideLayout39.xml"/><Relationship Id="rId10" Type="http://schemas.openxmlformats.org/officeDocument/2006/relationships/image" Target="../media/image3.png"/><Relationship Id="rId4" Type="http://schemas.openxmlformats.org/officeDocument/2006/relationships/slideLayout" Target="../slideLayouts/slideLayout38.xml"/><Relationship Id="rId9" Type="http://schemas.openxmlformats.org/officeDocument/2006/relationships/theme" Target="../theme/theme16.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image" Target="../media/image4.png"/><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theme" Target="../theme/theme17.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image" Target="../media/image5.svg"/></Relationships>
</file>

<file path=ppt/slideMasters/_rels/slideMaster18.xml.rels><?xml version="1.0" encoding="UTF-8" standalone="yes"?>
<Relationships xmlns="http://schemas.openxmlformats.org/package/2006/relationships"><Relationship Id="rId3" Type="http://schemas.openxmlformats.org/officeDocument/2006/relationships/theme" Target="../theme/theme18.xml"/><Relationship Id="rId2" Type="http://schemas.openxmlformats.org/officeDocument/2006/relationships/slideLayout" Target="../slideLayouts/slideLayout55.xml"/><Relationship Id="rId1" Type="http://schemas.openxmlformats.org/officeDocument/2006/relationships/slideLayout" Target="../slideLayouts/slideLayout54.xml"/></Relationships>
</file>

<file path=ppt/slideMasters/_rels/slideMaster19.xml.rels><?xml version="1.0" encoding="UTF-8" standalone="yes"?>
<Relationships xmlns="http://schemas.openxmlformats.org/package/2006/relationships"><Relationship Id="rId3" Type="http://schemas.openxmlformats.org/officeDocument/2006/relationships/theme" Target="../theme/theme19.xml"/><Relationship Id="rId2" Type="http://schemas.openxmlformats.org/officeDocument/2006/relationships/slideLayout" Target="../slideLayouts/slideLayout57.xml"/><Relationship Id="rId1" Type="http://schemas.openxmlformats.org/officeDocument/2006/relationships/slideLayout" Target="../slideLayouts/slideLayout56.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58.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5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8.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9.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6231006"/>
      </p:ext>
    </p:extLst>
  </p:cSld>
  <p:clrMap bg1="lt1" tx1="dk1" bg2="lt2" tx2="dk2" accent1="accent1" accent2="accent2" accent3="accent3" accent4="accent4" accent5="accent5" accent6="accent6" hlink="hlink" folHlink="folHlink"/>
  <p:hf hdr="0" ftr="0" dt="0"/>
  <p:txStyles>
    <p:titleStyle>
      <a:lvl1pPr algn="ctr" rtl="0" eaLnBrk="0" fontAlgn="base" latinLnBrk="1" hangingPunct="0">
        <a:spcBef>
          <a:spcPct val="0"/>
        </a:spcBef>
        <a:spcAft>
          <a:spcPct val="0"/>
        </a:spcAft>
        <a:defRPr sz="4401" kern="1200">
          <a:solidFill>
            <a:schemeClr val="tx1"/>
          </a:solidFill>
          <a:latin typeface="+mj-lt"/>
          <a:ea typeface="+mj-ea"/>
          <a:cs typeface="+mj-cs"/>
        </a:defRPr>
      </a:lvl1pPr>
      <a:lvl2pPr algn="ctr" rtl="0" eaLnBrk="0" fontAlgn="base" latinLnBrk="1" hangingPunct="0">
        <a:spcBef>
          <a:spcPct val="0"/>
        </a:spcBef>
        <a:spcAft>
          <a:spcPct val="0"/>
        </a:spcAft>
        <a:defRPr sz="4401">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1">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1">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1">
          <a:solidFill>
            <a:schemeClr val="tx1"/>
          </a:solidFill>
          <a:latin typeface="맑은 고딕" pitchFamily="50" charset="-127"/>
          <a:ea typeface="맑은 고딕" pitchFamily="50" charset="-127"/>
        </a:defRPr>
      </a:lvl5pPr>
      <a:lvl6pPr marL="457212" algn="ctr" rtl="0" fontAlgn="base" latinLnBrk="1">
        <a:spcBef>
          <a:spcPct val="0"/>
        </a:spcBef>
        <a:spcAft>
          <a:spcPct val="0"/>
        </a:spcAft>
        <a:defRPr sz="4401">
          <a:solidFill>
            <a:schemeClr val="tx1"/>
          </a:solidFill>
          <a:latin typeface="맑은 고딕" pitchFamily="50" charset="-127"/>
          <a:ea typeface="맑은 고딕" pitchFamily="50" charset="-127"/>
        </a:defRPr>
      </a:lvl6pPr>
      <a:lvl7pPr marL="914423" algn="ctr" rtl="0" fontAlgn="base" latinLnBrk="1">
        <a:spcBef>
          <a:spcPct val="0"/>
        </a:spcBef>
        <a:spcAft>
          <a:spcPct val="0"/>
        </a:spcAft>
        <a:defRPr sz="4401">
          <a:solidFill>
            <a:schemeClr val="tx1"/>
          </a:solidFill>
          <a:latin typeface="맑은 고딕" pitchFamily="50" charset="-127"/>
          <a:ea typeface="맑은 고딕" pitchFamily="50" charset="-127"/>
        </a:defRPr>
      </a:lvl7pPr>
      <a:lvl8pPr marL="1371634" algn="ctr" rtl="0" fontAlgn="base" latinLnBrk="1">
        <a:spcBef>
          <a:spcPct val="0"/>
        </a:spcBef>
        <a:spcAft>
          <a:spcPct val="0"/>
        </a:spcAft>
        <a:defRPr sz="4401">
          <a:solidFill>
            <a:schemeClr val="tx1"/>
          </a:solidFill>
          <a:latin typeface="맑은 고딕" pitchFamily="50" charset="-127"/>
          <a:ea typeface="맑은 고딕" pitchFamily="50" charset="-127"/>
        </a:defRPr>
      </a:lvl8pPr>
      <a:lvl9pPr marL="1828846" algn="ctr" rtl="0" fontAlgn="base" latinLnBrk="1">
        <a:spcBef>
          <a:spcPct val="0"/>
        </a:spcBef>
        <a:spcAft>
          <a:spcPct val="0"/>
        </a:spcAft>
        <a:defRPr sz="4401">
          <a:solidFill>
            <a:schemeClr val="tx1"/>
          </a:solidFill>
          <a:latin typeface="맑은 고딕" pitchFamily="50" charset="-127"/>
          <a:ea typeface="맑은 고딕" pitchFamily="50" charset="-127"/>
        </a:defRPr>
      </a:lvl9pPr>
    </p:titleStyle>
    <p:bodyStyle>
      <a:lvl1pPr marL="342908" indent="-342908" algn="l" rtl="0" eaLnBrk="0" fontAlgn="base" latinLnBrk="1" hangingPunct="0">
        <a:spcBef>
          <a:spcPct val="20000"/>
        </a:spcBef>
        <a:spcAft>
          <a:spcPct val="0"/>
        </a:spcAft>
        <a:buFont typeface="Arial" charset="0"/>
        <a:buChar char="•"/>
        <a:defRPr sz="3200" kern="1200">
          <a:solidFill>
            <a:schemeClr val="tx1"/>
          </a:solidFill>
          <a:latin typeface="+mn-lt"/>
          <a:ea typeface="+mn-ea"/>
          <a:cs typeface="+mn-cs"/>
        </a:defRPr>
      </a:lvl1pPr>
      <a:lvl2pPr marL="742969" indent="-285757" algn="l" rtl="0" eaLnBrk="0" fontAlgn="base" latinLnBrk="1" hangingPunct="0">
        <a:spcBef>
          <a:spcPct val="20000"/>
        </a:spcBef>
        <a:spcAft>
          <a:spcPct val="0"/>
        </a:spcAft>
        <a:buFont typeface="Arial" charset="0"/>
        <a:buChar char="–"/>
        <a:defRPr sz="2800" kern="1200">
          <a:solidFill>
            <a:schemeClr val="tx1"/>
          </a:solidFill>
          <a:latin typeface="+mn-lt"/>
          <a:ea typeface="+mn-ea"/>
          <a:cs typeface="+mn-cs"/>
        </a:defRPr>
      </a:lvl2pPr>
      <a:lvl3pPr marL="1143028" indent="-228606" algn="l" rtl="0" eaLnBrk="0" fontAlgn="base" latinLnBrk="1" hangingPunct="0">
        <a:spcBef>
          <a:spcPct val="20000"/>
        </a:spcBef>
        <a:spcAft>
          <a:spcPct val="0"/>
        </a:spcAft>
        <a:buFont typeface="Arial" charset="0"/>
        <a:buChar char="•"/>
        <a:defRPr sz="2400" kern="1200">
          <a:solidFill>
            <a:schemeClr val="tx1"/>
          </a:solidFill>
          <a:latin typeface="+mn-lt"/>
          <a:ea typeface="+mn-ea"/>
          <a:cs typeface="+mn-cs"/>
        </a:defRPr>
      </a:lvl3pPr>
      <a:lvl4pPr marL="1600240" indent="-228606"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4pPr>
      <a:lvl5pPr marL="2057452" indent="-228606"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5pPr>
      <a:lvl6pPr marL="2514663"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74"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86"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97"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23" rtl="0" eaLnBrk="1" latinLnBrk="1" hangingPunct="1">
        <a:defRPr sz="1800" kern="1200">
          <a:solidFill>
            <a:schemeClr val="tx1"/>
          </a:solidFill>
          <a:latin typeface="+mn-lt"/>
          <a:ea typeface="+mn-ea"/>
          <a:cs typeface="+mn-cs"/>
        </a:defRPr>
      </a:lvl1pPr>
      <a:lvl2pPr marL="457212" algn="l" defTabSz="914423" rtl="0" eaLnBrk="1" latinLnBrk="1" hangingPunct="1">
        <a:defRPr sz="1800" kern="1200">
          <a:solidFill>
            <a:schemeClr val="tx1"/>
          </a:solidFill>
          <a:latin typeface="+mn-lt"/>
          <a:ea typeface="+mn-ea"/>
          <a:cs typeface="+mn-cs"/>
        </a:defRPr>
      </a:lvl2pPr>
      <a:lvl3pPr marL="914423" algn="l" defTabSz="914423" rtl="0" eaLnBrk="1" latinLnBrk="1" hangingPunct="1">
        <a:defRPr sz="1800" kern="1200">
          <a:solidFill>
            <a:schemeClr val="tx1"/>
          </a:solidFill>
          <a:latin typeface="+mn-lt"/>
          <a:ea typeface="+mn-ea"/>
          <a:cs typeface="+mn-cs"/>
        </a:defRPr>
      </a:lvl3pPr>
      <a:lvl4pPr marL="1371634" algn="l" defTabSz="914423" rtl="0" eaLnBrk="1" latinLnBrk="1" hangingPunct="1">
        <a:defRPr sz="1800" kern="1200">
          <a:solidFill>
            <a:schemeClr val="tx1"/>
          </a:solidFill>
          <a:latin typeface="+mn-lt"/>
          <a:ea typeface="+mn-ea"/>
          <a:cs typeface="+mn-cs"/>
        </a:defRPr>
      </a:lvl4pPr>
      <a:lvl5pPr marL="1828846" algn="l" defTabSz="914423" rtl="0" eaLnBrk="1" latinLnBrk="1" hangingPunct="1">
        <a:defRPr sz="1800" kern="1200">
          <a:solidFill>
            <a:schemeClr val="tx1"/>
          </a:solidFill>
          <a:latin typeface="+mn-lt"/>
          <a:ea typeface="+mn-ea"/>
          <a:cs typeface="+mn-cs"/>
        </a:defRPr>
      </a:lvl5pPr>
      <a:lvl6pPr marL="2286057" algn="l" defTabSz="914423" rtl="0" eaLnBrk="1" latinLnBrk="1" hangingPunct="1">
        <a:defRPr sz="1800" kern="1200">
          <a:solidFill>
            <a:schemeClr val="tx1"/>
          </a:solidFill>
          <a:latin typeface="+mn-lt"/>
          <a:ea typeface="+mn-ea"/>
          <a:cs typeface="+mn-cs"/>
        </a:defRPr>
      </a:lvl6pPr>
      <a:lvl7pPr marL="2743269" algn="l" defTabSz="914423" rtl="0" eaLnBrk="1" latinLnBrk="1" hangingPunct="1">
        <a:defRPr sz="1800" kern="1200">
          <a:solidFill>
            <a:schemeClr val="tx1"/>
          </a:solidFill>
          <a:latin typeface="+mn-lt"/>
          <a:ea typeface="+mn-ea"/>
          <a:cs typeface="+mn-cs"/>
        </a:defRPr>
      </a:lvl7pPr>
      <a:lvl8pPr marL="3200480" algn="l" defTabSz="914423" rtl="0" eaLnBrk="1" latinLnBrk="1" hangingPunct="1">
        <a:defRPr sz="1800" kern="1200">
          <a:solidFill>
            <a:schemeClr val="tx1"/>
          </a:solidFill>
          <a:latin typeface="+mn-lt"/>
          <a:ea typeface="+mn-ea"/>
          <a:cs typeface="+mn-cs"/>
        </a:defRPr>
      </a:lvl8pPr>
      <a:lvl9pPr marL="3657691" algn="l" defTabSz="914423"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Line 14"/>
          <p:cNvSpPr>
            <a:spLocks noChangeShapeType="1"/>
          </p:cNvSpPr>
          <p:nvPr userDrawn="1"/>
        </p:nvSpPr>
        <p:spPr bwMode="auto">
          <a:xfrm>
            <a:off x="0" y="534987"/>
            <a:ext cx="1219200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1429" tIns="45714" rIns="91429" bIns="45714"/>
          <a:lstStyle/>
          <a:p>
            <a:pPr defTabSz="914313"/>
            <a:endParaRPr lang="ko-KR" altLang="en-US" sz="1300">
              <a:solidFill>
                <a:srgbClr val="000000"/>
              </a:solidFill>
              <a:latin typeface="Arial Narrow" panose="020B0606020202030204" pitchFamily="34" charset="0"/>
              <a:ea typeface="LG스마트체 Regular" panose="020B0600000101010101" pitchFamily="50" charset="-127"/>
            </a:endParaRPr>
          </a:p>
        </p:txBody>
      </p:sp>
      <p:sp>
        <p:nvSpPr>
          <p:cNvPr id="3" name="직사각형 2"/>
          <p:cNvSpPr/>
          <p:nvPr userDrawn="1"/>
        </p:nvSpPr>
        <p:spPr>
          <a:xfrm>
            <a:off x="5439764" y="125413"/>
            <a:ext cx="1284255" cy="253881"/>
          </a:xfrm>
          <a:prstGeom prst="rect">
            <a:avLst/>
          </a:prstGeom>
          <a:ln>
            <a:solidFill>
              <a:schemeClr val="bg1">
                <a:lumMod val="85000"/>
              </a:schemeClr>
            </a:solidFill>
          </a:ln>
        </p:spPr>
        <p:txBody>
          <a:bodyPr wrap="none" lIns="91405" tIns="45703" rIns="91405" bIns="45703">
            <a:spAutoFit/>
          </a:bodyPr>
          <a:lstStyle/>
          <a:p>
            <a:pPr algn="ctr">
              <a:defRPr/>
            </a:pPr>
            <a:r>
              <a:rPr lang="en-US" altLang="ko-KR" sz="1050" b="0">
                <a:solidFill>
                  <a:srgbClr val="FFFFFF">
                    <a:lumMod val="75000"/>
                  </a:srgbClr>
                </a:solidFill>
                <a:latin typeface="Arial Narrow" panose="020B0606020202030204" pitchFamily="34" charset="0"/>
                <a:ea typeface="LG스마트체 Regular" panose="020B0600000101010101" pitchFamily="50" charset="-127"/>
              </a:rPr>
              <a:t>LGE Internal Use Only</a:t>
            </a:r>
            <a:endParaRPr lang="ko-KR" altLang="en-US" sz="1050" b="0">
              <a:solidFill>
                <a:srgbClr val="FFFFFF">
                  <a:lumMod val="75000"/>
                </a:srgbClr>
              </a:solidFill>
              <a:latin typeface="Arial Narrow" panose="020B0606020202030204" pitchFamily="34" charset="0"/>
              <a:ea typeface="LG스마트체 Regular" panose="020B0600000101010101" pitchFamily="50" charset="-127"/>
            </a:endParaRPr>
          </a:p>
        </p:txBody>
      </p:sp>
    </p:spTree>
    <p:extLst>
      <p:ext uri="{BB962C8B-B14F-4D97-AF65-F5344CB8AC3E}">
        <p14:creationId xmlns:p14="http://schemas.microsoft.com/office/powerpoint/2010/main" val="4112900752"/>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Lst>
  <p:txStyles>
    <p:titleStyle>
      <a:lvl1pPr algn="ctr" rtl="0" eaLnBrk="0" fontAlgn="base" latinLnBrk="1" hangingPunct="0">
        <a:spcBef>
          <a:spcPct val="0"/>
        </a:spcBef>
        <a:spcAft>
          <a:spcPct val="0"/>
        </a:spcAft>
        <a:defRPr kumimoji="1" sz="4923">
          <a:solidFill>
            <a:schemeClr val="tx2"/>
          </a:solidFill>
          <a:latin typeface="+mj-lt"/>
          <a:ea typeface="+mj-ea"/>
          <a:cs typeface="+mj-cs"/>
        </a:defRPr>
      </a:lvl1pPr>
      <a:lvl2pPr algn="ctr" rtl="0" eaLnBrk="0" fontAlgn="base" latinLnBrk="1" hangingPunct="0">
        <a:spcBef>
          <a:spcPct val="0"/>
        </a:spcBef>
        <a:spcAft>
          <a:spcPct val="0"/>
        </a:spcAft>
        <a:defRPr kumimoji="1" sz="4923">
          <a:solidFill>
            <a:schemeClr val="tx2"/>
          </a:solidFill>
          <a:latin typeface="굴림" pitchFamily="50" charset="-127"/>
          <a:ea typeface="굴림" pitchFamily="50" charset="-127"/>
        </a:defRPr>
      </a:lvl2pPr>
      <a:lvl3pPr algn="ctr" rtl="0" eaLnBrk="0" fontAlgn="base" latinLnBrk="1" hangingPunct="0">
        <a:spcBef>
          <a:spcPct val="0"/>
        </a:spcBef>
        <a:spcAft>
          <a:spcPct val="0"/>
        </a:spcAft>
        <a:defRPr kumimoji="1" sz="4923">
          <a:solidFill>
            <a:schemeClr val="tx2"/>
          </a:solidFill>
          <a:latin typeface="굴림" pitchFamily="50" charset="-127"/>
          <a:ea typeface="굴림" pitchFamily="50" charset="-127"/>
        </a:defRPr>
      </a:lvl3pPr>
      <a:lvl4pPr algn="ctr" rtl="0" eaLnBrk="0" fontAlgn="base" latinLnBrk="1" hangingPunct="0">
        <a:spcBef>
          <a:spcPct val="0"/>
        </a:spcBef>
        <a:spcAft>
          <a:spcPct val="0"/>
        </a:spcAft>
        <a:defRPr kumimoji="1" sz="4923">
          <a:solidFill>
            <a:schemeClr val="tx2"/>
          </a:solidFill>
          <a:latin typeface="굴림" pitchFamily="50" charset="-127"/>
          <a:ea typeface="굴림" pitchFamily="50" charset="-127"/>
        </a:defRPr>
      </a:lvl4pPr>
      <a:lvl5pPr algn="ctr" rtl="0" eaLnBrk="0" fontAlgn="base" latinLnBrk="1" hangingPunct="0">
        <a:spcBef>
          <a:spcPct val="0"/>
        </a:spcBef>
        <a:spcAft>
          <a:spcPct val="0"/>
        </a:spcAft>
        <a:defRPr kumimoji="1" sz="4923">
          <a:solidFill>
            <a:schemeClr val="tx2"/>
          </a:solidFill>
          <a:latin typeface="굴림" pitchFamily="50" charset="-127"/>
          <a:ea typeface="굴림" pitchFamily="50" charset="-127"/>
        </a:defRPr>
      </a:lvl5pPr>
      <a:lvl6pPr marL="519449" algn="ctr" rtl="0" fontAlgn="base" latinLnBrk="1">
        <a:spcBef>
          <a:spcPct val="0"/>
        </a:spcBef>
        <a:spcAft>
          <a:spcPct val="0"/>
        </a:spcAft>
        <a:defRPr kumimoji="1" sz="5001">
          <a:solidFill>
            <a:schemeClr val="tx2"/>
          </a:solidFill>
          <a:latin typeface="굴림" pitchFamily="50" charset="-127"/>
          <a:ea typeface="굴림" pitchFamily="50" charset="-127"/>
        </a:defRPr>
      </a:lvl6pPr>
      <a:lvl7pPr marL="1038899" algn="ctr" rtl="0" fontAlgn="base" latinLnBrk="1">
        <a:spcBef>
          <a:spcPct val="0"/>
        </a:spcBef>
        <a:spcAft>
          <a:spcPct val="0"/>
        </a:spcAft>
        <a:defRPr kumimoji="1" sz="5001">
          <a:solidFill>
            <a:schemeClr val="tx2"/>
          </a:solidFill>
          <a:latin typeface="굴림" pitchFamily="50" charset="-127"/>
          <a:ea typeface="굴림" pitchFamily="50" charset="-127"/>
        </a:defRPr>
      </a:lvl7pPr>
      <a:lvl8pPr marL="1558345" algn="ctr" rtl="0" fontAlgn="base" latinLnBrk="1">
        <a:spcBef>
          <a:spcPct val="0"/>
        </a:spcBef>
        <a:spcAft>
          <a:spcPct val="0"/>
        </a:spcAft>
        <a:defRPr kumimoji="1" sz="5001">
          <a:solidFill>
            <a:schemeClr val="tx2"/>
          </a:solidFill>
          <a:latin typeface="굴림" pitchFamily="50" charset="-127"/>
          <a:ea typeface="굴림" pitchFamily="50" charset="-127"/>
        </a:defRPr>
      </a:lvl8pPr>
      <a:lvl9pPr marL="2077793" algn="ctr" rtl="0" fontAlgn="base" latinLnBrk="1">
        <a:spcBef>
          <a:spcPct val="0"/>
        </a:spcBef>
        <a:spcAft>
          <a:spcPct val="0"/>
        </a:spcAft>
        <a:defRPr kumimoji="1" sz="5001">
          <a:solidFill>
            <a:schemeClr val="tx2"/>
          </a:solidFill>
          <a:latin typeface="굴림" pitchFamily="50" charset="-127"/>
          <a:ea typeface="굴림" pitchFamily="50" charset="-127"/>
        </a:defRPr>
      </a:lvl9pPr>
    </p:titleStyle>
    <p:bodyStyle>
      <a:lvl1pPr marL="386881" indent="-386881" algn="l" rtl="0" eaLnBrk="0" fontAlgn="base" latinLnBrk="1" hangingPunct="0">
        <a:spcBef>
          <a:spcPct val="20000"/>
        </a:spcBef>
        <a:spcAft>
          <a:spcPct val="0"/>
        </a:spcAft>
        <a:buChar char="•"/>
        <a:defRPr kumimoji="1" sz="3569">
          <a:solidFill>
            <a:schemeClr val="tx1"/>
          </a:solidFill>
          <a:latin typeface="+mn-lt"/>
          <a:ea typeface="+mn-ea"/>
          <a:cs typeface="+mn-cs"/>
        </a:defRPr>
      </a:lvl1pPr>
      <a:lvl2pPr marL="842150" indent="-322401" algn="l" rtl="0" eaLnBrk="0" fontAlgn="base" latinLnBrk="1" hangingPunct="0">
        <a:spcBef>
          <a:spcPct val="20000"/>
        </a:spcBef>
        <a:spcAft>
          <a:spcPct val="0"/>
        </a:spcAft>
        <a:buChar char="–"/>
        <a:defRPr kumimoji="1" sz="3077">
          <a:solidFill>
            <a:schemeClr val="tx1"/>
          </a:solidFill>
          <a:latin typeface="+mn-lt"/>
          <a:ea typeface="+mn-ea"/>
        </a:defRPr>
      </a:lvl2pPr>
      <a:lvl3pPr marL="1295465" indent="-255967" algn="l" rtl="0" eaLnBrk="0" fontAlgn="base" latinLnBrk="1" hangingPunct="0">
        <a:spcBef>
          <a:spcPct val="20000"/>
        </a:spcBef>
        <a:spcAft>
          <a:spcPct val="0"/>
        </a:spcAft>
        <a:buChar char="•"/>
        <a:defRPr kumimoji="1" sz="2708">
          <a:solidFill>
            <a:schemeClr val="tx1"/>
          </a:solidFill>
          <a:latin typeface="+mn-lt"/>
          <a:ea typeface="+mn-ea"/>
        </a:defRPr>
      </a:lvl3pPr>
      <a:lvl4pPr marL="1815215" indent="-255967" algn="l" rtl="0" eaLnBrk="0" fontAlgn="base" latinLnBrk="1" hangingPunct="0">
        <a:spcBef>
          <a:spcPct val="20000"/>
        </a:spcBef>
        <a:spcAft>
          <a:spcPct val="0"/>
        </a:spcAft>
        <a:buChar char="–"/>
        <a:defRPr kumimoji="1">
          <a:solidFill>
            <a:schemeClr val="tx1"/>
          </a:solidFill>
          <a:latin typeface="+mn-lt"/>
          <a:ea typeface="+mn-ea"/>
        </a:defRPr>
      </a:lvl4pPr>
      <a:lvl5pPr marL="2334963" indent="-255967" algn="l" rtl="0" eaLnBrk="0" fontAlgn="base" latinLnBrk="1" hangingPunct="0">
        <a:spcBef>
          <a:spcPct val="20000"/>
        </a:spcBef>
        <a:spcAft>
          <a:spcPct val="0"/>
        </a:spcAft>
        <a:buChar char="»"/>
        <a:defRPr kumimoji="1">
          <a:solidFill>
            <a:schemeClr val="tx1"/>
          </a:solidFill>
          <a:latin typeface="+mn-lt"/>
          <a:ea typeface="+mn-ea"/>
        </a:defRPr>
      </a:lvl5pPr>
      <a:lvl6pPr marL="2856966" indent="-259725" algn="l" rtl="0" fontAlgn="base" latinLnBrk="1">
        <a:spcBef>
          <a:spcPct val="20000"/>
        </a:spcBef>
        <a:spcAft>
          <a:spcPct val="0"/>
        </a:spcAft>
        <a:buChar char="»"/>
        <a:defRPr kumimoji="1" sz="2273">
          <a:solidFill>
            <a:schemeClr val="tx1"/>
          </a:solidFill>
          <a:latin typeface="+mn-lt"/>
          <a:ea typeface="+mn-ea"/>
        </a:defRPr>
      </a:lvl6pPr>
      <a:lvl7pPr marL="3376417" indent="-259725" algn="l" rtl="0" fontAlgn="base" latinLnBrk="1">
        <a:spcBef>
          <a:spcPct val="20000"/>
        </a:spcBef>
        <a:spcAft>
          <a:spcPct val="0"/>
        </a:spcAft>
        <a:buChar char="»"/>
        <a:defRPr kumimoji="1" sz="2273">
          <a:solidFill>
            <a:schemeClr val="tx1"/>
          </a:solidFill>
          <a:latin typeface="+mn-lt"/>
          <a:ea typeface="+mn-ea"/>
        </a:defRPr>
      </a:lvl7pPr>
      <a:lvl8pPr marL="3895866" indent="-259725" algn="l" rtl="0" fontAlgn="base" latinLnBrk="1">
        <a:spcBef>
          <a:spcPct val="20000"/>
        </a:spcBef>
        <a:spcAft>
          <a:spcPct val="0"/>
        </a:spcAft>
        <a:buChar char="»"/>
        <a:defRPr kumimoji="1" sz="2273">
          <a:solidFill>
            <a:schemeClr val="tx1"/>
          </a:solidFill>
          <a:latin typeface="+mn-lt"/>
          <a:ea typeface="+mn-ea"/>
        </a:defRPr>
      </a:lvl8pPr>
      <a:lvl9pPr marL="4415312" indent="-259725" algn="l" rtl="0" fontAlgn="base" latinLnBrk="1">
        <a:spcBef>
          <a:spcPct val="20000"/>
        </a:spcBef>
        <a:spcAft>
          <a:spcPct val="0"/>
        </a:spcAft>
        <a:buChar char="»"/>
        <a:defRPr kumimoji="1" sz="2273">
          <a:solidFill>
            <a:schemeClr val="tx1"/>
          </a:solidFill>
          <a:latin typeface="+mn-lt"/>
          <a:ea typeface="+mn-ea"/>
        </a:defRPr>
      </a:lvl9pPr>
    </p:bodyStyle>
    <p:otherStyle>
      <a:defPPr>
        <a:defRPr lang="ko-KR"/>
      </a:defPPr>
      <a:lvl1pPr marL="0" algn="l" defTabSz="1038899" rtl="0" eaLnBrk="1" latinLnBrk="1" hangingPunct="1">
        <a:defRPr sz="2047" kern="1200">
          <a:solidFill>
            <a:schemeClr val="tx1"/>
          </a:solidFill>
          <a:latin typeface="+mn-lt"/>
          <a:ea typeface="+mn-ea"/>
          <a:cs typeface="+mn-cs"/>
        </a:defRPr>
      </a:lvl1pPr>
      <a:lvl2pPr marL="519449" algn="l" defTabSz="1038899" rtl="0" eaLnBrk="1" latinLnBrk="1" hangingPunct="1">
        <a:defRPr sz="2047" kern="1200">
          <a:solidFill>
            <a:schemeClr val="tx1"/>
          </a:solidFill>
          <a:latin typeface="+mn-lt"/>
          <a:ea typeface="+mn-ea"/>
          <a:cs typeface="+mn-cs"/>
        </a:defRPr>
      </a:lvl2pPr>
      <a:lvl3pPr marL="1038899" algn="l" defTabSz="1038899" rtl="0" eaLnBrk="1" latinLnBrk="1" hangingPunct="1">
        <a:defRPr sz="2047" kern="1200">
          <a:solidFill>
            <a:schemeClr val="tx1"/>
          </a:solidFill>
          <a:latin typeface="+mn-lt"/>
          <a:ea typeface="+mn-ea"/>
          <a:cs typeface="+mn-cs"/>
        </a:defRPr>
      </a:lvl3pPr>
      <a:lvl4pPr marL="1558345" algn="l" defTabSz="1038899" rtl="0" eaLnBrk="1" latinLnBrk="1" hangingPunct="1">
        <a:defRPr sz="2047" kern="1200">
          <a:solidFill>
            <a:schemeClr val="tx1"/>
          </a:solidFill>
          <a:latin typeface="+mn-lt"/>
          <a:ea typeface="+mn-ea"/>
          <a:cs typeface="+mn-cs"/>
        </a:defRPr>
      </a:lvl4pPr>
      <a:lvl5pPr marL="2077793" algn="l" defTabSz="1038899" rtl="0" eaLnBrk="1" latinLnBrk="1" hangingPunct="1">
        <a:defRPr sz="2047" kern="1200">
          <a:solidFill>
            <a:schemeClr val="tx1"/>
          </a:solidFill>
          <a:latin typeface="+mn-lt"/>
          <a:ea typeface="+mn-ea"/>
          <a:cs typeface="+mn-cs"/>
        </a:defRPr>
      </a:lvl5pPr>
      <a:lvl6pPr marL="2597243" algn="l" defTabSz="1038899" rtl="0" eaLnBrk="1" latinLnBrk="1" hangingPunct="1">
        <a:defRPr sz="2047" kern="1200">
          <a:solidFill>
            <a:schemeClr val="tx1"/>
          </a:solidFill>
          <a:latin typeface="+mn-lt"/>
          <a:ea typeface="+mn-ea"/>
          <a:cs typeface="+mn-cs"/>
        </a:defRPr>
      </a:lvl6pPr>
      <a:lvl7pPr marL="3116691" algn="l" defTabSz="1038899" rtl="0" eaLnBrk="1" latinLnBrk="1" hangingPunct="1">
        <a:defRPr sz="2047" kern="1200">
          <a:solidFill>
            <a:schemeClr val="tx1"/>
          </a:solidFill>
          <a:latin typeface="+mn-lt"/>
          <a:ea typeface="+mn-ea"/>
          <a:cs typeface="+mn-cs"/>
        </a:defRPr>
      </a:lvl7pPr>
      <a:lvl8pPr marL="3636139" algn="l" defTabSz="1038899" rtl="0" eaLnBrk="1" latinLnBrk="1" hangingPunct="1">
        <a:defRPr sz="2047" kern="1200">
          <a:solidFill>
            <a:schemeClr val="tx1"/>
          </a:solidFill>
          <a:latin typeface="+mn-lt"/>
          <a:ea typeface="+mn-ea"/>
          <a:cs typeface="+mn-cs"/>
        </a:defRPr>
      </a:lvl8pPr>
      <a:lvl9pPr marL="4155588" algn="l" defTabSz="1038899" rtl="0" eaLnBrk="1" latinLnBrk="1" hangingPunct="1">
        <a:defRPr sz="2047"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직사각형 4"/>
          <p:cNvSpPr/>
          <p:nvPr userDrawn="1"/>
        </p:nvSpPr>
        <p:spPr>
          <a:xfrm>
            <a:off x="5480300" y="128271"/>
            <a:ext cx="1231404" cy="246209"/>
          </a:xfrm>
          <a:prstGeom prst="rect">
            <a:avLst/>
          </a:prstGeom>
          <a:ln>
            <a:solidFill>
              <a:schemeClr val="bg1">
                <a:lumMod val="85000"/>
              </a:schemeClr>
            </a:solidFill>
          </a:ln>
        </p:spPr>
        <p:txBody>
          <a:bodyPr wrap="none" lIns="91429" tIns="45714" rIns="91429" bIns="45714">
            <a:spAutoFit/>
          </a:bodyPr>
          <a:lstStyle/>
          <a:p>
            <a:pPr algn="ctr">
              <a:defRPr/>
            </a:pPr>
            <a:r>
              <a:rPr lang="en-US" altLang="ko-KR" sz="1000" b="0">
                <a:solidFill>
                  <a:srgbClr val="BFBFBF"/>
                </a:solidFill>
                <a:latin typeface="Arial Narrow" panose="020B0606020202030204" pitchFamily="34" charset="0"/>
                <a:cs typeface="Arial" charset="0"/>
              </a:rPr>
              <a:t>LGE Internal Use Only</a:t>
            </a:r>
            <a:endParaRPr lang="ko-KR" altLang="en-US" sz="1000" b="0">
              <a:solidFill>
                <a:srgbClr val="BFBFBF"/>
              </a:solidFill>
              <a:latin typeface="Arial Narrow" panose="020B0606020202030204" pitchFamily="34" charset="0"/>
              <a:cs typeface="Arial" charset="0"/>
            </a:endParaRPr>
          </a:p>
        </p:txBody>
      </p:sp>
    </p:spTree>
    <p:extLst>
      <p:ext uri="{BB962C8B-B14F-4D97-AF65-F5344CB8AC3E}">
        <p14:creationId xmlns:p14="http://schemas.microsoft.com/office/powerpoint/2010/main" val="436645330"/>
      </p:ext>
    </p:extLst>
  </p:cSld>
  <p:clrMap bg1="lt1" tx1="dk1" bg2="lt2" tx2="dk2" accent1="accent1" accent2="accent2" accent3="accent3" accent4="accent4" accent5="accent5" accent6="accent6" hlink="hlink" folHlink="folHlink"/>
  <p:sldLayoutIdLst>
    <p:sldLayoutId id="2147483888" r:id="rId1"/>
  </p:sldLayoutIdLst>
  <p:hf hdr="0" ftr="0" dt="0"/>
  <p:txStyles>
    <p:titleStyle>
      <a:lvl1pPr algn="ctr" rtl="0" eaLnBrk="0" fontAlgn="base" latinLnBrk="1" hangingPunct="0">
        <a:spcBef>
          <a:spcPct val="0"/>
        </a:spcBef>
        <a:spcAft>
          <a:spcPct val="0"/>
        </a:spcAft>
        <a:defRPr kumimoji="1" sz="4401">
          <a:solidFill>
            <a:schemeClr val="tx2"/>
          </a:solidFill>
          <a:latin typeface="+mj-lt"/>
          <a:ea typeface="+mj-ea"/>
          <a:cs typeface="+mj-cs"/>
        </a:defRPr>
      </a:lvl1pPr>
      <a:lvl2pPr algn="ctr" rtl="0" eaLnBrk="0" fontAlgn="base" latinLnBrk="1" hangingPunct="0">
        <a:spcBef>
          <a:spcPct val="0"/>
        </a:spcBef>
        <a:spcAft>
          <a:spcPct val="0"/>
        </a:spcAft>
        <a:defRPr kumimoji="1" sz="4401">
          <a:solidFill>
            <a:schemeClr val="tx2"/>
          </a:solidFill>
          <a:latin typeface="굴림" pitchFamily="50" charset="-127"/>
          <a:ea typeface="굴림" pitchFamily="50" charset="-127"/>
        </a:defRPr>
      </a:lvl2pPr>
      <a:lvl3pPr algn="ctr" rtl="0" eaLnBrk="0" fontAlgn="base" latinLnBrk="1" hangingPunct="0">
        <a:spcBef>
          <a:spcPct val="0"/>
        </a:spcBef>
        <a:spcAft>
          <a:spcPct val="0"/>
        </a:spcAft>
        <a:defRPr kumimoji="1" sz="4401">
          <a:solidFill>
            <a:schemeClr val="tx2"/>
          </a:solidFill>
          <a:latin typeface="굴림" pitchFamily="50" charset="-127"/>
          <a:ea typeface="굴림" pitchFamily="50" charset="-127"/>
        </a:defRPr>
      </a:lvl3pPr>
      <a:lvl4pPr algn="ctr" rtl="0" eaLnBrk="0" fontAlgn="base" latinLnBrk="1" hangingPunct="0">
        <a:spcBef>
          <a:spcPct val="0"/>
        </a:spcBef>
        <a:spcAft>
          <a:spcPct val="0"/>
        </a:spcAft>
        <a:defRPr kumimoji="1" sz="4401">
          <a:solidFill>
            <a:schemeClr val="tx2"/>
          </a:solidFill>
          <a:latin typeface="굴림" pitchFamily="50" charset="-127"/>
          <a:ea typeface="굴림" pitchFamily="50" charset="-127"/>
        </a:defRPr>
      </a:lvl4pPr>
      <a:lvl5pPr algn="ctr" rtl="0" eaLnBrk="0" fontAlgn="base" latinLnBrk="1" hangingPunct="0">
        <a:spcBef>
          <a:spcPct val="0"/>
        </a:spcBef>
        <a:spcAft>
          <a:spcPct val="0"/>
        </a:spcAft>
        <a:defRPr kumimoji="1" sz="4401">
          <a:solidFill>
            <a:schemeClr val="tx2"/>
          </a:solidFill>
          <a:latin typeface="굴림" pitchFamily="50" charset="-127"/>
          <a:ea typeface="굴림" pitchFamily="50" charset="-127"/>
        </a:defRPr>
      </a:lvl5pPr>
      <a:lvl6pPr marL="457212" algn="ctr" rtl="0" fontAlgn="base" latinLnBrk="1">
        <a:spcBef>
          <a:spcPct val="0"/>
        </a:spcBef>
        <a:spcAft>
          <a:spcPct val="0"/>
        </a:spcAft>
        <a:defRPr kumimoji="1" sz="4401">
          <a:solidFill>
            <a:schemeClr val="tx2"/>
          </a:solidFill>
          <a:latin typeface="굴림" pitchFamily="50" charset="-127"/>
          <a:ea typeface="굴림" pitchFamily="50" charset="-127"/>
        </a:defRPr>
      </a:lvl6pPr>
      <a:lvl7pPr marL="914423" algn="ctr" rtl="0" fontAlgn="base" latinLnBrk="1">
        <a:spcBef>
          <a:spcPct val="0"/>
        </a:spcBef>
        <a:spcAft>
          <a:spcPct val="0"/>
        </a:spcAft>
        <a:defRPr kumimoji="1" sz="4401">
          <a:solidFill>
            <a:schemeClr val="tx2"/>
          </a:solidFill>
          <a:latin typeface="굴림" pitchFamily="50" charset="-127"/>
          <a:ea typeface="굴림" pitchFamily="50" charset="-127"/>
        </a:defRPr>
      </a:lvl7pPr>
      <a:lvl8pPr marL="1371634" algn="ctr" rtl="0" fontAlgn="base" latinLnBrk="1">
        <a:spcBef>
          <a:spcPct val="0"/>
        </a:spcBef>
        <a:spcAft>
          <a:spcPct val="0"/>
        </a:spcAft>
        <a:defRPr kumimoji="1" sz="4401">
          <a:solidFill>
            <a:schemeClr val="tx2"/>
          </a:solidFill>
          <a:latin typeface="굴림" pitchFamily="50" charset="-127"/>
          <a:ea typeface="굴림" pitchFamily="50" charset="-127"/>
        </a:defRPr>
      </a:lvl8pPr>
      <a:lvl9pPr marL="1828846" algn="ctr" rtl="0" fontAlgn="base" latinLnBrk="1">
        <a:spcBef>
          <a:spcPct val="0"/>
        </a:spcBef>
        <a:spcAft>
          <a:spcPct val="0"/>
        </a:spcAft>
        <a:defRPr kumimoji="1" sz="4401">
          <a:solidFill>
            <a:schemeClr val="tx2"/>
          </a:solidFill>
          <a:latin typeface="굴림" pitchFamily="50" charset="-127"/>
          <a:ea typeface="굴림" pitchFamily="50" charset="-127"/>
        </a:defRPr>
      </a:lvl9pPr>
    </p:titleStyle>
    <p:bodyStyle>
      <a:lvl1pPr marL="342908" indent="-342908" algn="l" rtl="0" eaLnBrk="0" fontAlgn="base" latinLnBrk="1" hangingPunct="0">
        <a:spcBef>
          <a:spcPct val="20000"/>
        </a:spcBef>
        <a:spcAft>
          <a:spcPct val="0"/>
        </a:spcAft>
        <a:buChar char="•"/>
        <a:defRPr kumimoji="1" sz="3200">
          <a:solidFill>
            <a:schemeClr val="tx1"/>
          </a:solidFill>
          <a:latin typeface="+mn-lt"/>
          <a:ea typeface="+mn-ea"/>
          <a:cs typeface="+mn-cs"/>
        </a:defRPr>
      </a:lvl1pPr>
      <a:lvl2pPr marL="742969" indent="-285757" algn="l" rtl="0" eaLnBrk="0" fontAlgn="base" latinLnBrk="1" hangingPunct="0">
        <a:spcBef>
          <a:spcPct val="20000"/>
        </a:spcBef>
        <a:spcAft>
          <a:spcPct val="0"/>
        </a:spcAft>
        <a:buChar char="–"/>
        <a:defRPr kumimoji="1" sz="2800">
          <a:solidFill>
            <a:schemeClr val="tx1"/>
          </a:solidFill>
          <a:latin typeface="+mn-lt"/>
          <a:ea typeface="+mn-ea"/>
        </a:defRPr>
      </a:lvl2pPr>
      <a:lvl3pPr marL="1143028" indent="-228606" algn="l" rtl="0" eaLnBrk="0" fontAlgn="base" latinLnBrk="1" hangingPunct="0">
        <a:spcBef>
          <a:spcPct val="20000"/>
        </a:spcBef>
        <a:spcAft>
          <a:spcPct val="0"/>
        </a:spcAft>
        <a:buChar char="•"/>
        <a:defRPr kumimoji="1" sz="2400">
          <a:solidFill>
            <a:schemeClr val="tx1"/>
          </a:solidFill>
          <a:latin typeface="+mn-lt"/>
          <a:ea typeface="+mn-ea"/>
        </a:defRPr>
      </a:lvl3pPr>
      <a:lvl4pPr marL="1600240" indent="-228606" algn="l" rtl="0" eaLnBrk="0" fontAlgn="base" latinLnBrk="1" hangingPunct="0">
        <a:spcBef>
          <a:spcPct val="20000"/>
        </a:spcBef>
        <a:spcAft>
          <a:spcPct val="0"/>
        </a:spcAft>
        <a:buChar char="–"/>
        <a:defRPr kumimoji="1" sz="2000">
          <a:solidFill>
            <a:schemeClr val="tx1"/>
          </a:solidFill>
          <a:latin typeface="+mn-lt"/>
          <a:ea typeface="+mn-ea"/>
        </a:defRPr>
      </a:lvl4pPr>
      <a:lvl5pPr marL="2057452" indent="-228606" algn="l" rtl="0" eaLnBrk="0" fontAlgn="base" latinLnBrk="1" hangingPunct="0">
        <a:spcBef>
          <a:spcPct val="20000"/>
        </a:spcBef>
        <a:spcAft>
          <a:spcPct val="0"/>
        </a:spcAft>
        <a:buChar char="»"/>
        <a:defRPr kumimoji="1" sz="2000">
          <a:solidFill>
            <a:schemeClr val="tx1"/>
          </a:solidFill>
          <a:latin typeface="+mn-lt"/>
          <a:ea typeface="+mn-ea"/>
        </a:defRPr>
      </a:lvl5pPr>
      <a:lvl6pPr marL="2514663" indent="-228606" algn="l" rtl="0" fontAlgn="base" latinLnBrk="1">
        <a:spcBef>
          <a:spcPct val="20000"/>
        </a:spcBef>
        <a:spcAft>
          <a:spcPct val="0"/>
        </a:spcAft>
        <a:buChar char="»"/>
        <a:defRPr kumimoji="1" sz="2000">
          <a:solidFill>
            <a:schemeClr val="tx1"/>
          </a:solidFill>
          <a:latin typeface="+mn-lt"/>
          <a:ea typeface="+mn-ea"/>
        </a:defRPr>
      </a:lvl6pPr>
      <a:lvl7pPr marL="2971874" indent="-228606" algn="l" rtl="0" fontAlgn="base" latinLnBrk="1">
        <a:spcBef>
          <a:spcPct val="20000"/>
        </a:spcBef>
        <a:spcAft>
          <a:spcPct val="0"/>
        </a:spcAft>
        <a:buChar char="»"/>
        <a:defRPr kumimoji="1" sz="2000">
          <a:solidFill>
            <a:schemeClr val="tx1"/>
          </a:solidFill>
          <a:latin typeface="+mn-lt"/>
          <a:ea typeface="+mn-ea"/>
        </a:defRPr>
      </a:lvl7pPr>
      <a:lvl8pPr marL="3429086" indent="-228606" algn="l" rtl="0" fontAlgn="base" latinLnBrk="1">
        <a:spcBef>
          <a:spcPct val="20000"/>
        </a:spcBef>
        <a:spcAft>
          <a:spcPct val="0"/>
        </a:spcAft>
        <a:buChar char="»"/>
        <a:defRPr kumimoji="1" sz="2000">
          <a:solidFill>
            <a:schemeClr val="tx1"/>
          </a:solidFill>
          <a:latin typeface="+mn-lt"/>
          <a:ea typeface="+mn-ea"/>
        </a:defRPr>
      </a:lvl8pPr>
      <a:lvl9pPr marL="3886297" indent="-228606" algn="l" rtl="0" fontAlgn="base" latinLnBrk="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23" rtl="0" eaLnBrk="1" latinLnBrk="1" hangingPunct="1">
        <a:defRPr sz="1800" kern="1200">
          <a:solidFill>
            <a:schemeClr val="tx1"/>
          </a:solidFill>
          <a:latin typeface="+mn-lt"/>
          <a:ea typeface="+mn-ea"/>
          <a:cs typeface="+mn-cs"/>
        </a:defRPr>
      </a:lvl1pPr>
      <a:lvl2pPr marL="457212" algn="l" defTabSz="914423" rtl="0" eaLnBrk="1" latinLnBrk="1" hangingPunct="1">
        <a:defRPr sz="1800" kern="1200">
          <a:solidFill>
            <a:schemeClr val="tx1"/>
          </a:solidFill>
          <a:latin typeface="+mn-lt"/>
          <a:ea typeface="+mn-ea"/>
          <a:cs typeface="+mn-cs"/>
        </a:defRPr>
      </a:lvl2pPr>
      <a:lvl3pPr marL="914423" algn="l" defTabSz="914423" rtl="0" eaLnBrk="1" latinLnBrk="1" hangingPunct="1">
        <a:defRPr sz="1800" kern="1200">
          <a:solidFill>
            <a:schemeClr val="tx1"/>
          </a:solidFill>
          <a:latin typeface="+mn-lt"/>
          <a:ea typeface="+mn-ea"/>
          <a:cs typeface="+mn-cs"/>
        </a:defRPr>
      </a:lvl3pPr>
      <a:lvl4pPr marL="1371634" algn="l" defTabSz="914423" rtl="0" eaLnBrk="1" latinLnBrk="1" hangingPunct="1">
        <a:defRPr sz="1800" kern="1200">
          <a:solidFill>
            <a:schemeClr val="tx1"/>
          </a:solidFill>
          <a:latin typeface="+mn-lt"/>
          <a:ea typeface="+mn-ea"/>
          <a:cs typeface="+mn-cs"/>
        </a:defRPr>
      </a:lvl4pPr>
      <a:lvl5pPr marL="1828846" algn="l" defTabSz="914423" rtl="0" eaLnBrk="1" latinLnBrk="1" hangingPunct="1">
        <a:defRPr sz="1800" kern="1200">
          <a:solidFill>
            <a:schemeClr val="tx1"/>
          </a:solidFill>
          <a:latin typeface="+mn-lt"/>
          <a:ea typeface="+mn-ea"/>
          <a:cs typeface="+mn-cs"/>
        </a:defRPr>
      </a:lvl5pPr>
      <a:lvl6pPr marL="2286057" algn="l" defTabSz="914423" rtl="0" eaLnBrk="1" latinLnBrk="1" hangingPunct="1">
        <a:defRPr sz="1800" kern="1200">
          <a:solidFill>
            <a:schemeClr val="tx1"/>
          </a:solidFill>
          <a:latin typeface="+mn-lt"/>
          <a:ea typeface="+mn-ea"/>
          <a:cs typeface="+mn-cs"/>
        </a:defRPr>
      </a:lvl6pPr>
      <a:lvl7pPr marL="2743269" algn="l" defTabSz="914423" rtl="0" eaLnBrk="1" latinLnBrk="1" hangingPunct="1">
        <a:defRPr sz="1800" kern="1200">
          <a:solidFill>
            <a:schemeClr val="tx1"/>
          </a:solidFill>
          <a:latin typeface="+mn-lt"/>
          <a:ea typeface="+mn-ea"/>
          <a:cs typeface="+mn-cs"/>
        </a:defRPr>
      </a:lvl7pPr>
      <a:lvl8pPr marL="3200480" algn="l" defTabSz="914423" rtl="0" eaLnBrk="1" latinLnBrk="1" hangingPunct="1">
        <a:defRPr sz="1800" kern="1200">
          <a:solidFill>
            <a:schemeClr val="tx1"/>
          </a:solidFill>
          <a:latin typeface="+mn-lt"/>
          <a:ea typeface="+mn-ea"/>
          <a:cs typeface="+mn-cs"/>
        </a:defRPr>
      </a:lvl8pPr>
      <a:lvl9pPr marL="3657691" algn="l" defTabSz="914423" rtl="0" eaLnBrk="1" latinLnBrk="1"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McK Slide Elements"/>
          <p:cNvGrpSpPr>
            <a:grpSpLocks/>
          </p:cNvGrpSpPr>
          <p:nvPr userDrawn="1"/>
        </p:nvGrpSpPr>
        <p:grpSpPr bwMode="auto">
          <a:xfrm>
            <a:off x="166079" y="542925"/>
            <a:ext cx="11725030" cy="6288088"/>
            <a:chOff x="77" y="335"/>
            <a:chExt cx="5429" cy="3882"/>
          </a:xfrm>
        </p:grpSpPr>
        <p:sp>
          <p:nvSpPr>
            <p:cNvPr id="38917" name="McK Measure" hidden="1"/>
            <p:cNvSpPr txBox="1">
              <a:spLocks noChangeArrowheads="1"/>
            </p:cNvSpPr>
            <p:nvPr userDrawn="1"/>
          </p:nvSpPr>
          <p:spPr bwMode="auto">
            <a:xfrm>
              <a:off x="77" y="335"/>
              <a:ext cx="5429" cy="162"/>
            </a:xfrm>
            <a:prstGeom prst="rect">
              <a:avLst/>
            </a:prstGeom>
            <a:noFill/>
            <a:ln w="9525">
              <a:noFill/>
              <a:miter lim="800000"/>
              <a:headEnd/>
              <a:tailEnd/>
            </a:ln>
            <a:effectLst/>
          </p:spPr>
          <p:txBody>
            <a:bodyPr lIns="0" tIns="0" rIns="0" bIns="0">
              <a:spAutoFit/>
            </a:bodyPr>
            <a:lstStyle/>
            <a:p>
              <a:pPr defTabSz="957287" latinLnBrk="0">
                <a:defRPr/>
              </a:pPr>
              <a:r>
                <a:rPr kumimoji="0" lang="en-US" altLang="ko-KR" sz="1700" b="0">
                  <a:solidFill>
                    <a:srgbClr val="000000"/>
                  </a:solidFill>
                  <a:latin typeface="LG스마트체 Regular" panose="020B0600000101010101" pitchFamily="50" charset="-127"/>
                  <a:ea typeface="굴림" pitchFamily="50" charset="-127"/>
                </a:rPr>
                <a:t>Unit of measure</a:t>
              </a:r>
            </a:p>
          </p:txBody>
        </p:sp>
        <p:sp>
          <p:nvSpPr>
            <p:cNvPr id="38918" name="McK Footnote" hidden="1"/>
            <p:cNvSpPr txBox="1">
              <a:spLocks noChangeArrowheads="1"/>
            </p:cNvSpPr>
            <p:nvPr userDrawn="1"/>
          </p:nvSpPr>
          <p:spPr bwMode="auto">
            <a:xfrm>
              <a:off x="79" y="3945"/>
              <a:ext cx="5145" cy="272"/>
            </a:xfrm>
            <a:prstGeom prst="rect">
              <a:avLst/>
            </a:prstGeom>
            <a:noFill/>
            <a:ln w="9525">
              <a:noFill/>
              <a:miter lim="800000"/>
              <a:headEnd/>
              <a:tailEnd/>
            </a:ln>
            <a:effectLst/>
          </p:spPr>
          <p:txBody>
            <a:bodyPr lIns="0" tIns="0" rIns="0" bIns="0" anchor="b">
              <a:spAutoFit/>
            </a:bodyPr>
            <a:lstStyle/>
            <a:p>
              <a:pPr marL="614378" indent="-614378" defTabSz="957287" latinLnBrk="0">
                <a:tabLst>
                  <a:tab pos="569927" algn="r"/>
                </a:tabLst>
                <a:defRPr/>
              </a:pPr>
              <a:r>
                <a:rPr kumimoji="0" lang="en-US" altLang="ko-KR" sz="1300" b="0">
                  <a:solidFill>
                    <a:srgbClr val="000000"/>
                  </a:solidFill>
                  <a:latin typeface="LG스마트체 Regular" panose="020B0600000101010101" pitchFamily="50" charset="-127"/>
                  <a:ea typeface="굴림" pitchFamily="50" charset="-127"/>
                </a:rPr>
                <a:t>	*	Footnote</a:t>
              </a:r>
            </a:p>
            <a:p>
              <a:pPr marL="614378" indent="-614378" defTabSz="957287" latinLnBrk="0">
                <a:spcBef>
                  <a:spcPct val="20000"/>
                </a:spcBef>
                <a:tabLst>
                  <a:tab pos="569927" algn="r"/>
                </a:tabLst>
                <a:defRPr/>
              </a:pPr>
              <a:r>
                <a:rPr kumimoji="0" lang="en-US" altLang="ko-KR" sz="1300" b="0">
                  <a:solidFill>
                    <a:srgbClr val="000000"/>
                  </a:solidFill>
                  <a:latin typeface="LG스마트체 Regular" panose="020B0600000101010101" pitchFamily="50" charset="-127"/>
                  <a:ea typeface="굴림" pitchFamily="50" charset="-127"/>
                </a:rPr>
                <a:t>Source:		Source</a:t>
              </a:r>
            </a:p>
          </p:txBody>
        </p:sp>
      </p:grpSp>
      <p:sp>
        <p:nvSpPr>
          <p:cNvPr id="38919" name="Working Draft" hidden="1"/>
          <p:cNvSpPr txBox="1">
            <a:spLocks noChangeArrowheads="1"/>
          </p:cNvSpPr>
          <p:nvPr userDrawn="1"/>
        </p:nvSpPr>
        <p:spPr bwMode="auto">
          <a:xfrm rot="5400000">
            <a:off x="11138021" y="2793083"/>
            <a:ext cx="1920398" cy="92333"/>
          </a:xfrm>
          <a:prstGeom prst="rect">
            <a:avLst/>
          </a:prstGeom>
          <a:noFill/>
          <a:ln w="9525">
            <a:noFill/>
            <a:miter lim="800000"/>
            <a:headEnd/>
            <a:tailEnd/>
          </a:ln>
          <a:effectLst/>
        </p:spPr>
        <p:txBody>
          <a:bodyPr wrap="none" lIns="0" tIns="0" rIns="0" bIns="0">
            <a:spAutoFit/>
          </a:bodyPr>
          <a:lstStyle/>
          <a:p>
            <a:pPr defTabSz="977924" latinLnBrk="0">
              <a:defRPr/>
            </a:pPr>
            <a:r>
              <a:rPr kumimoji="0" lang="en-US" altLang="ko-KR" sz="600" b="0">
                <a:solidFill>
                  <a:srgbClr val="000000"/>
                </a:solidFill>
                <a:latin typeface="LG스마트체 Regular" panose="020B0600000101010101" pitchFamily="50" charset="-127"/>
                <a:ea typeface="LG스마트체 Regular" pitchFamily="18" charset="-127"/>
              </a:rPr>
              <a:t>Working Draft - Last Modified 4/14/2004 11:42:37 AM</a:t>
            </a:r>
          </a:p>
        </p:txBody>
      </p:sp>
      <p:sp>
        <p:nvSpPr>
          <p:cNvPr id="38920" name="Printed" hidden="1"/>
          <p:cNvSpPr txBox="1">
            <a:spLocks noChangeArrowheads="1"/>
          </p:cNvSpPr>
          <p:nvPr userDrawn="1"/>
        </p:nvSpPr>
        <p:spPr bwMode="auto">
          <a:xfrm rot="5400000">
            <a:off x="11978695" y="3928146"/>
            <a:ext cx="246862" cy="92333"/>
          </a:xfrm>
          <a:prstGeom prst="rect">
            <a:avLst/>
          </a:prstGeom>
          <a:noFill/>
          <a:ln w="9525">
            <a:noFill/>
            <a:miter lim="800000"/>
            <a:headEnd/>
            <a:tailEnd/>
          </a:ln>
          <a:effectLst/>
        </p:spPr>
        <p:txBody>
          <a:bodyPr wrap="none" lIns="0" tIns="0" rIns="0" bIns="0">
            <a:spAutoFit/>
          </a:bodyPr>
          <a:lstStyle/>
          <a:p>
            <a:pPr defTabSz="977924" latinLnBrk="0">
              <a:defRPr/>
            </a:pPr>
            <a:r>
              <a:rPr kumimoji="0" lang="en-US" altLang="ko-KR" sz="600" b="0">
                <a:solidFill>
                  <a:srgbClr val="000000"/>
                </a:solidFill>
                <a:latin typeface="LG스마트체 Regular" panose="020B0600000101010101" pitchFamily="50" charset="-127"/>
                <a:ea typeface="굴림" pitchFamily="50" charset="-127"/>
              </a:rPr>
              <a:t>Printed</a:t>
            </a:r>
          </a:p>
        </p:txBody>
      </p:sp>
      <p:sp>
        <p:nvSpPr>
          <p:cNvPr id="8" name="Line 39"/>
          <p:cNvSpPr>
            <a:spLocks noChangeShapeType="1"/>
          </p:cNvSpPr>
          <p:nvPr userDrawn="1"/>
        </p:nvSpPr>
        <p:spPr bwMode="auto">
          <a:xfrm>
            <a:off x="0" y="548680"/>
            <a:ext cx="12192000" cy="0"/>
          </a:xfrm>
          <a:prstGeom prst="line">
            <a:avLst/>
          </a:prstGeom>
          <a:noFill/>
          <a:ln w="9525">
            <a:solidFill>
              <a:srgbClr val="000000"/>
            </a:solidFill>
            <a:round/>
            <a:headEnd/>
            <a:tailEnd/>
          </a:ln>
          <a:effectLst/>
        </p:spPr>
        <p:txBody>
          <a:bodyPr lIns="84341" tIns="42173" rIns="84341" bIns="42173"/>
          <a:lstStyle/>
          <a:p>
            <a:pPr>
              <a:defRPr/>
            </a:pPr>
            <a:endParaRPr lang="ko-KR" altLang="en-US" sz="1846">
              <a:solidFill>
                <a:srgbClr val="000000"/>
              </a:solidFill>
              <a:ea typeface="LG스마트체 Regular" pitchFamily="50" charset="-127"/>
            </a:endParaRPr>
          </a:p>
        </p:txBody>
      </p:sp>
      <p:pic>
        <p:nvPicPr>
          <p:cNvPr id="9" name="Picture 3" descr="C:\Users\hyun\Desktop\비전로고_두줄.png"/>
          <p:cNvPicPr>
            <a:picLocks noChangeAspect="1" noChangeArrowheads="1"/>
          </p:cNvPicPr>
          <p:nvPr userDrawn="1"/>
        </p:nvPicPr>
        <p:blipFill>
          <a:blip r:embed="rId5" cstate="print"/>
          <a:srcRect/>
          <a:stretch>
            <a:fillRect/>
          </a:stretch>
        </p:blipFill>
        <p:spPr bwMode="auto">
          <a:xfrm>
            <a:off x="10843031" y="6386473"/>
            <a:ext cx="1195530" cy="421758"/>
          </a:xfrm>
          <a:prstGeom prst="rect">
            <a:avLst/>
          </a:prstGeom>
          <a:noFill/>
        </p:spPr>
      </p:pic>
    </p:spTree>
    <p:extLst>
      <p:ext uri="{BB962C8B-B14F-4D97-AF65-F5344CB8AC3E}">
        <p14:creationId xmlns:p14="http://schemas.microsoft.com/office/powerpoint/2010/main" val="1442378716"/>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Lst>
  <p:txStyles>
    <p:titleStyle>
      <a:lvl1pPr algn="l" defTabSz="957287" rtl="0" eaLnBrk="0" fontAlgn="base" latinLnBrk="1" hangingPunct="0">
        <a:spcBef>
          <a:spcPct val="0"/>
        </a:spcBef>
        <a:spcAft>
          <a:spcPct val="0"/>
        </a:spcAft>
        <a:defRPr kumimoji="1" b="1">
          <a:solidFill>
            <a:schemeClr val="tx2"/>
          </a:solidFill>
          <a:latin typeface="+mj-lt"/>
          <a:ea typeface="+mj-ea"/>
          <a:cs typeface="+mj-cs"/>
        </a:defRPr>
      </a:lvl1pPr>
      <a:lvl2pPr algn="l" defTabSz="957287" rtl="0" eaLnBrk="0" fontAlgn="base" latinLnBrk="1" hangingPunct="0">
        <a:spcBef>
          <a:spcPct val="0"/>
        </a:spcBef>
        <a:spcAft>
          <a:spcPct val="0"/>
        </a:spcAft>
        <a:defRPr kumimoji="1" b="1">
          <a:solidFill>
            <a:schemeClr val="tx2"/>
          </a:solidFill>
          <a:latin typeface="Arial" charset="0"/>
          <a:ea typeface="돋움" pitchFamily="50" charset="-127"/>
        </a:defRPr>
      </a:lvl2pPr>
      <a:lvl3pPr algn="l" defTabSz="957287" rtl="0" eaLnBrk="0" fontAlgn="base" latinLnBrk="1" hangingPunct="0">
        <a:spcBef>
          <a:spcPct val="0"/>
        </a:spcBef>
        <a:spcAft>
          <a:spcPct val="0"/>
        </a:spcAft>
        <a:defRPr kumimoji="1" b="1">
          <a:solidFill>
            <a:schemeClr val="tx2"/>
          </a:solidFill>
          <a:latin typeface="Arial" charset="0"/>
          <a:ea typeface="돋움" pitchFamily="50" charset="-127"/>
        </a:defRPr>
      </a:lvl3pPr>
      <a:lvl4pPr algn="l" defTabSz="957287" rtl="0" eaLnBrk="0" fontAlgn="base" latinLnBrk="1" hangingPunct="0">
        <a:spcBef>
          <a:spcPct val="0"/>
        </a:spcBef>
        <a:spcAft>
          <a:spcPct val="0"/>
        </a:spcAft>
        <a:defRPr kumimoji="1" b="1">
          <a:solidFill>
            <a:schemeClr val="tx2"/>
          </a:solidFill>
          <a:latin typeface="Arial" charset="0"/>
          <a:ea typeface="돋움" pitchFamily="50" charset="-127"/>
        </a:defRPr>
      </a:lvl4pPr>
      <a:lvl5pPr algn="l" defTabSz="957287" rtl="0" eaLnBrk="0" fontAlgn="base" latinLnBrk="1" hangingPunct="0">
        <a:spcBef>
          <a:spcPct val="0"/>
        </a:spcBef>
        <a:spcAft>
          <a:spcPct val="0"/>
        </a:spcAft>
        <a:defRPr kumimoji="1" b="1">
          <a:solidFill>
            <a:schemeClr val="tx2"/>
          </a:solidFill>
          <a:latin typeface="Arial" charset="0"/>
          <a:ea typeface="돋움" pitchFamily="50" charset="-127"/>
        </a:defRPr>
      </a:lvl5pPr>
      <a:lvl6pPr marL="457212" algn="l" defTabSz="957287" rtl="0" fontAlgn="base" latinLnBrk="1">
        <a:spcBef>
          <a:spcPct val="0"/>
        </a:spcBef>
        <a:spcAft>
          <a:spcPct val="0"/>
        </a:spcAft>
        <a:defRPr kumimoji="1" b="1">
          <a:solidFill>
            <a:schemeClr val="tx2"/>
          </a:solidFill>
          <a:latin typeface="Arial" charset="0"/>
          <a:ea typeface="돋움" pitchFamily="50" charset="-127"/>
        </a:defRPr>
      </a:lvl6pPr>
      <a:lvl7pPr marL="914423" algn="l" defTabSz="957287" rtl="0" fontAlgn="base" latinLnBrk="1">
        <a:spcBef>
          <a:spcPct val="0"/>
        </a:spcBef>
        <a:spcAft>
          <a:spcPct val="0"/>
        </a:spcAft>
        <a:defRPr kumimoji="1" b="1">
          <a:solidFill>
            <a:schemeClr val="tx2"/>
          </a:solidFill>
          <a:latin typeface="Arial" charset="0"/>
          <a:ea typeface="돋움" pitchFamily="50" charset="-127"/>
        </a:defRPr>
      </a:lvl7pPr>
      <a:lvl8pPr marL="1371634" algn="l" defTabSz="957287" rtl="0" fontAlgn="base" latinLnBrk="1">
        <a:spcBef>
          <a:spcPct val="0"/>
        </a:spcBef>
        <a:spcAft>
          <a:spcPct val="0"/>
        </a:spcAft>
        <a:defRPr kumimoji="1" b="1">
          <a:solidFill>
            <a:schemeClr val="tx2"/>
          </a:solidFill>
          <a:latin typeface="Arial" charset="0"/>
          <a:ea typeface="돋움" pitchFamily="50" charset="-127"/>
        </a:defRPr>
      </a:lvl8pPr>
      <a:lvl9pPr marL="1828846" algn="l" defTabSz="957287" rtl="0" fontAlgn="base" latinLnBrk="1">
        <a:spcBef>
          <a:spcPct val="0"/>
        </a:spcBef>
        <a:spcAft>
          <a:spcPct val="0"/>
        </a:spcAft>
        <a:defRPr kumimoji="1" b="1">
          <a:solidFill>
            <a:schemeClr val="tx2"/>
          </a:solidFill>
          <a:latin typeface="Arial" charset="0"/>
          <a:ea typeface="돋움" pitchFamily="50" charset="-127"/>
        </a:defRPr>
      </a:lvl9pPr>
    </p:titleStyle>
    <p:bodyStyle>
      <a:lvl1pPr algn="l" defTabSz="957287" rtl="0" eaLnBrk="0" fontAlgn="base" latinLnBrk="1" hangingPunct="0">
        <a:spcBef>
          <a:spcPct val="0"/>
        </a:spcBef>
        <a:spcAft>
          <a:spcPct val="0"/>
        </a:spcAft>
        <a:buSzPct val="120000"/>
        <a:defRPr kumimoji="1" sz="1600" b="1">
          <a:solidFill>
            <a:schemeClr val="tx1"/>
          </a:solidFill>
          <a:latin typeface="+mn-lt"/>
          <a:ea typeface="+mn-ea"/>
          <a:cs typeface="+mn-cs"/>
        </a:defRPr>
      </a:lvl1pPr>
      <a:lvl2pPr marL="153992" indent="-152404" algn="l" defTabSz="957287" rtl="0" eaLnBrk="0" fontAlgn="base" latinLnBrk="1" hangingPunct="0">
        <a:spcBef>
          <a:spcPct val="0"/>
        </a:spcBef>
        <a:spcAft>
          <a:spcPct val="0"/>
        </a:spcAft>
        <a:buSzPct val="120000"/>
        <a:buChar char="•"/>
        <a:defRPr kumimoji="1" sz="1600" b="1">
          <a:solidFill>
            <a:schemeClr val="tx1"/>
          </a:solidFill>
          <a:latin typeface="+mn-lt"/>
          <a:ea typeface="+mn-ea"/>
        </a:defRPr>
      </a:lvl2pPr>
      <a:lvl3pPr marL="315921" indent="-160342" algn="l" defTabSz="957287" rtl="0" eaLnBrk="0" fontAlgn="base" latinLnBrk="1" hangingPunct="0">
        <a:spcBef>
          <a:spcPct val="0"/>
        </a:spcBef>
        <a:spcAft>
          <a:spcPct val="0"/>
        </a:spcAft>
        <a:buChar char="–"/>
        <a:defRPr kumimoji="1" sz="1600" b="1">
          <a:solidFill>
            <a:schemeClr val="tx1"/>
          </a:solidFill>
          <a:latin typeface="+mn-lt"/>
          <a:ea typeface="+mn-ea"/>
        </a:defRPr>
      </a:lvl3pPr>
      <a:lvl4pPr marL="461975" indent="-144467" algn="l" defTabSz="957287" rtl="0" eaLnBrk="0" fontAlgn="base" latinLnBrk="1" hangingPunct="0">
        <a:spcBef>
          <a:spcPct val="0"/>
        </a:spcBef>
        <a:spcAft>
          <a:spcPct val="0"/>
        </a:spcAft>
        <a:buSzPct val="89000"/>
        <a:buChar char="•"/>
        <a:defRPr kumimoji="1" sz="1600" b="1">
          <a:solidFill>
            <a:schemeClr val="tx1"/>
          </a:solidFill>
          <a:latin typeface="+mn-lt"/>
          <a:ea typeface="+mn-ea"/>
        </a:defRPr>
      </a:lvl4pPr>
      <a:lvl5pPr marL="622316" indent="-158754" algn="l" defTabSz="957287" rtl="0" eaLnBrk="0" fontAlgn="base" latinLnBrk="1" hangingPunct="0">
        <a:spcBef>
          <a:spcPct val="0"/>
        </a:spcBef>
        <a:spcAft>
          <a:spcPct val="0"/>
        </a:spcAft>
        <a:buSzPct val="75000"/>
        <a:buChar char="–"/>
        <a:defRPr kumimoji="1" sz="1600" b="1">
          <a:solidFill>
            <a:schemeClr val="tx1"/>
          </a:solidFill>
          <a:latin typeface="+mn-lt"/>
          <a:ea typeface="+mn-ea"/>
        </a:defRPr>
      </a:lvl5pPr>
      <a:lvl6pPr marL="1079527" indent="-158754" algn="l" defTabSz="957287" rtl="0" fontAlgn="base" latinLnBrk="1">
        <a:spcBef>
          <a:spcPct val="0"/>
        </a:spcBef>
        <a:spcAft>
          <a:spcPct val="0"/>
        </a:spcAft>
        <a:buSzPct val="75000"/>
        <a:buChar char="–"/>
        <a:defRPr kumimoji="1" sz="1600" b="1">
          <a:solidFill>
            <a:schemeClr val="tx1"/>
          </a:solidFill>
          <a:latin typeface="+mn-lt"/>
          <a:ea typeface="+mn-ea"/>
        </a:defRPr>
      </a:lvl6pPr>
      <a:lvl7pPr marL="1536738" indent="-158754" algn="l" defTabSz="957287" rtl="0" fontAlgn="base" latinLnBrk="1">
        <a:spcBef>
          <a:spcPct val="0"/>
        </a:spcBef>
        <a:spcAft>
          <a:spcPct val="0"/>
        </a:spcAft>
        <a:buSzPct val="75000"/>
        <a:buChar char="–"/>
        <a:defRPr kumimoji="1" sz="1600" b="1">
          <a:solidFill>
            <a:schemeClr val="tx1"/>
          </a:solidFill>
          <a:latin typeface="+mn-lt"/>
          <a:ea typeface="+mn-ea"/>
        </a:defRPr>
      </a:lvl7pPr>
      <a:lvl8pPr marL="1993950" indent="-158754" algn="l" defTabSz="957287" rtl="0" fontAlgn="base" latinLnBrk="1">
        <a:spcBef>
          <a:spcPct val="0"/>
        </a:spcBef>
        <a:spcAft>
          <a:spcPct val="0"/>
        </a:spcAft>
        <a:buSzPct val="75000"/>
        <a:buChar char="–"/>
        <a:defRPr kumimoji="1" sz="1600" b="1">
          <a:solidFill>
            <a:schemeClr val="tx1"/>
          </a:solidFill>
          <a:latin typeface="+mn-lt"/>
          <a:ea typeface="+mn-ea"/>
        </a:defRPr>
      </a:lvl8pPr>
      <a:lvl9pPr marL="2451161" indent="-158754" algn="l" defTabSz="957287" rtl="0" fontAlgn="base" latinLnBrk="1">
        <a:spcBef>
          <a:spcPct val="0"/>
        </a:spcBef>
        <a:spcAft>
          <a:spcPct val="0"/>
        </a:spcAft>
        <a:buSzPct val="75000"/>
        <a:buChar char="–"/>
        <a:defRPr kumimoji="1" sz="1600" b="1">
          <a:solidFill>
            <a:schemeClr val="tx1"/>
          </a:solidFill>
          <a:latin typeface="+mn-lt"/>
          <a:ea typeface="+mn-ea"/>
        </a:defRPr>
      </a:lvl9pPr>
    </p:bodyStyle>
    <p:otherStyle>
      <a:defPPr>
        <a:defRPr lang="ko-KR"/>
      </a:defPPr>
      <a:lvl1pPr marL="0" algn="l" defTabSz="914423" rtl="0" eaLnBrk="1" latinLnBrk="1" hangingPunct="1">
        <a:defRPr sz="1800" kern="1200">
          <a:solidFill>
            <a:schemeClr val="tx1"/>
          </a:solidFill>
          <a:latin typeface="+mn-lt"/>
          <a:ea typeface="+mn-ea"/>
          <a:cs typeface="+mn-cs"/>
        </a:defRPr>
      </a:lvl1pPr>
      <a:lvl2pPr marL="457212" algn="l" defTabSz="914423" rtl="0" eaLnBrk="1" latinLnBrk="1" hangingPunct="1">
        <a:defRPr sz="1800" kern="1200">
          <a:solidFill>
            <a:schemeClr val="tx1"/>
          </a:solidFill>
          <a:latin typeface="+mn-lt"/>
          <a:ea typeface="+mn-ea"/>
          <a:cs typeface="+mn-cs"/>
        </a:defRPr>
      </a:lvl2pPr>
      <a:lvl3pPr marL="914423" algn="l" defTabSz="914423" rtl="0" eaLnBrk="1" latinLnBrk="1" hangingPunct="1">
        <a:defRPr sz="1800" kern="1200">
          <a:solidFill>
            <a:schemeClr val="tx1"/>
          </a:solidFill>
          <a:latin typeface="+mn-lt"/>
          <a:ea typeface="+mn-ea"/>
          <a:cs typeface="+mn-cs"/>
        </a:defRPr>
      </a:lvl3pPr>
      <a:lvl4pPr marL="1371634" algn="l" defTabSz="914423" rtl="0" eaLnBrk="1" latinLnBrk="1" hangingPunct="1">
        <a:defRPr sz="1800" kern="1200">
          <a:solidFill>
            <a:schemeClr val="tx1"/>
          </a:solidFill>
          <a:latin typeface="+mn-lt"/>
          <a:ea typeface="+mn-ea"/>
          <a:cs typeface="+mn-cs"/>
        </a:defRPr>
      </a:lvl4pPr>
      <a:lvl5pPr marL="1828846" algn="l" defTabSz="914423" rtl="0" eaLnBrk="1" latinLnBrk="1" hangingPunct="1">
        <a:defRPr sz="1800" kern="1200">
          <a:solidFill>
            <a:schemeClr val="tx1"/>
          </a:solidFill>
          <a:latin typeface="+mn-lt"/>
          <a:ea typeface="+mn-ea"/>
          <a:cs typeface="+mn-cs"/>
        </a:defRPr>
      </a:lvl5pPr>
      <a:lvl6pPr marL="2286057" algn="l" defTabSz="914423" rtl="0" eaLnBrk="1" latinLnBrk="1" hangingPunct="1">
        <a:defRPr sz="1800" kern="1200">
          <a:solidFill>
            <a:schemeClr val="tx1"/>
          </a:solidFill>
          <a:latin typeface="+mn-lt"/>
          <a:ea typeface="+mn-ea"/>
          <a:cs typeface="+mn-cs"/>
        </a:defRPr>
      </a:lvl6pPr>
      <a:lvl7pPr marL="2743269" algn="l" defTabSz="914423" rtl="0" eaLnBrk="1" latinLnBrk="1" hangingPunct="1">
        <a:defRPr sz="1800" kern="1200">
          <a:solidFill>
            <a:schemeClr val="tx1"/>
          </a:solidFill>
          <a:latin typeface="+mn-lt"/>
          <a:ea typeface="+mn-ea"/>
          <a:cs typeface="+mn-cs"/>
        </a:defRPr>
      </a:lvl7pPr>
      <a:lvl8pPr marL="3200480" algn="l" defTabSz="914423" rtl="0" eaLnBrk="1" latinLnBrk="1" hangingPunct="1">
        <a:defRPr sz="1800" kern="1200">
          <a:solidFill>
            <a:schemeClr val="tx1"/>
          </a:solidFill>
          <a:latin typeface="+mn-lt"/>
          <a:ea typeface="+mn-ea"/>
          <a:cs typeface="+mn-cs"/>
        </a:defRPr>
      </a:lvl8pPr>
      <a:lvl9pPr marL="3657691" algn="l" defTabSz="914423" rtl="0" eaLnBrk="1" latinLnBrk="1"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McK Slide Elements"/>
          <p:cNvGrpSpPr>
            <a:grpSpLocks/>
          </p:cNvGrpSpPr>
          <p:nvPr userDrawn="1"/>
        </p:nvGrpSpPr>
        <p:grpSpPr bwMode="auto">
          <a:xfrm>
            <a:off x="166079" y="542925"/>
            <a:ext cx="11725030" cy="6288088"/>
            <a:chOff x="77" y="335"/>
            <a:chExt cx="5429" cy="3882"/>
          </a:xfrm>
        </p:grpSpPr>
        <p:sp>
          <p:nvSpPr>
            <p:cNvPr id="38917" name="McK Measure" hidden="1"/>
            <p:cNvSpPr txBox="1">
              <a:spLocks noChangeArrowheads="1"/>
            </p:cNvSpPr>
            <p:nvPr userDrawn="1"/>
          </p:nvSpPr>
          <p:spPr bwMode="auto">
            <a:xfrm>
              <a:off x="77" y="335"/>
              <a:ext cx="5429" cy="162"/>
            </a:xfrm>
            <a:prstGeom prst="rect">
              <a:avLst/>
            </a:prstGeom>
            <a:noFill/>
            <a:ln w="9525">
              <a:noFill/>
              <a:miter lim="800000"/>
              <a:headEnd/>
              <a:tailEnd/>
            </a:ln>
            <a:effectLst/>
          </p:spPr>
          <p:txBody>
            <a:bodyPr lIns="0" tIns="0" rIns="0" bIns="0">
              <a:spAutoFit/>
            </a:bodyPr>
            <a:lstStyle/>
            <a:p>
              <a:pPr defTabSz="957287" latinLnBrk="0">
                <a:defRPr/>
              </a:pPr>
              <a:r>
                <a:rPr kumimoji="0" lang="en-US" altLang="ko-KR" sz="1700" b="0">
                  <a:solidFill>
                    <a:srgbClr val="000000"/>
                  </a:solidFill>
                  <a:latin typeface="LG스마트체 Regular" panose="020B0600000101010101" pitchFamily="50" charset="-127"/>
                  <a:ea typeface="굴림" pitchFamily="50" charset="-127"/>
                </a:rPr>
                <a:t>Unit of measure</a:t>
              </a:r>
            </a:p>
          </p:txBody>
        </p:sp>
        <p:sp>
          <p:nvSpPr>
            <p:cNvPr id="38918" name="McK Footnote" hidden="1"/>
            <p:cNvSpPr txBox="1">
              <a:spLocks noChangeArrowheads="1"/>
            </p:cNvSpPr>
            <p:nvPr userDrawn="1"/>
          </p:nvSpPr>
          <p:spPr bwMode="auto">
            <a:xfrm>
              <a:off x="79" y="3945"/>
              <a:ext cx="5145" cy="272"/>
            </a:xfrm>
            <a:prstGeom prst="rect">
              <a:avLst/>
            </a:prstGeom>
            <a:noFill/>
            <a:ln w="9525">
              <a:noFill/>
              <a:miter lim="800000"/>
              <a:headEnd/>
              <a:tailEnd/>
            </a:ln>
            <a:effectLst/>
          </p:spPr>
          <p:txBody>
            <a:bodyPr lIns="0" tIns="0" rIns="0" bIns="0" anchor="b">
              <a:spAutoFit/>
            </a:bodyPr>
            <a:lstStyle/>
            <a:p>
              <a:pPr marL="614378" indent="-614378" defTabSz="957287" latinLnBrk="0">
                <a:tabLst>
                  <a:tab pos="569927" algn="r"/>
                </a:tabLst>
                <a:defRPr/>
              </a:pPr>
              <a:r>
                <a:rPr kumimoji="0" lang="en-US" altLang="ko-KR" sz="1300" b="0">
                  <a:solidFill>
                    <a:srgbClr val="000000"/>
                  </a:solidFill>
                  <a:latin typeface="LG스마트체 Regular" panose="020B0600000101010101" pitchFamily="50" charset="-127"/>
                  <a:ea typeface="굴림" pitchFamily="50" charset="-127"/>
                </a:rPr>
                <a:t>	*	Footnote</a:t>
              </a:r>
            </a:p>
            <a:p>
              <a:pPr marL="614378" indent="-614378" defTabSz="957287" latinLnBrk="0">
                <a:spcBef>
                  <a:spcPct val="20000"/>
                </a:spcBef>
                <a:tabLst>
                  <a:tab pos="569927" algn="r"/>
                </a:tabLst>
                <a:defRPr/>
              </a:pPr>
              <a:r>
                <a:rPr kumimoji="0" lang="en-US" altLang="ko-KR" sz="1300" b="0">
                  <a:solidFill>
                    <a:srgbClr val="000000"/>
                  </a:solidFill>
                  <a:latin typeface="LG스마트체 Regular" panose="020B0600000101010101" pitchFamily="50" charset="-127"/>
                  <a:ea typeface="굴림" pitchFamily="50" charset="-127"/>
                </a:rPr>
                <a:t>Source:		Source</a:t>
              </a:r>
            </a:p>
          </p:txBody>
        </p:sp>
      </p:grpSp>
      <p:sp>
        <p:nvSpPr>
          <p:cNvPr id="38919" name="Working Draft" hidden="1"/>
          <p:cNvSpPr txBox="1">
            <a:spLocks noChangeArrowheads="1"/>
          </p:cNvSpPr>
          <p:nvPr userDrawn="1"/>
        </p:nvSpPr>
        <p:spPr bwMode="auto">
          <a:xfrm rot="5400000">
            <a:off x="11138021" y="2793083"/>
            <a:ext cx="1920398" cy="92333"/>
          </a:xfrm>
          <a:prstGeom prst="rect">
            <a:avLst/>
          </a:prstGeom>
          <a:noFill/>
          <a:ln w="9525">
            <a:noFill/>
            <a:miter lim="800000"/>
            <a:headEnd/>
            <a:tailEnd/>
          </a:ln>
          <a:effectLst/>
        </p:spPr>
        <p:txBody>
          <a:bodyPr wrap="none" lIns="0" tIns="0" rIns="0" bIns="0">
            <a:spAutoFit/>
          </a:bodyPr>
          <a:lstStyle/>
          <a:p>
            <a:pPr defTabSz="977924" latinLnBrk="0">
              <a:defRPr/>
            </a:pPr>
            <a:r>
              <a:rPr kumimoji="0" lang="en-US" altLang="ko-KR" sz="600" b="0">
                <a:solidFill>
                  <a:srgbClr val="000000"/>
                </a:solidFill>
                <a:latin typeface="LG스마트체 Regular" panose="020B0600000101010101" pitchFamily="50" charset="-127"/>
                <a:ea typeface="LG스마트체 Regular" pitchFamily="18" charset="-127"/>
              </a:rPr>
              <a:t>Working Draft - Last Modified 4/14/2004 11:42:37 AM</a:t>
            </a:r>
          </a:p>
        </p:txBody>
      </p:sp>
      <p:sp>
        <p:nvSpPr>
          <p:cNvPr id="38920" name="Printed" hidden="1"/>
          <p:cNvSpPr txBox="1">
            <a:spLocks noChangeArrowheads="1"/>
          </p:cNvSpPr>
          <p:nvPr userDrawn="1"/>
        </p:nvSpPr>
        <p:spPr bwMode="auto">
          <a:xfrm rot="5400000">
            <a:off x="11978695" y="3928146"/>
            <a:ext cx="246862" cy="92333"/>
          </a:xfrm>
          <a:prstGeom prst="rect">
            <a:avLst/>
          </a:prstGeom>
          <a:noFill/>
          <a:ln w="9525">
            <a:noFill/>
            <a:miter lim="800000"/>
            <a:headEnd/>
            <a:tailEnd/>
          </a:ln>
          <a:effectLst/>
        </p:spPr>
        <p:txBody>
          <a:bodyPr wrap="none" lIns="0" tIns="0" rIns="0" bIns="0">
            <a:spAutoFit/>
          </a:bodyPr>
          <a:lstStyle/>
          <a:p>
            <a:pPr defTabSz="977924" latinLnBrk="0">
              <a:defRPr/>
            </a:pPr>
            <a:r>
              <a:rPr kumimoji="0" lang="en-US" altLang="ko-KR" sz="600" b="0">
                <a:solidFill>
                  <a:srgbClr val="000000"/>
                </a:solidFill>
                <a:latin typeface="LG스마트체 Regular" panose="020B0600000101010101" pitchFamily="50" charset="-127"/>
                <a:ea typeface="굴림" pitchFamily="50" charset="-127"/>
              </a:rPr>
              <a:t>Printed</a:t>
            </a:r>
          </a:p>
        </p:txBody>
      </p:sp>
      <p:sp>
        <p:nvSpPr>
          <p:cNvPr id="8" name="Line 39"/>
          <p:cNvSpPr>
            <a:spLocks noChangeShapeType="1"/>
          </p:cNvSpPr>
          <p:nvPr userDrawn="1"/>
        </p:nvSpPr>
        <p:spPr bwMode="auto">
          <a:xfrm>
            <a:off x="0" y="548680"/>
            <a:ext cx="12192000" cy="0"/>
          </a:xfrm>
          <a:prstGeom prst="line">
            <a:avLst/>
          </a:prstGeom>
          <a:noFill/>
          <a:ln w="9525">
            <a:solidFill>
              <a:srgbClr val="000000"/>
            </a:solidFill>
            <a:round/>
            <a:headEnd/>
            <a:tailEnd/>
          </a:ln>
          <a:effectLst/>
        </p:spPr>
        <p:txBody>
          <a:bodyPr lIns="84341" tIns="42173" rIns="84341" bIns="42173"/>
          <a:lstStyle/>
          <a:p>
            <a:pPr>
              <a:defRPr/>
            </a:pPr>
            <a:endParaRPr lang="ko-KR" altLang="en-US" sz="1846">
              <a:solidFill>
                <a:srgbClr val="000000"/>
              </a:solidFill>
              <a:ea typeface="LG스마트체 Regular" pitchFamily="50" charset="-127"/>
            </a:endParaRPr>
          </a:p>
        </p:txBody>
      </p:sp>
      <p:pic>
        <p:nvPicPr>
          <p:cNvPr id="9" name="Picture 3" descr="C:\Users\hyun\Desktop\비전로고_두줄.png"/>
          <p:cNvPicPr>
            <a:picLocks noChangeAspect="1" noChangeArrowheads="1"/>
          </p:cNvPicPr>
          <p:nvPr userDrawn="1"/>
        </p:nvPicPr>
        <p:blipFill>
          <a:blip r:embed="rId5" cstate="print"/>
          <a:srcRect/>
          <a:stretch>
            <a:fillRect/>
          </a:stretch>
        </p:blipFill>
        <p:spPr bwMode="auto">
          <a:xfrm>
            <a:off x="10843031" y="6386473"/>
            <a:ext cx="1195530" cy="421758"/>
          </a:xfrm>
          <a:prstGeom prst="rect">
            <a:avLst/>
          </a:prstGeom>
          <a:noFill/>
        </p:spPr>
      </p:pic>
    </p:spTree>
    <p:extLst>
      <p:ext uri="{BB962C8B-B14F-4D97-AF65-F5344CB8AC3E}">
        <p14:creationId xmlns:p14="http://schemas.microsoft.com/office/powerpoint/2010/main" val="1918467899"/>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Lst>
  <p:txStyles>
    <p:titleStyle>
      <a:lvl1pPr algn="l" defTabSz="957287" rtl="0" eaLnBrk="0" fontAlgn="base" latinLnBrk="1" hangingPunct="0">
        <a:spcBef>
          <a:spcPct val="0"/>
        </a:spcBef>
        <a:spcAft>
          <a:spcPct val="0"/>
        </a:spcAft>
        <a:defRPr kumimoji="1" b="1">
          <a:solidFill>
            <a:schemeClr val="tx2"/>
          </a:solidFill>
          <a:latin typeface="+mj-lt"/>
          <a:ea typeface="+mj-ea"/>
          <a:cs typeface="+mj-cs"/>
        </a:defRPr>
      </a:lvl1pPr>
      <a:lvl2pPr algn="l" defTabSz="957287" rtl="0" eaLnBrk="0" fontAlgn="base" latinLnBrk="1" hangingPunct="0">
        <a:spcBef>
          <a:spcPct val="0"/>
        </a:spcBef>
        <a:spcAft>
          <a:spcPct val="0"/>
        </a:spcAft>
        <a:defRPr kumimoji="1" b="1">
          <a:solidFill>
            <a:schemeClr val="tx2"/>
          </a:solidFill>
          <a:latin typeface="Arial" charset="0"/>
          <a:ea typeface="돋움" pitchFamily="50" charset="-127"/>
        </a:defRPr>
      </a:lvl2pPr>
      <a:lvl3pPr algn="l" defTabSz="957287" rtl="0" eaLnBrk="0" fontAlgn="base" latinLnBrk="1" hangingPunct="0">
        <a:spcBef>
          <a:spcPct val="0"/>
        </a:spcBef>
        <a:spcAft>
          <a:spcPct val="0"/>
        </a:spcAft>
        <a:defRPr kumimoji="1" b="1">
          <a:solidFill>
            <a:schemeClr val="tx2"/>
          </a:solidFill>
          <a:latin typeface="Arial" charset="0"/>
          <a:ea typeface="돋움" pitchFamily="50" charset="-127"/>
        </a:defRPr>
      </a:lvl3pPr>
      <a:lvl4pPr algn="l" defTabSz="957287" rtl="0" eaLnBrk="0" fontAlgn="base" latinLnBrk="1" hangingPunct="0">
        <a:spcBef>
          <a:spcPct val="0"/>
        </a:spcBef>
        <a:spcAft>
          <a:spcPct val="0"/>
        </a:spcAft>
        <a:defRPr kumimoji="1" b="1">
          <a:solidFill>
            <a:schemeClr val="tx2"/>
          </a:solidFill>
          <a:latin typeface="Arial" charset="0"/>
          <a:ea typeface="돋움" pitchFamily="50" charset="-127"/>
        </a:defRPr>
      </a:lvl4pPr>
      <a:lvl5pPr algn="l" defTabSz="957287" rtl="0" eaLnBrk="0" fontAlgn="base" latinLnBrk="1" hangingPunct="0">
        <a:spcBef>
          <a:spcPct val="0"/>
        </a:spcBef>
        <a:spcAft>
          <a:spcPct val="0"/>
        </a:spcAft>
        <a:defRPr kumimoji="1" b="1">
          <a:solidFill>
            <a:schemeClr val="tx2"/>
          </a:solidFill>
          <a:latin typeface="Arial" charset="0"/>
          <a:ea typeface="돋움" pitchFamily="50" charset="-127"/>
        </a:defRPr>
      </a:lvl5pPr>
      <a:lvl6pPr marL="457212" algn="l" defTabSz="957287" rtl="0" fontAlgn="base" latinLnBrk="1">
        <a:spcBef>
          <a:spcPct val="0"/>
        </a:spcBef>
        <a:spcAft>
          <a:spcPct val="0"/>
        </a:spcAft>
        <a:defRPr kumimoji="1" b="1">
          <a:solidFill>
            <a:schemeClr val="tx2"/>
          </a:solidFill>
          <a:latin typeface="Arial" charset="0"/>
          <a:ea typeface="돋움" pitchFamily="50" charset="-127"/>
        </a:defRPr>
      </a:lvl6pPr>
      <a:lvl7pPr marL="914423" algn="l" defTabSz="957287" rtl="0" fontAlgn="base" latinLnBrk="1">
        <a:spcBef>
          <a:spcPct val="0"/>
        </a:spcBef>
        <a:spcAft>
          <a:spcPct val="0"/>
        </a:spcAft>
        <a:defRPr kumimoji="1" b="1">
          <a:solidFill>
            <a:schemeClr val="tx2"/>
          </a:solidFill>
          <a:latin typeface="Arial" charset="0"/>
          <a:ea typeface="돋움" pitchFamily="50" charset="-127"/>
        </a:defRPr>
      </a:lvl7pPr>
      <a:lvl8pPr marL="1371634" algn="l" defTabSz="957287" rtl="0" fontAlgn="base" latinLnBrk="1">
        <a:spcBef>
          <a:spcPct val="0"/>
        </a:spcBef>
        <a:spcAft>
          <a:spcPct val="0"/>
        </a:spcAft>
        <a:defRPr kumimoji="1" b="1">
          <a:solidFill>
            <a:schemeClr val="tx2"/>
          </a:solidFill>
          <a:latin typeface="Arial" charset="0"/>
          <a:ea typeface="돋움" pitchFamily="50" charset="-127"/>
        </a:defRPr>
      </a:lvl8pPr>
      <a:lvl9pPr marL="1828846" algn="l" defTabSz="957287" rtl="0" fontAlgn="base" latinLnBrk="1">
        <a:spcBef>
          <a:spcPct val="0"/>
        </a:spcBef>
        <a:spcAft>
          <a:spcPct val="0"/>
        </a:spcAft>
        <a:defRPr kumimoji="1" b="1">
          <a:solidFill>
            <a:schemeClr val="tx2"/>
          </a:solidFill>
          <a:latin typeface="Arial" charset="0"/>
          <a:ea typeface="돋움" pitchFamily="50" charset="-127"/>
        </a:defRPr>
      </a:lvl9pPr>
    </p:titleStyle>
    <p:bodyStyle>
      <a:lvl1pPr algn="l" defTabSz="957287" rtl="0" eaLnBrk="0" fontAlgn="base" latinLnBrk="1" hangingPunct="0">
        <a:spcBef>
          <a:spcPct val="0"/>
        </a:spcBef>
        <a:spcAft>
          <a:spcPct val="0"/>
        </a:spcAft>
        <a:buSzPct val="120000"/>
        <a:defRPr kumimoji="1" sz="1600" b="1">
          <a:solidFill>
            <a:schemeClr val="tx1"/>
          </a:solidFill>
          <a:latin typeface="+mn-lt"/>
          <a:ea typeface="+mn-ea"/>
          <a:cs typeface="+mn-cs"/>
        </a:defRPr>
      </a:lvl1pPr>
      <a:lvl2pPr marL="153992" indent="-152404" algn="l" defTabSz="957287" rtl="0" eaLnBrk="0" fontAlgn="base" latinLnBrk="1" hangingPunct="0">
        <a:spcBef>
          <a:spcPct val="0"/>
        </a:spcBef>
        <a:spcAft>
          <a:spcPct val="0"/>
        </a:spcAft>
        <a:buSzPct val="120000"/>
        <a:buChar char="•"/>
        <a:defRPr kumimoji="1" sz="1600" b="1">
          <a:solidFill>
            <a:schemeClr val="tx1"/>
          </a:solidFill>
          <a:latin typeface="+mn-lt"/>
          <a:ea typeface="+mn-ea"/>
        </a:defRPr>
      </a:lvl2pPr>
      <a:lvl3pPr marL="315921" indent="-160342" algn="l" defTabSz="957287" rtl="0" eaLnBrk="0" fontAlgn="base" latinLnBrk="1" hangingPunct="0">
        <a:spcBef>
          <a:spcPct val="0"/>
        </a:spcBef>
        <a:spcAft>
          <a:spcPct val="0"/>
        </a:spcAft>
        <a:buChar char="–"/>
        <a:defRPr kumimoji="1" sz="1600" b="1">
          <a:solidFill>
            <a:schemeClr val="tx1"/>
          </a:solidFill>
          <a:latin typeface="+mn-lt"/>
          <a:ea typeface="+mn-ea"/>
        </a:defRPr>
      </a:lvl3pPr>
      <a:lvl4pPr marL="461975" indent="-144467" algn="l" defTabSz="957287" rtl="0" eaLnBrk="0" fontAlgn="base" latinLnBrk="1" hangingPunct="0">
        <a:spcBef>
          <a:spcPct val="0"/>
        </a:spcBef>
        <a:spcAft>
          <a:spcPct val="0"/>
        </a:spcAft>
        <a:buSzPct val="89000"/>
        <a:buChar char="•"/>
        <a:defRPr kumimoji="1" sz="1600" b="1">
          <a:solidFill>
            <a:schemeClr val="tx1"/>
          </a:solidFill>
          <a:latin typeface="+mn-lt"/>
          <a:ea typeface="+mn-ea"/>
        </a:defRPr>
      </a:lvl4pPr>
      <a:lvl5pPr marL="622316" indent="-158754" algn="l" defTabSz="957287" rtl="0" eaLnBrk="0" fontAlgn="base" latinLnBrk="1" hangingPunct="0">
        <a:spcBef>
          <a:spcPct val="0"/>
        </a:spcBef>
        <a:spcAft>
          <a:spcPct val="0"/>
        </a:spcAft>
        <a:buSzPct val="75000"/>
        <a:buChar char="–"/>
        <a:defRPr kumimoji="1" sz="1600" b="1">
          <a:solidFill>
            <a:schemeClr val="tx1"/>
          </a:solidFill>
          <a:latin typeface="+mn-lt"/>
          <a:ea typeface="+mn-ea"/>
        </a:defRPr>
      </a:lvl5pPr>
      <a:lvl6pPr marL="1079527" indent="-158754" algn="l" defTabSz="957287" rtl="0" fontAlgn="base" latinLnBrk="1">
        <a:spcBef>
          <a:spcPct val="0"/>
        </a:spcBef>
        <a:spcAft>
          <a:spcPct val="0"/>
        </a:spcAft>
        <a:buSzPct val="75000"/>
        <a:buChar char="–"/>
        <a:defRPr kumimoji="1" sz="1600" b="1">
          <a:solidFill>
            <a:schemeClr val="tx1"/>
          </a:solidFill>
          <a:latin typeface="+mn-lt"/>
          <a:ea typeface="+mn-ea"/>
        </a:defRPr>
      </a:lvl6pPr>
      <a:lvl7pPr marL="1536738" indent="-158754" algn="l" defTabSz="957287" rtl="0" fontAlgn="base" latinLnBrk="1">
        <a:spcBef>
          <a:spcPct val="0"/>
        </a:spcBef>
        <a:spcAft>
          <a:spcPct val="0"/>
        </a:spcAft>
        <a:buSzPct val="75000"/>
        <a:buChar char="–"/>
        <a:defRPr kumimoji="1" sz="1600" b="1">
          <a:solidFill>
            <a:schemeClr val="tx1"/>
          </a:solidFill>
          <a:latin typeface="+mn-lt"/>
          <a:ea typeface="+mn-ea"/>
        </a:defRPr>
      </a:lvl7pPr>
      <a:lvl8pPr marL="1993950" indent="-158754" algn="l" defTabSz="957287" rtl="0" fontAlgn="base" latinLnBrk="1">
        <a:spcBef>
          <a:spcPct val="0"/>
        </a:spcBef>
        <a:spcAft>
          <a:spcPct val="0"/>
        </a:spcAft>
        <a:buSzPct val="75000"/>
        <a:buChar char="–"/>
        <a:defRPr kumimoji="1" sz="1600" b="1">
          <a:solidFill>
            <a:schemeClr val="tx1"/>
          </a:solidFill>
          <a:latin typeface="+mn-lt"/>
          <a:ea typeface="+mn-ea"/>
        </a:defRPr>
      </a:lvl8pPr>
      <a:lvl9pPr marL="2451161" indent="-158754" algn="l" defTabSz="957287" rtl="0" fontAlgn="base" latinLnBrk="1">
        <a:spcBef>
          <a:spcPct val="0"/>
        </a:spcBef>
        <a:spcAft>
          <a:spcPct val="0"/>
        </a:spcAft>
        <a:buSzPct val="75000"/>
        <a:buChar char="–"/>
        <a:defRPr kumimoji="1" sz="1600" b="1">
          <a:solidFill>
            <a:schemeClr val="tx1"/>
          </a:solidFill>
          <a:latin typeface="+mn-lt"/>
          <a:ea typeface="+mn-ea"/>
        </a:defRPr>
      </a:lvl9pPr>
    </p:bodyStyle>
    <p:otherStyle>
      <a:defPPr>
        <a:defRPr lang="ko-KR"/>
      </a:defPPr>
      <a:lvl1pPr marL="0" algn="l" defTabSz="914423" rtl="0" eaLnBrk="1" latinLnBrk="1" hangingPunct="1">
        <a:defRPr sz="1800" kern="1200">
          <a:solidFill>
            <a:schemeClr val="tx1"/>
          </a:solidFill>
          <a:latin typeface="+mn-lt"/>
          <a:ea typeface="+mn-ea"/>
          <a:cs typeface="+mn-cs"/>
        </a:defRPr>
      </a:lvl1pPr>
      <a:lvl2pPr marL="457212" algn="l" defTabSz="914423" rtl="0" eaLnBrk="1" latinLnBrk="1" hangingPunct="1">
        <a:defRPr sz="1800" kern="1200">
          <a:solidFill>
            <a:schemeClr val="tx1"/>
          </a:solidFill>
          <a:latin typeface="+mn-lt"/>
          <a:ea typeface="+mn-ea"/>
          <a:cs typeface="+mn-cs"/>
        </a:defRPr>
      </a:lvl2pPr>
      <a:lvl3pPr marL="914423" algn="l" defTabSz="914423" rtl="0" eaLnBrk="1" latinLnBrk="1" hangingPunct="1">
        <a:defRPr sz="1800" kern="1200">
          <a:solidFill>
            <a:schemeClr val="tx1"/>
          </a:solidFill>
          <a:latin typeface="+mn-lt"/>
          <a:ea typeface="+mn-ea"/>
          <a:cs typeface="+mn-cs"/>
        </a:defRPr>
      </a:lvl3pPr>
      <a:lvl4pPr marL="1371634" algn="l" defTabSz="914423" rtl="0" eaLnBrk="1" latinLnBrk="1" hangingPunct="1">
        <a:defRPr sz="1800" kern="1200">
          <a:solidFill>
            <a:schemeClr val="tx1"/>
          </a:solidFill>
          <a:latin typeface="+mn-lt"/>
          <a:ea typeface="+mn-ea"/>
          <a:cs typeface="+mn-cs"/>
        </a:defRPr>
      </a:lvl4pPr>
      <a:lvl5pPr marL="1828846" algn="l" defTabSz="914423" rtl="0" eaLnBrk="1" latinLnBrk="1" hangingPunct="1">
        <a:defRPr sz="1800" kern="1200">
          <a:solidFill>
            <a:schemeClr val="tx1"/>
          </a:solidFill>
          <a:latin typeface="+mn-lt"/>
          <a:ea typeface="+mn-ea"/>
          <a:cs typeface="+mn-cs"/>
        </a:defRPr>
      </a:lvl5pPr>
      <a:lvl6pPr marL="2286057" algn="l" defTabSz="914423" rtl="0" eaLnBrk="1" latinLnBrk="1" hangingPunct="1">
        <a:defRPr sz="1800" kern="1200">
          <a:solidFill>
            <a:schemeClr val="tx1"/>
          </a:solidFill>
          <a:latin typeface="+mn-lt"/>
          <a:ea typeface="+mn-ea"/>
          <a:cs typeface="+mn-cs"/>
        </a:defRPr>
      </a:lvl6pPr>
      <a:lvl7pPr marL="2743269" algn="l" defTabSz="914423" rtl="0" eaLnBrk="1" latinLnBrk="1" hangingPunct="1">
        <a:defRPr sz="1800" kern="1200">
          <a:solidFill>
            <a:schemeClr val="tx1"/>
          </a:solidFill>
          <a:latin typeface="+mn-lt"/>
          <a:ea typeface="+mn-ea"/>
          <a:cs typeface="+mn-cs"/>
        </a:defRPr>
      </a:lvl7pPr>
      <a:lvl8pPr marL="3200480" algn="l" defTabSz="914423" rtl="0" eaLnBrk="1" latinLnBrk="1" hangingPunct="1">
        <a:defRPr sz="1800" kern="1200">
          <a:solidFill>
            <a:schemeClr val="tx1"/>
          </a:solidFill>
          <a:latin typeface="+mn-lt"/>
          <a:ea typeface="+mn-ea"/>
          <a:cs typeface="+mn-cs"/>
        </a:defRPr>
      </a:lvl8pPr>
      <a:lvl9pPr marL="3657691" algn="l" defTabSz="914423" rtl="0" eaLnBrk="1" latinLnBrk="1"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McK Slide Elements"/>
          <p:cNvGrpSpPr>
            <a:grpSpLocks/>
          </p:cNvGrpSpPr>
          <p:nvPr userDrawn="1"/>
        </p:nvGrpSpPr>
        <p:grpSpPr bwMode="auto">
          <a:xfrm>
            <a:off x="166079" y="542925"/>
            <a:ext cx="11725030" cy="6288088"/>
            <a:chOff x="77" y="335"/>
            <a:chExt cx="5429" cy="3882"/>
          </a:xfrm>
        </p:grpSpPr>
        <p:sp>
          <p:nvSpPr>
            <p:cNvPr id="38917" name="McK Measure" hidden="1"/>
            <p:cNvSpPr txBox="1">
              <a:spLocks noChangeArrowheads="1"/>
            </p:cNvSpPr>
            <p:nvPr userDrawn="1"/>
          </p:nvSpPr>
          <p:spPr bwMode="auto">
            <a:xfrm>
              <a:off x="77" y="335"/>
              <a:ext cx="5429" cy="162"/>
            </a:xfrm>
            <a:prstGeom prst="rect">
              <a:avLst/>
            </a:prstGeom>
            <a:noFill/>
            <a:ln w="9525">
              <a:noFill/>
              <a:miter lim="800000"/>
              <a:headEnd/>
              <a:tailEnd/>
            </a:ln>
            <a:effectLst/>
          </p:spPr>
          <p:txBody>
            <a:bodyPr lIns="0" tIns="0" rIns="0" bIns="0">
              <a:spAutoFit/>
            </a:bodyPr>
            <a:lstStyle/>
            <a:p>
              <a:pPr defTabSz="957287" latinLnBrk="0">
                <a:defRPr/>
              </a:pPr>
              <a:r>
                <a:rPr kumimoji="0" lang="en-US" altLang="ko-KR" sz="1700" b="0">
                  <a:solidFill>
                    <a:srgbClr val="000000"/>
                  </a:solidFill>
                  <a:latin typeface="LG스마트체 Regular" panose="020B0600000101010101" pitchFamily="50" charset="-127"/>
                  <a:ea typeface="굴림" pitchFamily="50" charset="-127"/>
                </a:rPr>
                <a:t>Unit of measure</a:t>
              </a:r>
            </a:p>
          </p:txBody>
        </p:sp>
        <p:sp>
          <p:nvSpPr>
            <p:cNvPr id="38918" name="McK Footnote" hidden="1"/>
            <p:cNvSpPr txBox="1">
              <a:spLocks noChangeArrowheads="1"/>
            </p:cNvSpPr>
            <p:nvPr userDrawn="1"/>
          </p:nvSpPr>
          <p:spPr bwMode="auto">
            <a:xfrm>
              <a:off x="79" y="3945"/>
              <a:ext cx="5145" cy="272"/>
            </a:xfrm>
            <a:prstGeom prst="rect">
              <a:avLst/>
            </a:prstGeom>
            <a:noFill/>
            <a:ln w="9525">
              <a:noFill/>
              <a:miter lim="800000"/>
              <a:headEnd/>
              <a:tailEnd/>
            </a:ln>
            <a:effectLst/>
          </p:spPr>
          <p:txBody>
            <a:bodyPr lIns="0" tIns="0" rIns="0" bIns="0" anchor="b">
              <a:spAutoFit/>
            </a:bodyPr>
            <a:lstStyle/>
            <a:p>
              <a:pPr marL="614378" indent="-614378" defTabSz="957287" latinLnBrk="0">
                <a:tabLst>
                  <a:tab pos="569927" algn="r"/>
                </a:tabLst>
                <a:defRPr/>
              </a:pPr>
              <a:r>
                <a:rPr kumimoji="0" lang="en-US" altLang="ko-KR" sz="1300" b="0">
                  <a:solidFill>
                    <a:srgbClr val="000000"/>
                  </a:solidFill>
                  <a:latin typeface="LG스마트체 Regular" panose="020B0600000101010101" pitchFamily="50" charset="-127"/>
                  <a:ea typeface="굴림" pitchFamily="50" charset="-127"/>
                </a:rPr>
                <a:t>	*	Footnote</a:t>
              </a:r>
            </a:p>
            <a:p>
              <a:pPr marL="614378" indent="-614378" defTabSz="957287" latinLnBrk="0">
                <a:spcBef>
                  <a:spcPct val="20000"/>
                </a:spcBef>
                <a:tabLst>
                  <a:tab pos="569927" algn="r"/>
                </a:tabLst>
                <a:defRPr/>
              </a:pPr>
              <a:r>
                <a:rPr kumimoji="0" lang="en-US" altLang="ko-KR" sz="1300" b="0">
                  <a:solidFill>
                    <a:srgbClr val="000000"/>
                  </a:solidFill>
                  <a:latin typeface="LG스마트체 Regular" panose="020B0600000101010101" pitchFamily="50" charset="-127"/>
                  <a:ea typeface="굴림" pitchFamily="50" charset="-127"/>
                </a:rPr>
                <a:t>Source:		Source</a:t>
              </a:r>
            </a:p>
          </p:txBody>
        </p:sp>
      </p:grpSp>
      <p:sp>
        <p:nvSpPr>
          <p:cNvPr id="38919" name="Working Draft" hidden="1"/>
          <p:cNvSpPr txBox="1">
            <a:spLocks noChangeArrowheads="1"/>
          </p:cNvSpPr>
          <p:nvPr userDrawn="1"/>
        </p:nvSpPr>
        <p:spPr bwMode="auto">
          <a:xfrm rot="5400000">
            <a:off x="11138021" y="2793083"/>
            <a:ext cx="1920398" cy="92333"/>
          </a:xfrm>
          <a:prstGeom prst="rect">
            <a:avLst/>
          </a:prstGeom>
          <a:noFill/>
          <a:ln w="9525">
            <a:noFill/>
            <a:miter lim="800000"/>
            <a:headEnd/>
            <a:tailEnd/>
          </a:ln>
          <a:effectLst/>
        </p:spPr>
        <p:txBody>
          <a:bodyPr wrap="none" lIns="0" tIns="0" rIns="0" bIns="0">
            <a:spAutoFit/>
          </a:bodyPr>
          <a:lstStyle/>
          <a:p>
            <a:pPr defTabSz="977924" latinLnBrk="0">
              <a:defRPr/>
            </a:pPr>
            <a:r>
              <a:rPr kumimoji="0" lang="en-US" altLang="ko-KR" sz="600" b="0">
                <a:solidFill>
                  <a:srgbClr val="000000"/>
                </a:solidFill>
                <a:latin typeface="LG스마트체 Regular" panose="020B0600000101010101" pitchFamily="50" charset="-127"/>
                <a:ea typeface="LG스마트체 Regular" pitchFamily="18" charset="-127"/>
              </a:rPr>
              <a:t>Working Draft - Last Modified 4/14/2004 11:42:37 AM</a:t>
            </a:r>
          </a:p>
        </p:txBody>
      </p:sp>
      <p:sp>
        <p:nvSpPr>
          <p:cNvPr id="38920" name="Printed" hidden="1"/>
          <p:cNvSpPr txBox="1">
            <a:spLocks noChangeArrowheads="1"/>
          </p:cNvSpPr>
          <p:nvPr userDrawn="1"/>
        </p:nvSpPr>
        <p:spPr bwMode="auto">
          <a:xfrm rot="5400000">
            <a:off x="11978695" y="3928146"/>
            <a:ext cx="246862" cy="92333"/>
          </a:xfrm>
          <a:prstGeom prst="rect">
            <a:avLst/>
          </a:prstGeom>
          <a:noFill/>
          <a:ln w="9525">
            <a:noFill/>
            <a:miter lim="800000"/>
            <a:headEnd/>
            <a:tailEnd/>
          </a:ln>
          <a:effectLst/>
        </p:spPr>
        <p:txBody>
          <a:bodyPr wrap="none" lIns="0" tIns="0" rIns="0" bIns="0">
            <a:spAutoFit/>
          </a:bodyPr>
          <a:lstStyle/>
          <a:p>
            <a:pPr defTabSz="977924" latinLnBrk="0">
              <a:defRPr/>
            </a:pPr>
            <a:r>
              <a:rPr kumimoji="0" lang="en-US" altLang="ko-KR" sz="600" b="0">
                <a:solidFill>
                  <a:srgbClr val="000000"/>
                </a:solidFill>
                <a:latin typeface="LG스마트체 Regular" panose="020B0600000101010101" pitchFamily="50" charset="-127"/>
                <a:ea typeface="굴림" pitchFamily="50" charset="-127"/>
              </a:rPr>
              <a:t>Printed</a:t>
            </a:r>
          </a:p>
        </p:txBody>
      </p:sp>
      <p:sp>
        <p:nvSpPr>
          <p:cNvPr id="8" name="Line 39"/>
          <p:cNvSpPr>
            <a:spLocks noChangeShapeType="1"/>
          </p:cNvSpPr>
          <p:nvPr userDrawn="1"/>
        </p:nvSpPr>
        <p:spPr bwMode="auto">
          <a:xfrm>
            <a:off x="0" y="548680"/>
            <a:ext cx="12192000" cy="0"/>
          </a:xfrm>
          <a:prstGeom prst="line">
            <a:avLst/>
          </a:prstGeom>
          <a:noFill/>
          <a:ln w="9525">
            <a:solidFill>
              <a:srgbClr val="000000"/>
            </a:solidFill>
            <a:round/>
            <a:headEnd/>
            <a:tailEnd/>
          </a:ln>
          <a:effectLst/>
        </p:spPr>
        <p:txBody>
          <a:bodyPr lIns="84341" tIns="42173" rIns="84341" bIns="42173"/>
          <a:lstStyle/>
          <a:p>
            <a:pPr>
              <a:defRPr/>
            </a:pPr>
            <a:endParaRPr lang="ko-KR" altLang="en-US" sz="1846">
              <a:solidFill>
                <a:srgbClr val="000000"/>
              </a:solidFill>
              <a:ea typeface="LG스마트체 Regular" pitchFamily="50" charset="-127"/>
            </a:endParaRPr>
          </a:p>
        </p:txBody>
      </p:sp>
      <p:pic>
        <p:nvPicPr>
          <p:cNvPr id="9" name="Picture 3" descr="C:\Users\hyun\Desktop\비전로고_두줄.png"/>
          <p:cNvPicPr>
            <a:picLocks noChangeAspect="1" noChangeArrowheads="1"/>
          </p:cNvPicPr>
          <p:nvPr userDrawn="1"/>
        </p:nvPicPr>
        <p:blipFill>
          <a:blip r:embed="rId6" cstate="print"/>
          <a:srcRect/>
          <a:stretch>
            <a:fillRect/>
          </a:stretch>
        </p:blipFill>
        <p:spPr bwMode="auto">
          <a:xfrm>
            <a:off x="10843031" y="6386473"/>
            <a:ext cx="1195530" cy="421758"/>
          </a:xfrm>
          <a:prstGeom prst="rect">
            <a:avLst/>
          </a:prstGeom>
          <a:noFill/>
        </p:spPr>
      </p:pic>
    </p:spTree>
    <p:extLst>
      <p:ext uri="{BB962C8B-B14F-4D97-AF65-F5344CB8AC3E}">
        <p14:creationId xmlns:p14="http://schemas.microsoft.com/office/powerpoint/2010/main" val="3863634513"/>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Lst>
  <p:txStyles>
    <p:titleStyle>
      <a:lvl1pPr algn="l" defTabSz="957287" rtl="0" eaLnBrk="0" fontAlgn="base" latinLnBrk="1" hangingPunct="0">
        <a:spcBef>
          <a:spcPct val="0"/>
        </a:spcBef>
        <a:spcAft>
          <a:spcPct val="0"/>
        </a:spcAft>
        <a:defRPr kumimoji="1" b="1">
          <a:solidFill>
            <a:schemeClr val="tx2"/>
          </a:solidFill>
          <a:latin typeface="+mj-lt"/>
          <a:ea typeface="+mj-ea"/>
          <a:cs typeface="+mj-cs"/>
        </a:defRPr>
      </a:lvl1pPr>
      <a:lvl2pPr algn="l" defTabSz="957287" rtl="0" eaLnBrk="0" fontAlgn="base" latinLnBrk="1" hangingPunct="0">
        <a:spcBef>
          <a:spcPct val="0"/>
        </a:spcBef>
        <a:spcAft>
          <a:spcPct val="0"/>
        </a:spcAft>
        <a:defRPr kumimoji="1" b="1">
          <a:solidFill>
            <a:schemeClr val="tx2"/>
          </a:solidFill>
          <a:latin typeface="Arial" charset="0"/>
          <a:ea typeface="돋움" pitchFamily="50" charset="-127"/>
        </a:defRPr>
      </a:lvl2pPr>
      <a:lvl3pPr algn="l" defTabSz="957287" rtl="0" eaLnBrk="0" fontAlgn="base" latinLnBrk="1" hangingPunct="0">
        <a:spcBef>
          <a:spcPct val="0"/>
        </a:spcBef>
        <a:spcAft>
          <a:spcPct val="0"/>
        </a:spcAft>
        <a:defRPr kumimoji="1" b="1">
          <a:solidFill>
            <a:schemeClr val="tx2"/>
          </a:solidFill>
          <a:latin typeface="Arial" charset="0"/>
          <a:ea typeface="돋움" pitchFamily="50" charset="-127"/>
        </a:defRPr>
      </a:lvl3pPr>
      <a:lvl4pPr algn="l" defTabSz="957287" rtl="0" eaLnBrk="0" fontAlgn="base" latinLnBrk="1" hangingPunct="0">
        <a:spcBef>
          <a:spcPct val="0"/>
        </a:spcBef>
        <a:spcAft>
          <a:spcPct val="0"/>
        </a:spcAft>
        <a:defRPr kumimoji="1" b="1">
          <a:solidFill>
            <a:schemeClr val="tx2"/>
          </a:solidFill>
          <a:latin typeface="Arial" charset="0"/>
          <a:ea typeface="돋움" pitchFamily="50" charset="-127"/>
        </a:defRPr>
      </a:lvl4pPr>
      <a:lvl5pPr algn="l" defTabSz="957287" rtl="0" eaLnBrk="0" fontAlgn="base" latinLnBrk="1" hangingPunct="0">
        <a:spcBef>
          <a:spcPct val="0"/>
        </a:spcBef>
        <a:spcAft>
          <a:spcPct val="0"/>
        </a:spcAft>
        <a:defRPr kumimoji="1" b="1">
          <a:solidFill>
            <a:schemeClr val="tx2"/>
          </a:solidFill>
          <a:latin typeface="Arial" charset="0"/>
          <a:ea typeface="돋움" pitchFamily="50" charset="-127"/>
        </a:defRPr>
      </a:lvl5pPr>
      <a:lvl6pPr marL="457212" algn="l" defTabSz="957287" rtl="0" fontAlgn="base" latinLnBrk="1">
        <a:spcBef>
          <a:spcPct val="0"/>
        </a:spcBef>
        <a:spcAft>
          <a:spcPct val="0"/>
        </a:spcAft>
        <a:defRPr kumimoji="1" b="1">
          <a:solidFill>
            <a:schemeClr val="tx2"/>
          </a:solidFill>
          <a:latin typeface="Arial" charset="0"/>
          <a:ea typeface="돋움" pitchFamily="50" charset="-127"/>
        </a:defRPr>
      </a:lvl6pPr>
      <a:lvl7pPr marL="914423" algn="l" defTabSz="957287" rtl="0" fontAlgn="base" latinLnBrk="1">
        <a:spcBef>
          <a:spcPct val="0"/>
        </a:spcBef>
        <a:spcAft>
          <a:spcPct val="0"/>
        </a:spcAft>
        <a:defRPr kumimoji="1" b="1">
          <a:solidFill>
            <a:schemeClr val="tx2"/>
          </a:solidFill>
          <a:latin typeface="Arial" charset="0"/>
          <a:ea typeface="돋움" pitchFamily="50" charset="-127"/>
        </a:defRPr>
      </a:lvl7pPr>
      <a:lvl8pPr marL="1371634" algn="l" defTabSz="957287" rtl="0" fontAlgn="base" latinLnBrk="1">
        <a:spcBef>
          <a:spcPct val="0"/>
        </a:spcBef>
        <a:spcAft>
          <a:spcPct val="0"/>
        </a:spcAft>
        <a:defRPr kumimoji="1" b="1">
          <a:solidFill>
            <a:schemeClr val="tx2"/>
          </a:solidFill>
          <a:latin typeface="Arial" charset="0"/>
          <a:ea typeface="돋움" pitchFamily="50" charset="-127"/>
        </a:defRPr>
      </a:lvl8pPr>
      <a:lvl9pPr marL="1828846" algn="l" defTabSz="957287" rtl="0" fontAlgn="base" latinLnBrk="1">
        <a:spcBef>
          <a:spcPct val="0"/>
        </a:spcBef>
        <a:spcAft>
          <a:spcPct val="0"/>
        </a:spcAft>
        <a:defRPr kumimoji="1" b="1">
          <a:solidFill>
            <a:schemeClr val="tx2"/>
          </a:solidFill>
          <a:latin typeface="Arial" charset="0"/>
          <a:ea typeface="돋움" pitchFamily="50" charset="-127"/>
        </a:defRPr>
      </a:lvl9pPr>
    </p:titleStyle>
    <p:bodyStyle>
      <a:lvl1pPr algn="l" defTabSz="957287" rtl="0" eaLnBrk="0" fontAlgn="base" latinLnBrk="1" hangingPunct="0">
        <a:spcBef>
          <a:spcPct val="0"/>
        </a:spcBef>
        <a:spcAft>
          <a:spcPct val="0"/>
        </a:spcAft>
        <a:buSzPct val="120000"/>
        <a:defRPr kumimoji="1" sz="1600" b="1">
          <a:solidFill>
            <a:schemeClr val="tx1"/>
          </a:solidFill>
          <a:latin typeface="+mn-lt"/>
          <a:ea typeface="+mn-ea"/>
          <a:cs typeface="+mn-cs"/>
        </a:defRPr>
      </a:lvl1pPr>
      <a:lvl2pPr marL="153992" indent="-152404" algn="l" defTabSz="957287" rtl="0" eaLnBrk="0" fontAlgn="base" latinLnBrk="1" hangingPunct="0">
        <a:spcBef>
          <a:spcPct val="0"/>
        </a:spcBef>
        <a:spcAft>
          <a:spcPct val="0"/>
        </a:spcAft>
        <a:buSzPct val="120000"/>
        <a:buChar char="•"/>
        <a:defRPr kumimoji="1" sz="1600" b="1">
          <a:solidFill>
            <a:schemeClr val="tx1"/>
          </a:solidFill>
          <a:latin typeface="+mn-lt"/>
          <a:ea typeface="+mn-ea"/>
        </a:defRPr>
      </a:lvl2pPr>
      <a:lvl3pPr marL="315921" indent="-160342" algn="l" defTabSz="957287" rtl="0" eaLnBrk="0" fontAlgn="base" latinLnBrk="1" hangingPunct="0">
        <a:spcBef>
          <a:spcPct val="0"/>
        </a:spcBef>
        <a:spcAft>
          <a:spcPct val="0"/>
        </a:spcAft>
        <a:buChar char="–"/>
        <a:defRPr kumimoji="1" sz="1600" b="1">
          <a:solidFill>
            <a:schemeClr val="tx1"/>
          </a:solidFill>
          <a:latin typeface="+mn-lt"/>
          <a:ea typeface="+mn-ea"/>
        </a:defRPr>
      </a:lvl3pPr>
      <a:lvl4pPr marL="461975" indent="-144467" algn="l" defTabSz="957287" rtl="0" eaLnBrk="0" fontAlgn="base" latinLnBrk="1" hangingPunct="0">
        <a:spcBef>
          <a:spcPct val="0"/>
        </a:spcBef>
        <a:spcAft>
          <a:spcPct val="0"/>
        </a:spcAft>
        <a:buSzPct val="89000"/>
        <a:buChar char="•"/>
        <a:defRPr kumimoji="1" sz="1600" b="1">
          <a:solidFill>
            <a:schemeClr val="tx1"/>
          </a:solidFill>
          <a:latin typeface="+mn-lt"/>
          <a:ea typeface="+mn-ea"/>
        </a:defRPr>
      </a:lvl4pPr>
      <a:lvl5pPr marL="622316" indent="-158754" algn="l" defTabSz="957287" rtl="0" eaLnBrk="0" fontAlgn="base" latinLnBrk="1" hangingPunct="0">
        <a:spcBef>
          <a:spcPct val="0"/>
        </a:spcBef>
        <a:spcAft>
          <a:spcPct val="0"/>
        </a:spcAft>
        <a:buSzPct val="75000"/>
        <a:buChar char="–"/>
        <a:defRPr kumimoji="1" sz="1600" b="1">
          <a:solidFill>
            <a:schemeClr val="tx1"/>
          </a:solidFill>
          <a:latin typeface="+mn-lt"/>
          <a:ea typeface="+mn-ea"/>
        </a:defRPr>
      </a:lvl5pPr>
      <a:lvl6pPr marL="1079527" indent="-158754" algn="l" defTabSz="957287" rtl="0" fontAlgn="base" latinLnBrk="1">
        <a:spcBef>
          <a:spcPct val="0"/>
        </a:spcBef>
        <a:spcAft>
          <a:spcPct val="0"/>
        </a:spcAft>
        <a:buSzPct val="75000"/>
        <a:buChar char="–"/>
        <a:defRPr kumimoji="1" sz="1600" b="1">
          <a:solidFill>
            <a:schemeClr val="tx1"/>
          </a:solidFill>
          <a:latin typeface="+mn-lt"/>
          <a:ea typeface="+mn-ea"/>
        </a:defRPr>
      </a:lvl6pPr>
      <a:lvl7pPr marL="1536738" indent="-158754" algn="l" defTabSz="957287" rtl="0" fontAlgn="base" latinLnBrk="1">
        <a:spcBef>
          <a:spcPct val="0"/>
        </a:spcBef>
        <a:spcAft>
          <a:spcPct val="0"/>
        </a:spcAft>
        <a:buSzPct val="75000"/>
        <a:buChar char="–"/>
        <a:defRPr kumimoji="1" sz="1600" b="1">
          <a:solidFill>
            <a:schemeClr val="tx1"/>
          </a:solidFill>
          <a:latin typeface="+mn-lt"/>
          <a:ea typeface="+mn-ea"/>
        </a:defRPr>
      </a:lvl7pPr>
      <a:lvl8pPr marL="1993950" indent="-158754" algn="l" defTabSz="957287" rtl="0" fontAlgn="base" latinLnBrk="1">
        <a:spcBef>
          <a:spcPct val="0"/>
        </a:spcBef>
        <a:spcAft>
          <a:spcPct val="0"/>
        </a:spcAft>
        <a:buSzPct val="75000"/>
        <a:buChar char="–"/>
        <a:defRPr kumimoji="1" sz="1600" b="1">
          <a:solidFill>
            <a:schemeClr val="tx1"/>
          </a:solidFill>
          <a:latin typeface="+mn-lt"/>
          <a:ea typeface="+mn-ea"/>
        </a:defRPr>
      </a:lvl8pPr>
      <a:lvl9pPr marL="2451161" indent="-158754" algn="l" defTabSz="957287" rtl="0" fontAlgn="base" latinLnBrk="1">
        <a:spcBef>
          <a:spcPct val="0"/>
        </a:spcBef>
        <a:spcAft>
          <a:spcPct val="0"/>
        </a:spcAft>
        <a:buSzPct val="75000"/>
        <a:buChar char="–"/>
        <a:defRPr kumimoji="1" sz="1600" b="1">
          <a:solidFill>
            <a:schemeClr val="tx1"/>
          </a:solidFill>
          <a:latin typeface="+mn-lt"/>
          <a:ea typeface="+mn-ea"/>
        </a:defRPr>
      </a:lvl9pPr>
    </p:bodyStyle>
    <p:otherStyle>
      <a:defPPr>
        <a:defRPr lang="ko-KR"/>
      </a:defPPr>
      <a:lvl1pPr marL="0" algn="l" defTabSz="914423" rtl="0" eaLnBrk="1" latinLnBrk="1" hangingPunct="1">
        <a:defRPr sz="1800" kern="1200">
          <a:solidFill>
            <a:schemeClr val="tx1"/>
          </a:solidFill>
          <a:latin typeface="+mn-lt"/>
          <a:ea typeface="+mn-ea"/>
          <a:cs typeface="+mn-cs"/>
        </a:defRPr>
      </a:lvl1pPr>
      <a:lvl2pPr marL="457212" algn="l" defTabSz="914423" rtl="0" eaLnBrk="1" latinLnBrk="1" hangingPunct="1">
        <a:defRPr sz="1800" kern="1200">
          <a:solidFill>
            <a:schemeClr val="tx1"/>
          </a:solidFill>
          <a:latin typeface="+mn-lt"/>
          <a:ea typeface="+mn-ea"/>
          <a:cs typeface="+mn-cs"/>
        </a:defRPr>
      </a:lvl2pPr>
      <a:lvl3pPr marL="914423" algn="l" defTabSz="914423" rtl="0" eaLnBrk="1" latinLnBrk="1" hangingPunct="1">
        <a:defRPr sz="1800" kern="1200">
          <a:solidFill>
            <a:schemeClr val="tx1"/>
          </a:solidFill>
          <a:latin typeface="+mn-lt"/>
          <a:ea typeface="+mn-ea"/>
          <a:cs typeface="+mn-cs"/>
        </a:defRPr>
      </a:lvl3pPr>
      <a:lvl4pPr marL="1371634" algn="l" defTabSz="914423" rtl="0" eaLnBrk="1" latinLnBrk="1" hangingPunct="1">
        <a:defRPr sz="1800" kern="1200">
          <a:solidFill>
            <a:schemeClr val="tx1"/>
          </a:solidFill>
          <a:latin typeface="+mn-lt"/>
          <a:ea typeface="+mn-ea"/>
          <a:cs typeface="+mn-cs"/>
        </a:defRPr>
      </a:lvl4pPr>
      <a:lvl5pPr marL="1828846" algn="l" defTabSz="914423" rtl="0" eaLnBrk="1" latinLnBrk="1" hangingPunct="1">
        <a:defRPr sz="1800" kern="1200">
          <a:solidFill>
            <a:schemeClr val="tx1"/>
          </a:solidFill>
          <a:latin typeface="+mn-lt"/>
          <a:ea typeface="+mn-ea"/>
          <a:cs typeface="+mn-cs"/>
        </a:defRPr>
      </a:lvl5pPr>
      <a:lvl6pPr marL="2286057" algn="l" defTabSz="914423" rtl="0" eaLnBrk="1" latinLnBrk="1" hangingPunct="1">
        <a:defRPr sz="1800" kern="1200">
          <a:solidFill>
            <a:schemeClr val="tx1"/>
          </a:solidFill>
          <a:latin typeface="+mn-lt"/>
          <a:ea typeface="+mn-ea"/>
          <a:cs typeface="+mn-cs"/>
        </a:defRPr>
      </a:lvl6pPr>
      <a:lvl7pPr marL="2743269" algn="l" defTabSz="914423" rtl="0" eaLnBrk="1" latinLnBrk="1" hangingPunct="1">
        <a:defRPr sz="1800" kern="1200">
          <a:solidFill>
            <a:schemeClr val="tx1"/>
          </a:solidFill>
          <a:latin typeface="+mn-lt"/>
          <a:ea typeface="+mn-ea"/>
          <a:cs typeface="+mn-cs"/>
        </a:defRPr>
      </a:lvl7pPr>
      <a:lvl8pPr marL="3200480" algn="l" defTabSz="914423" rtl="0" eaLnBrk="1" latinLnBrk="1" hangingPunct="1">
        <a:defRPr sz="1800" kern="1200">
          <a:solidFill>
            <a:schemeClr val="tx1"/>
          </a:solidFill>
          <a:latin typeface="+mn-lt"/>
          <a:ea typeface="+mn-ea"/>
          <a:cs typeface="+mn-cs"/>
        </a:defRPr>
      </a:lvl8pPr>
      <a:lvl9pPr marL="3657691" algn="l" defTabSz="914423" rtl="0" eaLnBrk="1" latinLnBrk="1"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9205" y="110534"/>
            <a:ext cx="8222427" cy="345198"/>
          </a:xfrm>
          <a:prstGeom prst="rect">
            <a:avLst/>
          </a:prstGeom>
        </p:spPr>
        <p:txBody>
          <a:bodyPr vert="horz" lIns="91440" tIns="45720" rIns="91440" bIns="45720" rtlCol="0" anchor="ctr">
            <a:noAutofit/>
          </a:bodyPr>
          <a:lstStyle/>
          <a:p>
            <a:r>
              <a:rPr lang="ko-KR" altLang="en-US" dirty="0"/>
              <a:t>마스터 제목 스타일 편집</a:t>
            </a:r>
          </a:p>
        </p:txBody>
      </p:sp>
      <p:sp>
        <p:nvSpPr>
          <p:cNvPr id="6" name="슬라이드 번호 개체 틀 5"/>
          <p:cNvSpPr>
            <a:spLocks noGrp="1"/>
          </p:cNvSpPr>
          <p:nvPr>
            <p:ph type="sldNum" sz="quarter" idx="4"/>
          </p:nvPr>
        </p:nvSpPr>
        <p:spPr>
          <a:xfrm>
            <a:off x="5665164" y="6491912"/>
            <a:ext cx="785337" cy="21088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defTabSz="914290" fontAlgn="auto">
              <a:spcBef>
                <a:spcPts val="0"/>
              </a:spcBef>
              <a:spcAft>
                <a:spcPts val="0"/>
              </a:spcAft>
            </a:pPr>
            <a:fld id="{85EA48AA-190A-48EB-A50C-AA4A94C70FB2}" type="slidenum">
              <a:rPr kumimoji="0" lang="ko-KR" altLang="en-US" b="0" smtClean="0">
                <a:solidFill>
                  <a:prstClr val="black">
                    <a:tint val="75000"/>
                  </a:prstClr>
                </a:solidFill>
                <a:latin typeface="Arial Narrow"/>
                <a:ea typeface="LG스마트체 Regular"/>
              </a:rPr>
              <a:pPr algn="ctr" defTabSz="914290" fontAlgn="auto">
                <a:spcBef>
                  <a:spcPts val="0"/>
                </a:spcBef>
                <a:spcAft>
                  <a:spcPts val="0"/>
                </a:spcAft>
              </a:pPr>
              <a:t>‹#›</a:t>
            </a:fld>
            <a:r>
              <a:rPr kumimoji="0" lang="ko-KR" altLang="en-US" b="0">
                <a:solidFill>
                  <a:prstClr val="black">
                    <a:tint val="75000"/>
                  </a:prstClr>
                </a:solidFill>
                <a:latin typeface="Arial Narrow"/>
                <a:ea typeface="LG스마트체 Regular"/>
              </a:rPr>
              <a:t> </a:t>
            </a:r>
            <a:r>
              <a:rPr kumimoji="0" lang="en-US" altLang="ko-KR" b="0">
                <a:solidFill>
                  <a:prstClr val="black">
                    <a:tint val="75000"/>
                  </a:prstClr>
                </a:solidFill>
                <a:latin typeface="Arial Narrow"/>
                <a:ea typeface="LG스마트체 Regular"/>
              </a:rPr>
              <a:t>/ N</a:t>
            </a:r>
            <a:endParaRPr kumimoji="0" lang="ko-KR" altLang="en-US" b="0">
              <a:solidFill>
                <a:prstClr val="black">
                  <a:tint val="75000"/>
                </a:prstClr>
              </a:solidFill>
              <a:latin typeface="Arial Narrow"/>
              <a:ea typeface="LG스마트체 Regular"/>
            </a:endParaRPr>
          </a:p>
        </p:txBody>
      </p:sp>
      <p:sp>
        <p:nvSpPr>
          <p:cNvPr id="8" name="Line 14"/>
          <p:cNvSpPr>
            <a:spLocks noChangeShapeType="1"/>
          </p:cNvSpPr>
          <p:nvPr userDrawn="1"/>
        </p:nvSpPr>
        <p:spPr bwMode="auto">
          <a:xfrm>
            <a:off x="0" y="534987"/>
            <a:ext cx="1219200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112528" tIns="56263" rIns="112528" bIns="56263"/>
          <a:lstStyle/>
          <a:p>
            <a:pPr defTabSz="1125336" fontAlgn="auto">
              <a:spcBef>
                <a:spcPts val="0"/>
              </a:spcBef>
              <a:spcAft>
                <a:spcPts val="0"/>
              </a:spcAft>
            </a:pPr>
            <a:endParaRPr kumimoji="0" lang="ko-KR" altLang="en-US" sz="1600">
              <a:solidFill>
                <a:srgbClr val="000000"/>
              </a:solidFill>
              <a:latin typeface="Arial Narrow"/>
              <a:ea typeface="LG스마트체 Regular"/>
            </a:endParaRPr>
          </a:p>
        </p:txBody>
      </p:sp>
      <p:sp>
        <p:nvSpPr>
          <p:cNvPr id="9" name="Text Box 9"/>
          <p:cNvSpPr txBox="1">
            <a:spLocks noChangeArrowheads="1"/>
          </p:cNvSpPr>
          <p:nvPr userDrawn="1"/>
        </p:nvSpPr>
        <p:spPr bwMode="auto">
          <a:xfrm>
            <a:off x="5197135" y="0"/>
            <a:ext cx="1765227" cy="281744"/>
          </a:xfrm>
          <a:prstGeom prst="rect">
            <a:avLst/>
          </a:prstGeom>
          <a:noFill/>
          <a:ln w="6350">
            <a:solidFill>
              <a:schemeClr val="bg1">
                <a:lumMod val="85000"/>
              </a:schemeClr>
            </a:solidFill>
            <a:miter lim="800000"/>
            <a:headEnd/>
            <a:tailEnd/>
          </a:ln>
          <a:effectLst/>
        </p:spPr>
        <p:txBody>
          <a:bodyPr wrap="none">
            <a:spAutoFit/>
          </a:bodyPr>
          <a:lstStyle/>
          <a:p>
            <a:pPr defTabSz="914290" fontAlgn="auto">
              <a:spcBef>
                <a:spcPts val="0"/>
              </a:spcBef>
              <a:spcAft>
                <a:spcPts val="0"/>
              </a:spcAft>
            </a:pPr>
            <a:r>
              <a:rPr kumimoji="0" lang="en-US" altLang="ko-KR" sz="1231" b="0">
                <a:solidFill>
                  <a:prstClr val="white">
                    <a:lumMod val="75000"/>
                  </a:prstClr>
                </a:solidFill>
                <a:latin typeface="Arial" charset="0"/>
                <a:ea typeface="LG스마트체 Regular"/>
              </a:rPr>
              <a:t>LGE Internal Use Only</a:t>
            </a:r>
          </a:p>
        </p:txBody>
      </p:sp>
      <p:pic>
        <p:nvPicPr>
          <p:cNvPr id="7" name="Picture 3" descr="C:\Users\hyun\Desktop\비전로고_두줄.png"/>
          <p:cNvPicPr>
            <a:picLocks noChangeAspect="1" noChangeArrowheads="1"/>
          </p:cNvPicPr>
          <p:nvPr userDrawn="1"/>
        </p:nvPicPr>
        <p:blipFill>
          <a:blip r:embed="rId3" cstate="print"/>
          <a:srcRect/>
          <a:stretch>
            <a:fillRect/>
          </a:stretch>
        </p:blipFill>
        <p:spPr bwMode="auto">
          <a:xfrm>
            <a:off x="10848528" y="6386473"/>
            <a:ext cx="1195721" cy="421758"/>
          </a:xfrm>
          <a:prstGeom prst="rect">
            <a:avLst/>
          </a:prstGeom>
          <a:noFill/>
        </p:spPr>
      </p:pic>
    </p:spTree>
    <p:extLst>
      <p:ext uri="{BB962C8B-B14F-4D97-AF65-F5344CB8AC3E}">
        <p14:creationId xmlns:p14="http://schemas.microsoft.com/office/powerpoint/2010/main" val="470453773"/>
      </p:ext>
    </p:extLst>
  </p:cSld>
  <p:clrMap bg1="lt1" tx1="dk1" bg2="lt2" tx2="dk2" accent1="accent1" accent2="accent2" accent3="accent3" accent4="accent4" accent5="accent5" accent6="accent6" hlink="hlink" folHlink="folHlink"/>
  <p:sldLayoutIdLst>
    <p:sldLayoutId id="2147483917" r:id="rId1"/>
  </p:sldLayoutIdLst>
  <p:txStyles>
    <p:titleStyle>
      <a:lvl1pPr algn="l" defTabSz="1125472" rtl="0" eaLnBrk="1" latinLnBrk="1" hangingPunct="1">
        <a:lnSpc>
          <a:spcPct val="90000"/>
        </a:lnSpc>
        <a:spcBef>
          <a:spcPct val="0"/>
        </a:spcBef>
        <a:buNone/>
        <a:defRPr sz="2200" b="1" kern="1200">
          <a:solidFill>
            <a:schemeClr val="tx1"/>
          </a:solidFill>
          <a:latin typeface="+mj-lt"/>
          <a:ea typeface="+mj-ea"/>
          <a:cs typeface="+mj-cs"/>
        </a:defRPr>
      </a:lvl1pPr>
    </p:titleStyle>
    <p:bodyStyle>
      <a:lvl1pPr marL="0" indent="0" algn="l" defTabSz="1125472" rtl="0" eaLnBrk="1" latinLnBrk="1" hangingPunct="1">
        <a:lnSpc>
          <a:spcPct val="90000"/>
        </a:lnSpc>
        <a:spcBef>
          <a:spcPts val="1231"/>
        </a:spcBef>
        <a:buFont typeface="Arial" panose="020B0604020202020204" pitchFamily="34" charset="0"/>
        <a:buNone/>
        <a:defRPr sz="2215" b="0" kern="1200">
          <a:solidFill>
            <a:schemeClr val="tx1"/>
          </a:solidFill>
          <a:latin typeface="+mn-lt"/>
          <a:ea typeface="+mn-ea"/>
          <a:cs typeface="+mn-cs"/>
        </a:defRPr>
      </a:lvl1pPr>
      <a:lvl2pPr marL="844104" indent="-281368" algn="l" defTabSz="1125472" rtl="0" eaLnBrk="1" latinLnBrk="1" hangingPunct="1">
        <a:lnSpc>
          <a:spcPct val="90000"/>
        </a:lnSpc>
        <a:spcBef>
          <a:spcPts val="615"/>
        </a:spcBef>
        <a:buFont typeface="Arial" panose="020B0604020202020204" pitchFamily="34" charset="0"/>
        <a:buChar char="•"/>
        <a:defRPr sz="2954" kern="1200">
          <a:solidFill>
            <a:schemeClr val="tx1"/>
          </a:solidFill>
          <a:latin typeface="+mn-lt"/>
          <a:ea typeface="+mn-ea"/>
          <a:cs typeface="+mn-cs"/>
        </a:defRPr>
      </a:lvl2pPr>
      <a:lvl3pPr marL="1406839" indent="-281368" algn="l" defTabSz="1125472" rtl="0" eaLnBrk="1" latinLnBrk="1" hangingPunct="1">
        <a:lnSpc>
          <a:spcPct val="90000"/>
        </a:lnSpc>
        <a:spcBef>
          <a:spcPts val="615"/>
        </a:spcBef>
        <a:buFont typeface="Arial" panose="020B0604020202020204" pitchFamily="34" charset="0"/>
        <a:buChar char="•"/>
        <a:defRPr sz="2462" kern="1200">
          <a:solidFill>
            <a:schemeClr val="tx1"/>
          </a:solidFill>
          <a:latin typeface="+mn-lt"/>
          <a:ea typeface="+mn-ea"/>
          <a:cs typeface="+mn-cs"/>
        </a:defRPr>
      </a:lvl3pPr>
      <a:lvl4pPr marL="1969575" indent="-281368" algn="l" defTabSz="1125472" rtl="0" eaLnBrk="1" latinLnBrk="1" hangingPunct="1">
        <a:lnSpc>
          <a:spcPct val="90000"/>
        </a:lnSpc>
        <a:spcBef>
          <a:spcPts val="615"/>
        </a:spcBef>
        <a:buFont typeface="Arial" panose="020B0604020202020204" pitchFamily="34" charset="0"/>
        <a:buChar char="•"/>
        <a:defRPr sz="2215" kern="1200">
          <a:solidFill>
            <a:schemeClr val="tx1"/>
          </a:solidFill>
          <a:latin typeface="+mn-lt"/>
          <a:ea typeface="+mn-ea"/>
          <a:cs typeface="+mn-cs"/>
        </a:defRPr>
      </a:lvl4pPr>
      <a:lvl5pPr marL="2532312" indent="-281368" algn="l" defTabSz="1125472" rtl="0" eaLnBrk="1" latinLnBrk="1" hangingPunct="1">
        <a:lnSpc>
          <a:spcPct val="90000"/>
        </a:lnSpc>
        <a:spcBef>
          <a:spcPts val="615"/>
        </a:spcBef>
        <a:buFont typeface="Arial" panose="020B0604020202020204" pitchFamily="34" charset="0"/>
        <a:buChar char="•"/>
        <a:defRPr sz="2215" kern="1200">
          <a:solidFill>
            <a:schemeClr val="tx1"/>
          </a:solidFill>
          <a:latin typeface="+mn-lt"/>
          <a:ea typeface="+mn-ea"/>
          <a:cs typeface="+mn-cs"/>
        </a:defRPr>
      </a:lvl5pPr>
      <a:lvl6pPr marL="3095047" indent="-281368" algn="l" defTabSz="1125472" rtl="0" eaLnBrk="1" latinLnBrk="1" hangingPunct="1">
        <a:lnSpc>
          <a:spcPct val="90000"/>
        </a:lnSpc>
        <a:spcBef>
          <a:spcPts val="615"/>
        </a:spcBef>
        <a:buFont typeface="Arial" panose="020B0604020202020204" pitchFamily="34" charset="0"/>
        <a:buChar char="•"/>
        <a:defRPr sz="2215" kern="1200">
          <a:solidFill>
            <a:schemeClr val="tx1"/>
          </a:solidFill>
          <a:latin typeface="+mn-lt"/>
          <a:ea typeface="+mn-ea"/>
          <a:cs typeface="+mn-cs"/>
        </a:defRPr>
      </a:lvl6pPr>
      <a:lvl7pPr marL="3657783" indent="-281368" algn="l" defTabSz="1125472" rtl="0" eaLnBrk="1" latinLnBrk="1" hangingPunct="1">
        <a:lnSpc>
          <a:spcPct val="90000"/>
        </a:lnSpc>
        <a:spcBef>
          <a:spcPts val="615"/>
        </a:spcBef>
        <a:buFont typeface="Arial" panose="020B0604020202020204" pitchFamily="34" charset="0"/>
        <a:buChar char="•"/>
        <a:defRPr sz="2215" kern="1200">
          <a:solidFill>
            <a:schemeClr val="tx1"/>
          </a:solidFill>
          <a:latin typeface="+mn-lt"/>
          <a:ea typeface="+mn-ea"/>
          <a:cs typeface="+mn-cs"/>
        </a:defRPr>
      </a:lvl7pPr>
      <a:lvl8pPr marL="4220519" indent="-281368" algn="l" defTabSz="1125472" rtl="0" eaLnBrk="1" latinLnBrk="1" hangingPunct="1">
        <a:lnSpc>
          <a:spcPct val="90000"/>
        </a:lnSpc>
        <a:spcBef>
          <a:spcPts val="615"/>
        </a:spcBef>
        <a:buFont typeface="Arial" panose="020B0604020202020204" pitchFamily="34" charset="0"/>
        <a:buChar char="•"/>
        <a:defRPr sz="2215" kern="1200">
          <a:solidFill>
            <a:schemeClr val="tx1"/>
          </a:solidFill>
          <a:latin typeface="+mn-lt"/>
          <a:ea typeface="+mn-ea"/>
          <a:cs typeface="+mn-cs"/>
        </a:defRPr>
      </a:lvl8pPr>
      <a:lvl9pPr marL="4783254" indent="-281368" algn="l" defTabSz="1125472" rtl="0" eaLnBrk="1" latinLnBrk="1" hangingPunct="1">
        <a:lnSpc>
          <a:spcPct val="90000"/>
        </a:lnSpc>
        <a:spcBef>
          <a:spcPts val="615"/>
        </a:spcBef>
        <a:buFont typeface="Arial" panose="020B0604020202020204" pitchFamily="34" charset="0"/>
        <a:buChar char="•"/>
        <a:defRPr sz="2215" kern="1200">
          <a:solidFill>
            <a:schemeClr val="tx1"/>
          </a:solidFill>
          <a:latin typeface="+mn-lt"/>
          <a:ea typeface="+mn-ea"/>
          <a:cs typeface="+mn-cs"/>
        </a:defRPr>
      </a:lvl9pPr>
    </p:bodyStyle>
    <p:otherStyle>
      <a:defPPr>
        <a:defRPr lang="ko-KR"/>
      </a:defPPr>
      <a:lvl1pPr marL="0" algn="l" defTabSz="1125472" rtl="0" eaLnBrk="1" latinLnBrk="1" hangingPunct="1">
        <a:defRPr sz="2215" kern="1200">
          <a:solidFill>
            <a:schemeClr val="tx1"/>
          </a:solidFill>
          <a:latin typeface="+mn-lt"/>
          <a:ea typeface="+mn-ea"/>
          <a:cs typeface="+mn-cs"/>
        </a:defRPr>
      </a:lvl1pPr>
      <a:lvl2pPr marL="562737" algn="l" defTabSz="1125472" rtl="0" eaLnBrk="1" latinLnBrk="1" hangingPunct="1">
        <a:defRPr sz="2215" kern="1200">
          <a:solidFill>
            <a:schemeClr val="tx1"/>
          </a:solidFill>
          <a:latin typeface="+mn-lt"/>
          <a:ea typeface="+mn-ea"/>
          <a:cs typeface="+mn-cs"/>
        </a:defRPr>
      </a:lvl2pPr>
      <a:lvl3pPr marL="1125472" algn="l" defTabSz="1125472" rtl="0" eaLnBrk="1" latinLnBrk="1" hangingPunct="1">
        <a:defRPr sz="2215" kern="1200">
          <a:solidFill>
            <a:schemeClr val="tx1"/>
          </a:solidFill>
          <a:latin typeface="+mn-lt"/>
          <a:ea typeface="+mn-ea"/>
          <a:cs typeface="+mn-cs"/>
        </a:defRPr>
      </a:lvl3pPr>
      <a:lvl4pPr marL="1688207" algn="l" defTabSz="1125472" rtl="0" eaLnBrk="1" latinLnBrk="1" hangingPunct="1">
        <a:defRPr sz="2215" kern="1200">
          <a:solidFill>
            <a:schemeClr val="tx1"/>
          </a:solidFill>
          <a:latin typeface="+mn-lt"/>
          <a:ea typeface="+mn-ea"/>
          <a:cs typeface="+mn-cs"/>
        </a:defRPr>
      </a:lvl4pPr>
      <a:lvl5pPr marL="2250944" algn="l" defTabSz="1125472" rtl="0" eaLnBrk="1" latinLnBrk="1" hangingPunct="1">
        <a:defRPr sz="2215" kern="1200">
          <a:solidFill>
            <a:schemeClr val="tx1"/>
          </a:solidFill>
          <a:latin typeface="+mn-lt"/>
          <a:ea typeface="+mn-ea"/>
          <a:cs typeface="+mn-cs"/>
        </a:defRPr>
      </a:lvl5pPr>
      <a:lvl6pPr marL="2813679" algn="l" defTabSz="1125472" rtl="0" eaLnBrk="1" latinLnBrk="1" hangingPunct="1">
        <a:defRPr sz="2215" kern="1200">
          <a:solidFill>
            <a:schemeClr val="tx1"/>
          </a:solidFill>
          <a:latin typeface="+mn-lt"/>
          <a:ea typeface="+mn-ea"/>
          <a:cs typeface="+mn-cs"/>
        </a:defRPr>
      </a:lvl6pPr>
      <a:lvl7pPr marL="3376415" algn="l" defTabSz="1125472" rtl="0" eaLnBrk="1" latinLnBrk="1" hangingPunct="1">
        <a:defRPr sz="2215" kern="1200">
          <a:solidFill>
            <a:schemeClr val="tx1"/>
          </a:solidFill>
          <a:latin typeface="+mn-lt"/>
          <a:ea typeface="+mn-ea"/>
          <a:cs typeface="+mn-cs"/>
        </a:defRPr>
      </a:lvl7pPr>
      <a:lvl8pPr marL="3939151" algn="l" defTabSz="1125472" rtl="0" eaLnBrk="1" latinLnBrk="1" hangingPunct="1">
        <a:defRPr sz="2215" kern="1200">
          <a:solidFill>
            <a:schemeClr val="tx1"/>
          </a:solidFill>
          <a:latin typeface="+mn-lt"/>
          <a:ea typeface="+mn-ea"/>
          <a:cs typeface="+mn-cs"/>
        </a:defRPr>
      </a:lvl8pPr>
      <a:lvl9pPr marL="4501886" algn="l" defTabSz="1125472" rtl="0" eaLnBrk="1" latinLnBrk="1" hangingPunct="1">
        <a:defRPr sz="2215"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17782" y="116632"/>
            <a:ext cx="3065845" cy="349740"/>
          </a:xfrm>
          <a:prstGeom prst="rect">
            <a:avLst/>
          </a:prstGeom>
          <a:solidFill>
            <a:schemeClr val="bg1"/>
          </a:solidFill>
          <a:ln w="9525">
            <a:solidFill>
              <a:schemeClr val="bg1"/>
            </a:solidFill>
            <a:miter lim="800000"/>
            <a:headEnd/>
            <a:tailEnd/>
          </a:ln>
        </p:spPr>
        <p:txBody>
          <a:bodyPr vert="horz" wrap="none" lIns="87279" tIns="43639" rIns="87279" bIns="43639" numCol="1" anchor="ctr" anchorCtr="0" compatLnSpc="1">
            <a:prstTxWarp prst="textNoShape">
              <a:avLst/>
            </a:prstTxWarp>
            <a:noAutofit/>
          </a:bodyPr>
          <a:lstStyle/>
          <a:p>
            <a:pPr lvl="0" algn="l" defTabSz="709450" rtl="0" eaLnBrk="0" fontAlgn="base" latinLnBrk="1" hangingPunct="0">
              <a:spcBef>
                <a:spcPct val="0"/>
              </a:spcBef>
              <a:spcAft>
                <a:spcPct val="0"/>
              </a:spcAft>
            </a:pPr>
            <a:r>
              <a:rPr lang="ko-KR" altLang="en-US" dirty="0"/>
              <a:t>마스터 제목 스타일 편집</a:t>
            </a:r>
          </a:p>
        </p:txBody>
      </p:sp>
      <p:sp>
        <p:nvSpPr>
          <p:cNvPr id="7" name="Line 7"/>
          <p:cNvSpPr>
            <a:spLocks noChangeShapeType="1"/>
          </p:cNvSpPr>
          <p:nvPr userDrawn="1"/>
        </p:nvSpPr>
        <p:spPr bwMode="auto">
          <a:xfrm>
            <a:off x="2118" y="533400"/>
            <a:ext cx="12189883" cy="0"/>
          </a:xfrm>
          <a:prstGeom prst="line">
            <a:avLst/>
          </a:prstGeom>
          <a:noFill/>
          <a:ln w="9525">
            <a:solidFill>
              <a:schemeClr val="tx1"/>
            </a:solidFill>
            <a:round/>
            <a:headEnd/>
            <a:tailEnd/>
          </a:ln>
          <a:effectLst/>
        </p:spPr>
        <p:txBody>
          <a:bodyPr/>
          <a:lstStyle/>
          <a:p>
            <a:pPr algn="ctr" latinLnBrk="0">
              <a:spcBef>
                <a:spcPct val="50000"/>
              </a:spcBef>
              <a:defRPr/>
            </a:pPr>
            <a:endParaRPr lang="en-US" sz="975" b="0">
              <a:solidFill>
                <a:prstClr val="black"/>
              </a:solidFill>
              <a:latin typeface="Arial Narrow" panose="020B0606020202030204" pitchFamily="34" charset="0"/>
              <a:ea typeface="LG스마트체 Regular" panose="020B0600000101010101" pitchFamily="50" charset="-127"/>
            </a:endParaRPr>
          </a:p>
        </p:txBody>
      </p:sp>
      <p:sp>
        <p:nvSpPr>
          <p:cNvPr id="11" name="TextBox 10"/>
          <p:cNvSpPr txBox="1"/>
          <p:nvPr userDrawn="1"/>
        </p:nvSpPr>
        <p:spPr>
          <a:xfrm>
            <a:off x="5959743" y="6627846"/>
            <a:ext cx="272510" cy="153888"/>
          </a:xfrm>
          <a:prstGeom prst="rect">
            <a:avLst/>
          </a:prstGeom>
          <a:noFill/>
        </p:spPr>
        <p:txBody>
          <a:bodyPr wrap="none" lIns="0" tIns="0" rIns="0" bIns="0" rtlCol="0" anchor="ctr" anchorCtr="0">
            <a:spAutoFit/>
          </a:bodyPr>
          <a:lstStyle/>
          <a:p>
            <a:pPr algn="ctr" latinLnBrk="0">
              <a:buSzPct val="75000"/>
            </a:pPr>
            <a:fld id="{C58E0D77-207D-4EF4-9BC7-8EA72444D06E}" type="slidenum">
              <a:rPr kumimoji="0" lang="ko-KR" altLang="en-US" sz="1000" b="0" smtClean="0">
                <a:solidFill>
                  <a:prstClr val="black"/>
                </a:solidFill>
                <a:latin typeface="Arial Narrow" panose="020B0606020202030204" pitchFamily="34" charset="0"/>
                <a:ea typeface="LG스마트체 Regular" panose="020B0600000101010101" pitchFamily="50" charset="-127"/>
                <a:cs typeface="Arial" pitchFamily="34" charset="0"/>
              </a:rPr>
              <a:pPr algn="ctr" latinLnBrk="0">
                <a:buSzPct val="75000"/>
              </a:pPr>
              <a:t>‹#›</a:t>
            </a:fld>
            <a:r>
              <a:rPr kumimoji="0" lang="ko-KR" altLang="en-US" sz="1000" b="0">
                <a:solidFill>
                  <a:prstClr val="black"/>
                </a:solidFill>
                <a:latin typeface="Arial Narrow" panose="020B0606020202030204" pitchFamily="34" charset="0"/>
                <a:ea typeface="LG스마트체 Regular" panose="020B0600000101010101" pitchFamily="50" charset="-127"/>
                <a:cs typeface="Arial" pitchFamily="34" charset="0"/>
              </a:rPr>
              <a:t> </a:t>
            </a:r>
            <a:r>
              <a:rPr kumimoji="0" lang="en-US" altLang="ko-KR" sz="1000" b="0">
                <a:solidFill>
                  <a:prstClr val="black"/>
                </a:solidFill>
                <a:latin typeface="Arial Narrow" panose="020B0606020202030204" pitchFamily="34" charset="0"/>
                <a:ea typeface="LG스마트체 Regular" panose="020B0600000101010101" pitchFamily="50" charset="-127"/>
                <a:cs typeface="Arial" pitchFamily="34" charset="0"/>
              </a:rPr>
              <a:t>/ 2</a:t>
            </a:r>
            <a:endParaRPr kumimoji="0" lang="ko-KR" altLang="en-US" sz="1000" b="0">
              <a:solidFill>
                <a:prstClr val="black"/>
              </a:solidFill>
              <a:latin typeface="Arial Narrow" panose="020B0606020202030204" pitchFamily="34" charset="0"/>
              <a:ea typeface="LG스마트체 Regular" panose="020B0600000101010101" pitchFamily="50" charset="-127"/>
              <a:cs typeface="Arial" pitchFamily="34" charset="0"/>
            </a:endParaRPr>
          </a:p>
        </p:txBody>
      </p:sp>
      <p:sp>
        <p:nvSpPr>
          <p:cNvPr id="9" name="Text Box 168"/>
          <p:cNvSpPr txBox="1">
            <a:spLocks noChangeArrowheads="1"/>
          </p:cNvSpPr>
          <p:nvPr userDrawn="1"/>
        </p:nvSpPr>
        <p:spPr bwMode="auto">
          <a:xfrm>
            <a:off x="5285999" y="116632"/>
            <a:ext cx="1620000" cy="288000"/>
          </a:xfrm>
          <a:prstGeom prst="rect">
            <a:avLst/>
          </a:prstGeom>
          <a:noFill/>
          <a:ln w="6350" cmpd="dbl">
            <a:solidFill>
              <a:schemeClr val="bg1">
                <a:lumMod val="65000"/>
              </a:schemeClr>
            </a:solidFill>
            <a:miter lim="800000"/>
            <a:headEnd/>
            <a:tailEnd/>
          </a:ln>
        </p:spPr>
        <p:txBody>
          <a:bodyPr wrap="square" lIns="36000" tIns="36000" rIns="36000" bIns="36000" anchor="ctr">
            <a:noAutofit/>
          </a:bodyPr>
          <a:lstStyle/>
          <a:p>
            <a:pPr algn="ctr"/>
            <a:r>
              <a:rPr lang="en-US" altLang="ko-KR" sz="1000" b="0" i="1">
                <a:solidFill>
                  <a:prstClr val="white">
                    <a:lumMod val="65000"/>
                  </a:prstClr>
                </a:solidFill>
                <a:latin typeface="Arial Narrow" panose="020B0606020202030204" pitchFamily="34" charset="0"/>
                <a:ea typeface="LG스마트체 Regular" panose="020B0600000101010101" pitchFamily="50" charset="-127"/>
                <a:cs typeface="Arial" pitchFamily="34" charset="0"/>
              </a:rPr>
              <a:t>LGE Internal Use Only</a:t>
            </a:r>
          </a:p>
        </p:txBody>
      </p:sp>
      <p:pic>
        <p:nvPicPr>
          <p:cNvPr id="10" name="Picture 3" descr="C:\Users\hyun\Desktop\비전로고_두줄.png"/>
          <p:cNvPicPr>
            <a:picLocks noChangeAspect="1" noChangeArrowheads="1"/>
          </p:cNvPicPr>
          <p:nvPr userDrawn="1"/>
        </p:nvPicPr>
        <p:blipFill>
          <a:blip r:embed="rId10" cstate="print"/>
          <a:srcRect/>
          <a:stretch>
            <a:fillRect/>
          </a:stretch>
        </p:blipFill>
        <p:spPr bwMode="auto">
          <a:xfrm>
            <a:off x="10992544" y="6386473"/>
            <a:ext cx="1047946" cy="421758"/>
          </a:xfrm>
          <a:prstGeom prst="rect">
            <a:avLst/>
          </a:prstGeom>
          <a:noFill/>
        </p:spPr>
      </p:pic>
      <p:sp>
        <p:nvSpPr>
          <p:cNvPr id="8" name="텍스트 개체 틀 11"/>
          <p:cNvSpPr>
            <a:spLocks noGrp="1"/>
          </p:cNvSpPr>
          <p:nvPr>
            <p:ph type="body" idx="1"/>
          </p:nvPr>
        </p:nvSpPr>
        <p:spPr>
          <a:xfrm>
            <a:off x="272481" y="980728"/>
            <a:ext cx="9361040" cy="5328592"/>
          </a:xfrm>
          <a:prstGeom prst="rect">
            <a:avLst/>
          </a:prstGeom>
          <a:ln>
            <a:solidFill>
              <a:schemeClr val="bg1"/>
            </a:solidFill>
          </a:ln>
        </p:spPr>
        <p:txBody>
          <a:bodyPr vert="horz" lIns="91440" tIns="45720" rIns="91440" bIns="45720" rtlCol="0">
            <a:normAutofit/>
          </a:bodyPr>
          <a:lstStyle/>
          <a:p>
            <a:pPr marL="221853" marR="0" lvl="0" indent="-221853" algn="l" defTabSz="742950" rtl="0" eaLnBrk="1" fontAlgn="auto" latinLnBrk="1" hangingPunct="1">
              <a:lnSpc>
                <a:spcPct val="100000"/>
              </a:lnSpc>
              <a:spcBef>
                <a:spcPts val="975"/>
              </a:spcBef>
              <a:spcAft>
                <a:spcPts val="0"/>
              </a:spcAft>
              <a:buClrTx/>
              <a:buSzPct val="100000"/>
              <a:buFont typeface="Wingdings" pitchFamily="2" charset="2"/>
              <a:buChar char=""/>
              <a:tabLst/>
              <a:defRPr/>
            </a:pPr>
            <a:r>
              <a:rPr kumimoji="0" lang="ko-KR" altLang="en-US" sz="1300" b="1" i="0" u="none" strike="noStrike" kern="1200" cap="none" spc="0" normalizeH="0" baseline="0" noProof="0" dirty="0">
                <a:ln>
                  <a:noFill/>
                </a:ln>
                <a:solidFill>
                  <a:schemeClr val="tx1"/>
                </a:solidFill>
                <a:effectLst/>
                <a:uLnTx/>
                <a:uFillTx/>
                <a:latin typeface="맑은 고딕" pitchFamily="50" charset="-127"/>
                <a:ea typeface="맑은 고딕" pitchFamily="50" charset="-127"/>
                <a:cs typeface="Arial" pitchFamily="34" charset="0"/>
              </a:rPr>
              <a:t>마스터 텍스트 스타일을 편집합니다</a:t>
            </a:r>
          </a:p>
          <a:p>
            <a:pPr marL="366316" marR="0" lvl="1" indent="-144463" algn="l" defTabSz="742950" rtl="0" eaLnBrk="1" fontAlgn="auto" latinLnBrk="1" hangingPunct="1">
              <a:lnSpc>
                <a:spcPct val="100000"/>
              </a:lnSpc>
              <a:spcBef>
                <a:spcPct val="20000"/>
              </a:spcBef>
              <a:spcAft>
                <a:spcPts val="0"/>
              </a:spcAft>
              <a:buClrTx/>
              <a:buSzPct val="100000"/>
              <a:buFont typeface="Wingdings" pitchFamily="2" charset="2"/>
              <a:buChar char="§"/>
              <a:tabLst/>
              <a:defRPr/>
            </a:pPr>
            <a:r>
              <a:rPr kumimoji="0" lang="ko-KR" altLang="en-US" sz="1138" b="1" i="0" u="none" strike="noStrike" kern="1200" cap="none" spc="0" normalizeH="0" baseline="0" noProof="0" dirty="0">
                <a:ln>
                  <a:noFill/>
                </a:ln>
                <a:solidFill>
                  <a:schemeClr val="tx1"/>
                </a:solidFill>
                <a:effectLst/>
                <a:uLnTx/>
                <a:uFillTx/>
                <a:latin typeface="맑은 고딕" pitchFamily="50" charset="-127"/>
                <a:ea typeface="맑은 고딕" pitchFamily="50" charset="-127"/>
                <a:cs typeface="Arial" pitchFamily="34" charset="0"/>
              </a:rPr>
              <a:t>둘째 수준</a:t>
            </a:r>
          </a:p>
          <a:p>
            <a:pPr marL="510778" marR="0" lvl="2" indent="-144463" algn="l" defTabSz="742950" rtl="0" eaLnBrk="1" fontAlgn="auto" latinLnBrk="1" hangingPunct="1">
              <a:lnSpc>
                <a:spcPct val="100000"/>
              </a:lnSpc>
              <a:spcBef>
                <a:spcPct val="20000"/>
              </a:spcBef>
              <a:spcAft>
                <a:spcPts val="0"/>
              </a:spcAft>
              <a:buClrTx/>
              <a:buSzTx/>
              <a:buFont typeface="Arial" pitchFamily="34" charset="0"/>
              <a:buChar char="-"/>
              <a:tabLst/>
              <a:defRPr/>
            </a:pPr>
            <a:r>
              <a:rPr kumimoji="0" lang="ko-KR" altLang="en-US" sz="975" b="0" i="0" u="none" strike="noStrike" kern="1200" cap="none" spc="0" normalizeH="0" baseline="0" noProof="0" dirty="0">
                <a:ln>
                  <a:noFill/>
                </a:ln>
                <a:solidFill>
                  <a:schemeClr val="tx1"/>
                </a:solidFill>
                <a:effectLst/>
                <a:uLnTx/>
                <a:uFillTx/>
                <a:latin typeface="맑은 고딕" pitchFamily="50" charset="-127"/>
                <a:ea typeface="맑은 고딕" pitchFamily="50" charset="-127"/>
                <a:cs typeface="Arial" pitchFamily="34" charset="0"/>
              </a:rPr>
              <a:t>셋째 수준</a:t>
            </a:r>
          </a:p>
          <a:p>
            <a:pPr marL="656531" marR="0" lvl="3" indent="-145753" algn="l" defTabSz="742950" rtl="0" eaLnBrk="1" fontAlgn="auto" latinLnBrk="1" hangingPunct="1">
              <a:lnSpc>
                <a:spcPct val="100000"/>
              </a:lnSpc>
              <a:spcBef>
                <a:spcPct val="20000"/>
              </a:spcBef>
              <a:spcAft>
                <a:spcPts val="0"/>
              </a:spcAft>
              <a:buClrTx/>
              <a:buSzTx/>
              <a:buFont typeface="Arial" pitchFamily="34" charset="0"/>
              <a:buChar char="•"/>
              <a:tabLst/>
              <a:defRPr/>
            </a:pPr>
            <a:r>
              <a:rPr kumimoji="0" lang="ko-KR" altLang="en-US" sz="894" b="0" i="0" u="none" strike="noStrike" kern="1200" cap="none" spc="0" normalizeH="0" baseline="0" noProof="0" dirty="0">
                <a:ln>
                  <a:noFill/>
                </a:ln>
                <a:solidFill>
                  <a:schemeClr val="tx1"/>
                </a:solidFill>
                <a:effectLst/>
                <a:uLnTx/>
                <a:uFillTx/>
                <a:latin typeface="맑은 고딕" pitchFamily="50" charset="-127"/>
                <a:ea typeface="맑은 고딕" pitchFamily="50" charset="-127"/>
                <a:cs typeface="Arial" pitchFamily="34" charset="0"/>
              </a:rPr>
              <a:t>넷째 수준</a:t>
            </a:r>
          </a:p>
          <a:p>
            <a:pPr marL="221853" marR="0" lvl="0" indent="-221853" algn="l" defTabSz="742950" rtl="0" eaLnBrk="1" fontAlgn="auto" latinLnBrk="1" hangingPunct="1">
              <a:lnSpc>
                <a:spcPct val="100000"/>
              </a:lnSpc>
              <a:spcBef>
                <a:spcPts val="975"/>
              </a:spcBef>
              <a:spcAft>
                <a:spcPts val="0"/>
              </a:spcAft>
              <a:buClrTx/>
              <a:buSzPct val="100000"/>
              <a:buFont typeface="Wingdings" pitchFamily="2" charset="2"/>
              <a:buChar char=""/>
              <a:tabLst/>
              <a:defRPr/>
            </a:pPr>
            <a:r>
              <a:rPr kumimoji="0" lang="ko-KR" altLang="en-US" sz="1300" b="1" i="0" u="none" strike="noStrike" kern="1200" cap="none" spc="0" normalizeH="0" baseline="0" noProof="0" dirty="0">
                <a:ln>
                  <a:noFill/>
                </a:ln>
                <a:solidFill>
                  <a:schemeClr val="tx1"/>
                </a:solidFill>
                <a:effectLst/>
                <a:uLnTx/>
                <a:uFillTx/>
                <a:latin typeface="맑은 고딕" pitchFamily="50" charset="-127"/>
                <a:ea typeface="맑은 고딕" pitchFamily="50" charset="-127"/>
                <a:cs typeface="Arial" pitchFamily="34" charset="0"/>
              </a:rPr>
              <a:t>마스터 텍스트 스타일을 편집합니다</a:t>
            </a:r>
          </a:p>
          <a:p>
            <a:pPr marL="366316" marR="0" lvl="1" indent="-144463" algn="l" defTabSz="742950" rtl="0" eaLnBrk="1" fontAlgn="auto" latinLnBrk="1" hangingPunct="1">
              <a:lnSpc>
                <a:spcPct val="100000"/>
              </a:lnSpc>
              <a:spcBef>
                <a:spcPct val="20000"/>
              </a:spcBef>
              <a:spcAft>
                <a:spcPts val="0"/>
              </a:spcAft>
              <a:buClrTx/>
              <a:buSzPct val="100000"/>
              <a:buFont typeface="Wingdings" pitchFamily="2" charset="2"/>
              <a:buChar char="§"/>
              <a:tabLst/>
              <a:defRPr/>
            </a:pPr>
            <a:r>
              <a:rPr kumimoji="0" lang="ko-KR" altLang="en-US" sz="1138" b="1" i="0" u="none" strike="noStrike" kern="1200" cap="none" spc="0" normalizeH="0" baseline="0" noProof="0" dirty="0">
                <a:ln>
                  <a:noFill/>
                </a:ln>
                <a:solidFill>
                  <a:schemeClr val="tx1"/>
                </a:solidFill>
                <a:effectLst/>
                <a:uLnTx/>
                <a:uFillTx/>
                <a:latin typeface="맑은 고딕" pitchFamily="50" charset="-127"/>
                <a:ea typeface="맑은 고딕" pitchFamily="50" charset="-127"/>
                <a:cs typeface="Arial" pitchFamily="34" charset="0"/>
              </a:rPr>
              <a:t>둘째 수준</a:t>
            </a:r>
          </a:p>
          <a:p>
            <a:pPr marL="510778" marR="0" lvl="2" indent="-144463" algn="l" defTabSz="742950" rtl="0" eaLnBrk="1" fontAlgn="auto" latinLnBrk="1" hangingPunct="1">
              <a:lnSpc>
                <a:spcPct val="100000"/>
              </a:lnSpc>
              <a:spcBef>
                <a:spcPct val="20000"/>
              </a:spcBef>
              <a:spcAft>
                <a:spcPts val="0"/>
              </a:spcAft>
              <a:buClrTx/>
              <a:buSzTx/>
              <a:buFont typeface="Arial" pitchFamily="34" charset="0"/>
              <a:buChar char="-"/>
              <a:tabLst/>
              <a:defRPr/>
            </a:pPr>
            <a:r>
              <a:rPr kumimoji="0" lang="ko-KR" altLang="en-US" sz="975" b="0" i="0" u="none" strike="noStrike" kern="1200" cap="none" spc="0" normalizeH="0" baseline="0" noProof="0" dirty="0">
                <a:ln>
                  <a:noFill/>
                </a:ln>
                <a:solidFill>
                  <a:schemeClr val="tx1"/>
                </a:solidFill>
                <a:effectLst/>
                <a:uLnTx/>
                <a:uFillTx/>
                <a:latin typeface="맑은 고딕" pitchFamily="50" charset="-127"/>
                <a:ea typeface="맑은 고딕" pitchFamily="50" charset="-127"/>
                <a:cs typeface="Arial" pitchFamily="34" charset="0"/>
              </a:rPr>
              <a:t>셋째 수준</a:t>
            </a:r>
          </a:p>
          <a:p>
            <a:pPr marL="656531" marR="0" lvl="3" indent="-145753" algn="l" defTabSz="742950" rtl="0" eaLnBrk="1" fontAlgn="auto" latinLnBrk="1" hangingPunct="1">
              <a:lnSpc>
                <a:spcPct val="100000"/>
              </a:lnSpc>
              <a:spcBef>
                <a:spcPct val="20000"/>
              </a:spcBef>
              <a:spcAft>
                <a:spcPts val="0"/>
              </a:spcAft>
              <a:buClrTx/>
              <a:buSzTx/>
              <a:buFont typeface="Arial" pitchFamily="34" charset="0"/>
              <a:buChar char="•"/>
              <a:tabLst/>
              <a:defRPr/>
            </a:pPr>
            <a:r>
              <a:rPr kumimoji="0" lang="ko-KR" altLang="en-US" sz="894" b="0" i="0" u="none" strike="noStrike" kern="1200" cap="none" spc="0" normalizeH="0" baseline="0" noProof="0" dirty="0">
                <a:ln>
                  <a:noFill/>
                </a:ln>
                <a:solidFill>
                  <a:schemeClr val="tx1"/>
                </a:solidFill>
                <a:effectLst/>
                <a:uLnTx/>
                <a:uFillTx/>
                <a:latin typeface="맑은 고딕" pitchFamily="50" charset="-127"/>
                <a:ea typeface="맑은 고딕" pitchFamily="50" charset="-127"/>
                <a:cs typeface="Arial" pitchFamily="34" charset="0"/>
              </a:rPr>
              <a:t>넷째 수준</a:t>
            </a:r>
          </a:p>
        </p:txBody>
      </p:sp>
    </p:spTree>
    <p:extLst>
      <p:ext uri="{BB962C8B-B14F-4D97-AF65-F5344CB8AC3E}">
        <p14:creationId xmlns:p14="http://schemas.microsoft.com/office/powerpoint/2010/main" val="852884660"/>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82" r:id="rId8"/>
  </p:sldLayoutIdLst>
  <p:hf hdr="0" ftr="0" dt="0"/>
  <p:txStyles>
    <p:titleStyle>
      <a:lvl1pPr algn="l" defTabSz="742987" rtl="0" eaLnBrk="1" latinLnBrk="1" hangingPunct="1">
        <a:spcBef>
          <a:spcPct val="0"/>
        </a:spcBef>
        <a:buNone/>
        <a:defRPr kumimoji="1" lang="ko-KR" altLang="en-US" sz="2000" b="1" kern="1200" dirty="0" smtClean="0">
          <a:solidFill>
            <a:schemeClr val="tx1"/>
          </a:solidFill>
          <a:latin typeface="Arial Narrow" panose="020B0606020202030204" pitchFamily="34" charset="0"/>
          <a:ea typeface="LG스마트체 Regular" panose="020B0600000101010101" pitchFamily="50" charset="-127"/>
          <a:cs typeface="Arial" pitchFamily="34" charset="0"/>
        </a:defRPr>
      </a:lvl1pPr>
    </p:titleStyle>
    <p:bodyStyle>
      <a:lvl1pPr marL="221865" marR="0" indent="-221865" algn="l" defTabSz="742987" rtl="0" eaLnBrk="1" fontAlgn="auto" latinLnBrk="1" hangingPunct="1">
        <a:lnSpc>
          <a:spcPct val="100000"/>
        </a:lnSpc>
        <a:spcBef>
          <a:spcPts val="975"/>
        </a:spcBef>
        <a:spcAft>
          <a:spcPts val="0"/>
        </a:spcAft>
        <a:buClrTx/>
        <a:buSzPct val="100000"/>
        <a:buFont typeface="Wingdings" pitchFamily="2" charset="2"/>
        <a:buChar char=""/>
        <a:tabLst/>
        <a:defRPr sz="1138" kern="1200">
          <a:solidFill>
            <a:schemeClr val="tx1"/>
          </a:solidFill>
          <a:latin typeface="+mj-lt"/>
          <a:ea typeface="LG스마트체 Regular" panose="020B0600000101010101" pitchFamily="50" charset="-127"/>
          <a:cs typeface="+mn-cs"/>
        </a:defRPr>
      </a:lvl1pPr>
      <a:lvl2pPr marL="366334" marR="0" indent="-144469" algn="l" defTabSz="742987" rtl="0" eaLnBrk="1" fontAlgn="auto" latinLnBrk="1" hangingPunct="1">
        <a:lnSpc>
          <a:spcPct val="100000"/>
        </a:lnSpc>
        <a:spcBef>
          <a:spcPct val="20000"/>
        </a:spcBef>
        <a:spcAft>
          <a:spcPts val="0"/>
        </a:spcAft>
        <a:buClrTx/>
        <a:buSzPct val="100000"/>
        <a:buFont typeface="Wingdings" pitchFamily="2" charset="2"/>
        <a:buChar char="§"/>
        <a:tabLst/>
        <a:defRPr sz="975" kern="1200">
          <a:solidFill>
            <a:schemeClr val="tx1"/>
          </a:solidFill>
          <a:latin typeface="+mj-lt"/>
          <a:ea typeface="LG스마트체 Regular" panose="020B0600000101010101" pitchFamily="50" charset="-127"/>
          <a:cs typeface="+mn-cs"/>
        </a:defRPr>
      </a:lvl2pPr>
      <a:lvl3pPr marL="510803" marR="0" indent="-144469" algn="l" defTabSz="742987" rtl="0" eaLnBrk="1" fontAlgn="auto" latinLnBrk="1" hangingPunct="1">
        <a:lnSpc>
          <a:spcPct val="100000"/>
        </a:lnSpc>
        <a:spcBef>
          <a:spcPct val="20000"/>
        </a:spcBef>
        <a:spcAft>
          <a:spcPts val="0"/>
        </a:spcAft>
        <a:buClrTx/>
        <a:buSzTx/>
        <a:buFont typeface="Arial" pitchFamily="34" charset="0"/>
        <a:buChar char="-"/>
        <a:tabLst/>
        <a:defRPr sz="894" kern="1200">
          <a:solidFill>
            <a:schemeClr val="tx1"/>
          </a:solidFill>
          <a:latin typeface="+mj-lt"/>
          <a:ea typeface="LG스마트체 Regular" panose="020B0600000101010101" pitchFamily="50" charset="-127"/>
          <a:cs typeface="+mn-cs"/>
        </a:defRPr>
      </a:lvl3pPr>
      <a:lvl4pPr marL="656563" marR="0" indent="-145761" algn="l" defTabSz="742987" rtl="0" eaLnBrk="1" fontAlgn="auto" latinLnBrk="1" hangingPunct="1">
        <a:lnSpc>
          <a:spcPct val="100000"/>
        </a:lnSpc>
        <a:spcBef>
          <a:spcPct val="20000"/>
        </a:spcBef>
        <a:spcAft>
          <a:spcPts val="0"/>
        </a:spcAft>
        <a:buClrTx/>
        <a:buSzTx/>
        <a:buFont typeface="Arial" pitchFamily="34" charset="0"/>
        <a:buChar char="•"/>
        <a:tabLst/>
        <a:defRPr sz="853" kern="1200">
          <a:solidFill>
            <a:schemeClr val="tx1"/>
          </a:solidFill>
          <a:latin typeface="+mj-lt"/>
          <a:ea typeface="LG스마트체 Regular" panose="020B0600000101010101" pitchFamily="50" charset="-127"/>
          <a:cs typeface="+mn-cs"/>
        </a:defRPr>
      </a:lvl4pPr>
      <a:lvl5pPr marL="1671722" indent="-185747" algn="l" defTabSz="742987" rtl="0" eaLnBrk="1" latinLnBrk="1" hangingPunct="1">
        <a:spcBef>
          <a:spcPct val="20000"/>
        </a:spcBef>
        <a:buFont typeface="Arial" pitchFamily="34" charset="0"/>
        <a:buChar char="»"/>
        <a:defRPr sz="1625" kern="1200">
          <a:solidFill>
            <a:schemeClr val="tx1"/>
          </a:solidFill>
          <a:latin typeface="+mn-lt"/>
          <a:ea typeface="+mn-ea"/>
          <a:cs typeface="+mn-cs"/>
        </a:defRPr>
      </a:lvl5pPr>
      <a:lvl6pPr marL="2043215" indent="-185747" algn="l" defTabSz="742987" rtl="0" eaLnBrk="1" latinLnBrk="1" hangingPunct="1">
        <a:spcBef>
          <a:spcPct val="20000"/>
        </a:spcBef>
        <a:buFont typeface="Arial" pitchFamily="34" charset="0"/>
        <a:buChar char="•"/>
        <a:defRPr sz="1625" kern="1200">
          <a:solidFill>
            <a:schemeClr val="tx1"/>
          </a:solidFill>
          <a:latin typeface="+mn-lt"/>
          <a:ea typeface="+mn-ea"/>
          <a:cs typeface="+mn-cs"/>
        </a:defRPr>
      </a:lvl6pPr>
      <a:lvl7pPr marL="2414709" indent="-185747" algn="l" defTabSz="742987" rtl="0" eaLnBrk="1" latinLnBrk="1" hangingPunct="1">
        <a:spcBef>
          <a:spcPct val="20000"/>
        </a:spcBef>
        <a:buFont typeface="Arial" pitchFamily="34" charset="0"/>
        <a:buChar char="•"/>
        <a:defRPr sz="1625" kern="1200">
          <a:solidFill>
            <a:schemeClr val="tx1"/>
          </a:solidFill>
          <a:latin typeface="+mn-lt"/>
          <a:ea typeface="+mn-ea"/>
          <a:cs typeface="+mn-cs"/>
        </a:defRPr>
      </a:lvl7pPr>
      <a:lvl8pPr marL="2786202" indent="-185747" algn="l" defTabSz="742987" rtl="0" eaLnBrk="1" latinLnBrk="1" hangingPunct="1">
        <a:spcBef>
          <a:spcPct val="20000"/>
        </a:spcBef>
        <a:buFont typeface="Arial" pitchFamily="34" charset="0"/>
        <a:buChar char="•"/>
        <a:defRPr sz="1625" kern="1200">
          <a:solidFill>
            <a:schemeClr val="tx1"/>
          </a:solidFill>
          <a:latin typeface="+mn-lt"/>
          <a:ea typeface="+mn-ea"/>
          <a:cs typeface="+mn-cs"/>
        </a:defRPr>
      </a:lvl8pPr>
      <a:lvl9pPr marL="3157695" indent="-185747" algn="l" defTabSz="742987" rtl="0" eaLnBrk="1" latinLnBrk="1" hangingPunct="1">
        <a:spcBef>
          <a:spcPct val="20000"/>
        </a:spcBef>
        <a:buFont typeface="Arial" pitchFamily="34" charset="0"/>
        <a:buChar char="•"/>
        <a:defRPr sz="1625" kern="1200">
          <a:solidFill>
            <a:schemeClr val="tx1"/>
          </a:solidFill>
          <a:latin typeface="+mn-lt"/>
          <a:ea typeface="+mn-ea"/>
          <a:cs typeface="+mn-cs"/>
        </a:defRPr>
      </a:lvl9pPr>
    </p:bodyStyle>
    <p:otherStyle>
      <a:defPPr>
        <a:defRPr lang="ko-KR"/>
      </a:defPPr>
      <a:lvl1pPr marL="0" algn="l" defTabSz="742987" rtl="0" eaLnBrk="1" latinLnBrk="1" hangingPunct="1">
        <a:defRPr sz="1463" kern="1200">
          <a:solidFill>
            <a:schemeClr val="tx1"/>
          </a:solidFill>
          <a:latin typeface="+mn-lt"/>
          <a:ea typeface="+mn-ea"/>
          <a:cs typeface="+mn-cs"/>
        </a:defRPr>
      </a:lvl1pPr>
      <a:lvl2pPr marL="371495" algn="l" defTabSz="742987" rtl="0" eaLnBrk="1" latinLnBrk="1" hangingPunct="1">
        <a:defRPr sz="1463" kern="1200">
          <a:solidFill>
            <a:schemeClr val="tx1"/>
          </a:solidFill>
          <a:latin typeface="+mn-lt"/>
          <a:ea typeface="+mn-ea"/>
          <a:cs typeface="+mn-cs"/>
        </a:defRPr>
      </a:lvl2pPr>
      <a:lvl3pPr marL="742987" algn="l" defTabSz="742987" rtl="0" eaLnBrk="1" latinLnBrk="1" hangingPunct="1">
        <a:defRPr sz="1463" kern="1200">
          <a:solidFill>
            <a:schemeClr val="tx1"/>
          </a:solidFill>
          <a:latin typeface="+mn-lt"/>
          <a:ea typeface="+mn-ea"/>
          <a:cs typeface="+mn-cs"/>
        </a:defRPr>
      </a:lvl3pPr>
      <a:lvl4pPr marL="1114480" algn="l" defTabSz="742987" rtl="0" eaLnBrk="1" latinLnBrk="1" hangingPunct="1">
        <a:defRPr sz="1463" kern="1200">
          <a:solidFill>
            <a:schemeClr val="tx1"/>
          </a:solidFill>
          <a:latin typeface="+mn-lt"/>
          <a:ea typeface="+mn-ea"/>
          <a:cs typeface="+mn-cs"/>
        </a:defRPr>
      </a:lvl4pPr>
      <a:lvl5pPr marL="1485975" algn="l" defTabSz="742987" rtl="0" eaLnBrk="1" latinLnBrk="1" hangingPunct="1">
        <a:defRPr sz="1463" kern="1200">
          <a:solidFill>
            <a:schemeClr val="tx1"/>
          </a:solidFill>
          <a:latin typeface="+mn-lt"/>
          <a:ea typeface="+mn-ea"/>
          <a:cs typeface="+mn-cs"/>
        </a:defRPr>
      </a:lvl5pPr>
      <a:lvl6pPr marL="1857468" algn="l" defTabSz="742987" rtl="0" eaLnBrk="1" latinLnBrk="1" hangingPunct="1">
        <a:defRPr sz="1463" kern="1200">
          <a:solidFill>
            <a:schemeClr val="tx1"/>
          </a:solidFill>
          <a:latin typeface="+mn-lt"/>
          <a:ea typeface="+mn-ea"/>
          <a:cs typeface="+mn-cs"/>
        </a:defRPr>
      </a:lvl6pPr>
      <a:lvl7pPr marL="2228961" algn="l" defTabSz="742987" rtl="0" eaLnBrk="1" latinLnBrk="1" hangingPunct="1">
        <a:defRPr sz="1463" kern="1200">
          <a:solidFill>
            <a:schemeClr val="tx1"/>
          </a:solidFill>
          <a:latin typeface="+mn-lt"/>
          <a:ea typeface="+mn-ea"/>
          <a:cs typeface="+mn-cs"/>
        </a:defRPr>
      </a:lvl7pPr>
      <a:lvl8pPr marL="2600455" algn="l" defTabSz="742987" rtl="0" eaLnBrk="1" latinLnBrk="1" hangingPunct="1">
        <a:defRPr sz="1463" kern="1200">
          <a:solidFill>
            <a:schemeClr val="tx1"/>
          </a:solidFill>
          <a:latin typeface="+mn-lt"/>
          <a:ea typeface="+mn-ea"/>
          <a:cs typeface="+mn-cs"/>
        </a:defRPr>
      </a:lvl8pPr>
      <a:lvl9pPr marL="2971948" algn="l" defTabSz="742987" rtl="0" eaLnBrk="1" latinLnBrk="1" hangingPunct="1">
        <a:defRPr sz="146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120">
          <p15:clr>
            <a:srgbClr val="F26B43"/>
          </p15:clr>
        </p15:guide>
      </p15:sldGuideLst>
    </p:ext>
  </p:extLst>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rgbClr val="DFD1FF"/>
        </a:solidFill>
        <a:effectLst/>
      </p:bgPr>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9DB9C2E8-956E-B67F-0D3B-F273C06D00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B81A3F26-257A-22BD-1CCD-1280F9CC71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72CEF2E-8711-1D87-90D1-3B48975368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C062604C-8EAD-4006-A800-F21047AD1BE8}" type="datetimeFigureOut">
              <a:rPr kumimoji="0" lang="ko-KR" altLang="en-US" b="0" smtClean="0">
                <a:solidFill>
                  <a:prstClr val="black">
                    <a:tint val="75000"/>
                  </a:prstClr>
                </a:solidFill>
                <a:latin typeface="맑은 고딕" panose="020F0502020204030204"/>
                <a:ea typeface="맑은 고딕" panose="020B0503020000020004" pitchFamily="50" charset="-127"/>
              </a:rPr>
              <a:pPr fontAlgn="auto">
                <a:spcBef>
                  <a:spcPts val="0"/>
                </a:spcBef>
                <a:spcAft>
                  <a:spcPts val="0"/>
                </a:spcAft>
              </a:pPr>
              <a:t>2023. 9. 4.</a:t>
            </a:fld>
            <a:endParaRPr kumimoji="0" lang="ko-KR" altLang="en-US" b="0">
              <a:solidFill>
                <a:prstClr val="black">
                  <a:tint val="75000"/>
                </a:prstClr>
              </a:solidFill>
              <a:latin typeface="맑은 고딕" panose="020F0502020204030204"/>
              <a:ea typeface="맑은 고딕" panose="020B0503020000020004" pitchFamily="50" charset="-127"/>
            </a:endParaRPr>
          </a:p>
        </p:txBody>
      </p:sp>
      <p:sp>
        <p:nvSpPr>
          <p:cNvPr id="5" name="바닥글 개체 틀 4">
            <a:extLst>
              <a:ext uri="{FF2B5EF4-FFF2-40B4-BE49-F238E27FC236}">
                <a16:creationId xmlns:a16="http://schemas.microsoft.com/office/drawing/2014/main" id="{2388EE93-87A3-22C9-4285-18C8420A4E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kumimoji="0" lang="ko-KR" altLang="en-US" b="0">
              <a:solidFill>
                <a:prstClr val="black">
                  <a:tint val="75000"/>
                </a:prstClr>
              </a:solidFill>
              <a:latin typeface="맑은 고딕" panose="020F0502020204030204"/>
              <a:ea typeface="맑은 고딕" panose="020B0503020000020004" pitchFamily="50" charset="-127"/>
            </a:endParaRPr>
          </a:p>
        </p:txBody>
      </p:sp>
      <p:sp>
        <p:nvSpPr>
          <p:cNvPr id="6" name="슬라이드 번호 개체 틀 5">
            <a:extLst>
              <a:ext uri="{FF2B5EF4-FFF2-40B4-BE49-F238E27FC236}">
                <a16:creationId xmlns:a16="http://schemas.microsoft.com/office/drawing/2014/main" id="{CBD56E68-9C33-E0E0-1797-1824B4DEC2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CAA46E0F-309B-4E1D-9F39-14B9DAA6499E}" type="slidenum">
              <a:rPr kumimoji="0" lang="ko-KR" altLang="en-US" b="0" smtClean="0">
                <a:solidFill>
                  <a:prstClr val="black">
                    <a:tint val="75000"/>
                  </a:prstClr>
                </a:solidFill>
                <a:latin typeface="맑은 고딕" panose="020F0502020204030204"/>
                <a:ea typeface="맑은 고딕" panose="020B0503020000020004" pitchFamily="50" charset="-127"/>
              </a:rPr>
              <a:pPr fontAlgn="auto">
                <a:spcBef>
                  <a:spcPts val="0"/>
                </a:spcBef>
                <a:spcAft>
                  <a:spcPts val="0"/>
                </a:spcAft>
              </a:pPr>
              <a:t>‹#›</a:t>
            </a:fld>
            <a:endParaRPr kumimoji="0" lang="ko-KR" altLang="en-US" b="0">
              <a:solidFill>
                <a:prstClr val="black">
                  <a:tint val="75000"/>
                </a:prstClr>
              </a:solidFill>
              <a:latin typeface="맑은 고딕" panose="020F0502020204030204"/>
              <a:ea typeface="맑은 고딕" panose="020B0503020000020004" pitchFamily="50" charset="-127"/>
            </a:endParaRPr>
          </a:p>
        </p:txBody>
      </p:sp>
      <p:sp>
        <p:nvSpPr>
          <p:cNvPr id="7" name="직사각형 6">
            <a:extLst>
              <a:ext uri="{FF2B5EF4-FFF2-40B4-BE49-F238E27FC236}">
                <a16:creationId xmlns:a16="http://schemas.microsoft.com/office/drawing/2014/main" id="{9ED5165D-AD36-A674-9DD4-08496F98D4E2}"/>
              </a:ext>
            </a:extLst>
          </p:cNvPr>
          <p:cNvSpPr/>
          <p:nvPr userDrawn="1"/>
        </p:nvSpPr>
        <p:spPr>
          <a:xfrm>
            <a:off x="334963" y="844062"/>
            <a:ext cx="11522075" cy="5645638"/>
          </a:xfrm>
          <a:prstGeom prst="rect">
            <a:avLst/>
          </a:prstGeom>
          <a:solidFill>
            <a:schemeClr val="bg1"/>
          </a:solidFill>
          <a:ln w="25400">
            <a:solidFill>
              <a:srgbClr val="43351D"/>
            </a:solidFill>
          </a:ln>
          <a:effectLst>
            <a:outerShdw blurRad="203200" dist="38100" dir="5400000" algn="t"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kumimoji="0" lang="ko-KR" altLang="en-US" sz="2400" b="0">
              <a:solidFill>
                <a:prstClr val="white"/>
              </a:solidFill>
            </a:endParaRPr>
          </a:p>
        </p:txBody>
      </p:sp>
      <p:pic>
        <p:nvPicPr>
          <p:cNvPr id="8" name="그래픽 7">
            <a:extLst>
              <a:ext uri="{FF2B5EF4-FFF2-40B4-BE49-F238E27FC236}">
                <a16:creationId xmlns:a16="http://schemas.microsoft.com/office/drawing/2014/main" id="{870E133F-A9B7-D30C-804E-9953CC50A03E}"/>
              </a:ext>
            </a:extLst>
          </p:cNvPr>
          <p:cNvPicPr>
            <a:picLocks noChangeAspect="1"/>
          </p:cNvPicPr>
          <p:nvPr userDrawn="1"/>
        </p:nvPicPr>
        <p:blipFill rotWithShape="1">
          <a:blip r:embed="rId13">
            <a:extLst>
              <a:ext uri="{96DAC541-7B7A-43D3-8B79-37D633B846F1}">
                <asvg:svgBlip xmlns:asvg="http://schemas.microsoft.com/office/drawing/2016/SVG/main" r:embed="rId14"/>
              </a:ext>
            </a:extLst>
          </a:blip>
          <a:srcRect t="60195"/>
          <a:stretch/>
        </p:blipFill>
        <p:spPr>
          <a:xfrm>
            <a:off x="9789525" y="508977"/>
            <a:ext cx="2067513" cy="213047"/>
          </a:xfrm>
          <a:prstGeom prst="rect">
            <a:avLst/>
          </a:prstGeom>
        </p:spPr>
      </p:pic>
      <p:pic>
        <p:nvPicPr>
          <p:cNvPr id="9" name="그래픽 8">
            <a:extLst>
              <a:ext uri="{FF2B5EF4-FFF2-40B4-BE49-F238E27FC236}">
                <a16:creationId xmlns:a16="http://schemas.microsoft.com/office/drawing/2014/main" id="{200F3235-4B93-9EB7-BB5C-2FB9969888D8}"/>
              </a:ext>
            </a:extLst>
          </p:cNvPr>
          <p:cNvPicPr>
            <a:picLocks noChangeAspect="1"/>
          </p:cNvPicPr>
          <p:nvPr userDrawn="1"/>
        </p:nvPicPr>
        <p:blipFill rotWithShape="1">
          <a:blip r:embed="rId13">
            <a:extLst>
              <a:ext uri="{96DAC541-7B7A-43D3-8B79-37D633B846F1}">
                <asvg:svgBlip xmlns:asvg="http://schemas.microsoft.com/office/drawing/2016/SVG/main" r:embed="rId14"/>
              </a:ext>
            </a:extLst>
          </a:blip>
          <a:srcRect r="24398" b="42212"/>
          <a:stretch/>
        </p:blipFill>
        <p:spPr>
          <a:xfrm>
            <a:off x="10366530" y="198038"/>
            <a:ext cx="1563078" cy="309297"/>
          </a:xfrm>
          <a:prstGeom prst="rect">
            <a:avLst/>
          </a:prstGeom>
        </p:spPr>
      </p:pic>
    </p:spTree>
    <p:extLst>
      <p:ext uri="{BB962C8B-B14F-4D97-AF65-F5344CB8AC3E}">
        <p14:creationId xmlns:p14="http://schemas.microsoft.com/office/powerpoint/2010/main" val="3923562298"/>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슬라이드 번호 개체 틀 1"/>
          <p:cNvSpPr>
            <a:spLocks noGrp="1"/>
          </p:cNvSpPr>
          <p:nvPr>
            <p:ph type="sldNum" sz="quarter" idx="4"/>
          </p:nvPr>
        </p:nvSpPr>
        <p:spPr>
          <a:xfrm>
            <a:off x="8610601" y="6356361"/>
            <a:ext cx="274320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BECA5473-605B-4F12-9061-0D3843BF4300}" type="slidenum">
              <a:rPr lang="ko-KR" altLang="en-US" b="0" smtClean="0">
                <a:solidFill>
                  <a:srgbClr val="000000">
                    <a:tint val="75000"/>
                  </a:srgbClr>
                </a:solidFill>
                <a:latin typeface="굴림" pitchFamily="50" charset="-127"/>
                <a:ea typeface="굴림" pitchFamily="50" charset="-127"/>
              </a:rPr>
              <a:pPr/>
              <a:t>‹#›</a:t>
            </a:fld>
            <a:endParaRPr lang="ko-KR" altLang="en-US" b="0" dirty="0">
              <a:solidFill>
                <a:srgbClr val="000000">
                  <a:tint val="75000"/>
                </a:srgbClr>
              </a:solidFill>
              <a:latin typeface="굴림" pitchFamily="50" charset="-127"/>
              <a:ea typeface="굴림" pitchFamily="50" charset="-127"/>
            </a:endParaRPr>
          </a:p>
        </p:txBody>
      </p:sp>
    </p:spTree>
    <p:extLst>
      <p:ext uri="{BB962C8B-B14F-4D97-AF65-F5344CB8AC3E}">
        <p14:creationId xmlns:p14="http://schemas.microsoft.com/office/powerpoint/2010/main" val="3830031721"/>
      </p:ext>
    </p:extLst>
  </p:cSld>
  <p:clrMap bg1="lt1" tx1="dk1" bg2="lt2" tx2="dk2" accent1="accent1" accent2="accent2" accent3="accent3" accent4="accent4" accent5="accent5" accent6="accent6" hlink="hlink" folHlink="folHlink"/>
  <p:sldLayoutIdLst>
    <p:sldLayoutId id="2147483963" r:id="rId1"/>
    <p:sldLayoutId id="2147483964" r:id="rId2"/>
  </p:sldLayoutIdLst>
  <p:hf hdr="0" ftr="0" dt="0"/>
  <p:txStyles>
    <p:titleStyle>
      <a:lvl1pPr algn="ctr" rtl="0" eaLnBrk="1" fontAlgn="base" latinLnBrk="1" hangingPunct="1">
        <a:spcBef>
          <a:spcPct val="0"/>
        </a:spcBef>
        <a:spcAft>
          <a:spcPct val="0"/>
        </a:spcAft>
        <a:defRPr kumimoji="1" sz="3576">
          <a:solidFill>
            <a:schemeClr val="tx2"/>
          </a:solidFill>
          <a:latin typeface="+mj-lt"/>
          <a:ea typeface="+mj-ea"/>
          <a:cs typeface="+mj-cs"/>
        </a:defRPr>
      </a:lvl1pPr>
      <a:lvl2pPr algn="ctr" rtl="0" eaLnBrk="1" fontAlgn="base" latinLnBrk="1" hangingPunct="1">
        <a:spcBef>
          <a:spcPct val="0"/>
        </a:spcBef>
        <a:spcAft>
          <a:spcPct val="0"/>
        </a:spcAft>
        <a:defRPr kumimoji="1" sz="3576">
          <a:solidFill>
            <a:schemeClr val="tx2"/>
          </a:solidFill>
          <a:latin typeface="굴림" pitchFamily="50" charset="-127"/>
          <a:ea typeface="굴림" pitchFamily="50" charset="-127"/>
        </a:defRPr>
      </a:lvl2pPr>
      <a:lvl3pPr algn="ctr" rtl="0" eaLnBrk="1" fontAlgn="base" latinLnBrk="1" hangingPunct="1">
        <a:spcBef>
          <a:spcPct val="0"/>
        </a:spcBef>
        <a:spcAft>
          <a:spcPct val="0"/>
        </a:spcAft>
        <a:defRPr kumimoji="1" sz="3576">
          <a:solidFill>
            <a:schemeClr val="tx2"/>
          </a:solidFill>
          <a:latin typeface="굴림" pitchFamily="50" charset="-127"/>
          <a:ea typeface="굴림" pitchFamily="50" charset="-127"/>
        </a:defRPr>
      </a:lvl3pPr>
      <a:lvl4pPr algn="ctr" rtl="0" eaLnBrk="1" fontAlgn="base" latinLnBrk="1" hangingPunct="1">
        <a:spcBef>
          <a:spcPct val="0"/>
        </a:spcBef>
        <a:spcAft>
          <a:spcPct val="0"/>
        </a:spcAft>
        <a:defRPr kumimoji="1" sz="3576">
          <a:solidFill>
            <a:schemeClr val="tx2"/>
          </a:solidFill>
          <a:latin typeface="굴림" pitchFamily="50" charset="-127"/>
          <a:ea typeface="굴림" pitchFamily="50" charset="-127"/>
        </a:defRPr>
      </a:lvl4pPr>
      <a:lvl5pPr algn="ctr" rtl="0" eaLnBrk="1" fontAlgn="base" latinLnBrk="1" hangingPunct="1">
        <a:spcBef>
          <a:spcPct val="0"/>
        </a:spcBef>
        <a:spcAft>
          <a:spcPct val="0"/>
        </a:spcAft>
        <a:defRPr kumimoji="1" sz="3576">
          <a:solidFill>
            <a:schemeClr val="tx2"/>
          </a:solidFill>
          <a:latin typeface="굴림" pitchFamily="50" charset="-127"/>
          <a:ea typeface="굴림" pitchFamily="50" charset="-127"/>
        </a:defRPr>
      </a:lvl5pPr>
      <a:lvl6pPr marL="371476" algn="ctr" rtl="0" eaLnBrk="1" fontAlgn="base" latinLnBrk="1" hangingPunct="1">
        <a:spcBef>
          <a:spcPct val="0"/>
        </a:spcBef>
        <a:spcAft>
          <a:spcPct val="0"/>
        </a:spcAft>
        <a:defRPr kumimoji="1" sz="3576">
          <a:solidFill>
            <a:schemeClr val="tx2"/>
          </a:solidFill>
          <a:latin typeface="굴림" pitchFamily="50" charset="-127"/>
          <a:ea typeface="굴림" pitchFamily="50" charset="-127"/>
        </a:defRPr>
      </a:lvl6pPr>
      <a:lvl7pPr marL="742950" algn="ctr" rtl="0" eaLnBrk="1" fontAlgn="base" latinLnBrk="1" hangingPunct="1">
        <a:spcBef>
          <a:spcPct val="0"/>
        </a:spcBef>
        <a:spcAft>
          <a:spcPct val="0"/>
        </a:spcAft>
        <a:defRPr kumimoji="1" sz="3576">
          <a:solidFill>
            <a:schemeClr val="tx2"/>
          </a:solidFill>
          <a:latin typeface="굴림" pitchFamily="50" charset="-127"/>
          <a:ea typeface="굴림" pitchFamily="50" charset="-127"/>
        </a:defRPr>
      </a:lvl7pPr>
      <a:lvl8pPr marL="1114425" algn="ctr" rtl="0" eaLnBrk="1" fontAlgn="base" latinLnBrk="1" hangingPunct="1">
        <a:spcBef>
          <a:spcPct val="0"/>
        </a:spcBef>
        <a:spcAft>
          <a:spcPct val="0"/>
        </a:spcAft>
        <a:defRPr kumimoji="1" sz="3576">
          <a:solidFill>
            <a:schemeClr val="tx2"/>
          </a:solidFill>
          <a:latin typeface="굴림" pitchFamily="50" charset="-127"/>
          <a:ea typeface="굴림" pitchFamily="50" charset="-127"/>
        </a:defRPr>
      </a:lvl8pPr>
      <a:lvl9pPr marL="1485901" algn="ctr" rtl="0" eaLnBrk="1" fontAlgn="base" latinLnBrk="1" hangingPunct="1">
        <a:spcBef>
          <a:spcPct val="0"/>
        </a:spcBef>
        <a:spcAft>
          <a:spcPct val="0"/>
        </a:spcAft>
        <a:defRPr kumimoji="1" sz="3576">
          <a:solidFill>
            <a:schemeClr val="tx2"/>
          </a:solidFill>
          <a:latin typeface="굴림" pitchFamily="50" charset="-127"/>
          <a:ea typeface="굴림" pitchFamily="50" charset="-127"/>
        </a:defRPr>
      </a:lvl9pPr>
    </p:titleStyle>
    <p:bodyStyle>
      <a:lvl1pPr marL="278605" indent="-278605" algn="l" rtl="0" eaLnBrk="1" fontAlgn="base" latinLnBrk="1" hangingPunct="1">
        <a:spcBef>
          <a:spcPct val="20000"/>
        </a:spcBef>
        <a:spcAft>
          <a:spcPct val="0"/>
        </a:spcAft>
        <a:buChar char="•"/>
        <a:defRPr kumimoji="1" sz="2600">
          <a:solidFill>
            <a:schemeClr val="tx1"/>
          </a:solidFill>
          <a:latin typeface="+mn-lt"/>
          <a:ea typeface="+mn-ea"/>
          <a:cs typeface="+mn-cs"/>
        </a:defRPr>
      </a:lvl1pPr>
      <a:lvl2pPr marL="603649" indent="-232172" algn="l" rtl="0" eaLnBrk="1" fontAlgn="base" latinLnBrk="1" hangingPunct="1">
        <a:spcBef>
          <a:spcPct val="20000"/>
        </a:spcBef>
        <a:spcAft>
          <a:spcPct val="0"/>
        </a:spcAft>
        <a:buChar char="–"/>
        <a:defRPr kumimoji="1" sz="2275">
          <a:solidFill>
            <a:schemeClr val="tx1"/>
          </a:solidFill>
          <a:latin typeface="+mn-lt"/>
          <a:ea typeface="+mn-ea"/>
        </a:defRPr>
      </a:lvl2pPr>
      <a:lvl3pPr marL="928686" indent="-185738" algn="l" rtl="0" eaLnBrk="1" fontAlgn="base" latinLnBrk="1" hangingPunct="1">
        <a:spcBef>
          <a:spcPct val="20000"/>
        </a:spcBef>
        <a:spcAft>
          <a:spcPct val="0"/>
        </a:spcAft>
        <a:buChar char="•"/>
        <a:defRPr kumimoji="1" sz="1950">
          <a:solidFill>
            <a:schemeClr val="tx1"/>
          </a:solidFill>
          <a:latin typeface="+mn-lt"/>
          <a:ea typeface="+mn-ea"/>
        </a:defRPr>
      </a:lvl3pPr>
      <a:lvl4pPr marL="1300163" indent="-185738" algn="l" rtl="0" eaLnBrk="1" fontAlgn="base" latinLnBrk="1" hangingPunct="1">
        <a:spcBef>
          <a:spcPct val="20000"/>
        </a:spcBef>
        <a:spcAft>
          <a:spcPct val="0"/>
        </a:spcAft>
        <a:buChar char="–"/>
        <a:defRPr kumimoji="1" sz="1625">
          <a:solidFill>
            <a:schemeClr val="tx1"/>
          </a:solidFill>
          <a:latin typeface="+mn-lt"/>
          <a:ea typeface="+mn-ea"/>
        </a:defRPr>
      </a:lvl4pPr>
      <a:lvl5pPr marL="1671638" indent="-185738" algn="l" rtl="0" eaLnBrk="1" fontAlgn="base" latinLnBrk="1" hangingPunct="1">
        <a:spcBef>
          <a:spcPct val="20000"/>
        </a:spcBef>
        <a:spcAft>
          <a:spcPct val="0"/>
        </a:spcAft>
        <a:buChar char="»"/>
        <a:defRPr kumimoji="1" sz="1625">
          <a:solidFill>
            <a:schemeClr val="tx1"/>
          </a:solidFill>
          <a:latin typeface="+mn-lt"/>
          <a:ea typeface="+mn-ea"/>
        </a:defRPr>
      </a:lvl5pPr>
      <a:lvl6pPr marL="2043113" indent="-185738" algn="l" rtl="0" eaLnBrk="1" fontAlgn="base" latinLnBrk="1" hangingPunct="1">
        <a:spcBef>
          <a:spcPct val="20000"/>
        </a:spcBef>
        <a:spcAft>
          <a:spcPct val="0"/>
        </a:spcAft>
        <a:buChar char="»"/>
        <a:defRPr kumimoji="1" sz="1625">
          <a:solidFill>
            <a:schemeClr val="tx1"/>
          </a:solidFill>
          <a:latin typeface="+mn-lt"/>
          <a:ea typeface="+mn-ea"/>
        </a:defRPr>
      </a:lvl6pPr>
      <a:lvl7pPr marL="2414588" indent="-185738" algn="l" rtl="0" eaLnBrk="1" fontAlgn="base" latinLnBrk="1" hangingPunct="1">
        <a:spcBef>
          <a:spcPct val="20000"/>
        </a:spcBef>
        <a:spcAft>
          <a:spcPct val="0"/>
        </a:spcAft>
        <a:buChar char="»"/>
        <a:defRPr kumimoji="1" sz="1625">
          <a:solidFill>
            <a:schemeClr val="tx1"/>
          </a:solidFill>
          <a:latin typeface="+mn-lt"/>
          <a:ea typeface="+mn-ea"/>
        </a:defRPr>
      </a:lvl7pPr>
      <a:lvl8pPr marL="2786063" indent="-185738" algn="l" rtl="0" eaLnBrk="1" fontAlgn="base" latinLnBrk="1" hangingPunct="1">
        <a:spcBef>
          <a:spcPct val="20000"/>
        </a:spcBef>
        <a:spcAft>
          <a:spcPct val="0"/>
        </a:spcAft>
        <a:buChar char="»"/>
        <a:defRPr kumimoji="1" sz="1625">
          <a:solidFill>
            <a:schemeClr val="tx1"/>
          </a:solidFill>
          <a:latin typeface="+mn-lt"/>
          <a:ea typeface="+mn-ea"/>
        </a:defRPr>
      </a:lvl8pPr>
      <a:lvl9pPr marL="3157538" indent="-185738" algn="l" rtl="0" eaLnBrk="1" fontAlgn="base" latinLnBrk="1" hangingPunct="1">
        <a:spcBef>
          <a:spcPct val="20000"/>
        </a:spcBef>
        <a:spcAft>
          <a:spcPct val="0"/>
        </a:spcAft>
        <a:buChar char="»"/>
        <a:defRPr kumimoji="1" sz="1625">
          <a:solidFill>
            <a:schemeClr val="tx1"/>
          </a:solidFill>
          <a:latin typeface="+mn-lt"/>
          <a:ea typeface="+mn-ea"/>
        </a:defRPr>
      </a:lvl9pPr>
    </p:bodyStyle>
    <p:otherStyle>
      <a:defPPr>
        <a:defRPr lang="ko-KR"/>
      </a:defPPr>
      <a:lvl1pPr marL="0" algn="l" defTabSz="742950" rtl="0" eaLnBrk="1" latinLnBrk="1" hangingPunct="1">
        <a:defRPr sz="1463" kern="1200">
          <a:solidFill>
            <a:schemeClr val="tx1"/>
          </a:solidFill>
          <a:latin typeface="+mn-lt"/>
          <a:ea typeface="+mn-ea"/>
          <a:cs typeface="+mn-cs"/>
        </a:defRPr>
      </a:lvl1pPr>
      <a:lvl2pPr marL="371476" algn="l" defTabSz="742950" rtl="0" eaLnBrk="1" latinLnBrk="1" hangingPunct="1">
        <a:defRPr sz="1463" kern="1200">
          <a:solidFill>
            <a:schemeClr val="tx1"/>
          </a:solidFill>
          <a:latin typeface="+mn-lt"/>
          <a:ea typeface="+mn-ea"/>
          <a:cs typeface="+mn-cs"/>
        </a:defRPr>
      </a:lvl2pPr>
      <a:lvl3pPr marL="742950" algn="l" defTabSz="742950" rtl="0" eaLnBrk="1" latinLnBrk="1" hangingPunct="1">
        <a:defRPr sz="1463" kern="1200">
          <a:solidFill>
            <a:schemeClr val="tx1"/>
          </a:solidFill>
          <a:latin typeface="+mn-lt"/>
          <a:ea typeface="+mn-ea"/>
          <a:cs typeface="+mn-cs"/>
        </a:defRPr>
      </a:lvl3pPr>
      <a:lvl4pPr marL="1114425" algn="l" defTabSz="742950" rtl="0" eaLnBrk="1" latinLnBrk="1" hangingPunct="1">
        <a:defRPr sz="1463" kern="1200">
          <a:solidFill>
            <a:schemeClr val="tx1"/>
          </a:solidFill>
          <a:latin typeface="+mn-lt"/>
          <a:ea typeface="+mn-ea"/>
          <a:cs typeface="+mn-cs"/>
        </a:defRPr>
      </a:lvl4pPr>
      <a:lvl5pPr marL="1485901" algn="l" defTabSz="742950" rtl="0" eaLnBrk="1" latinLnBrk="1" hangingPunct="1">
        <a:defRPr sz="1463" kern="1200">
          <a:solidFill>
            <a:schemeClr val="tx1"/>
          </a:solidFill>
          <a:latin typeface="+mn-lt"/>
          <a:ea typeface="+mn-ea"/>
          <a:cs typeface="+mn-cs"/>
        </a:defRPr>
      </a:lvl5pPr>
      <a:lvl6pPr marL="1857375" algn="l" defTabSz="742950" rtl="0" eaLnBrk="1" latinLnBrk="1" hangingPunct="1">
        <a:defRPr sz="1463" kern="1200">
          <a:solidFill>
            <a:schemeClr val="tx1"/>
          </a:solidFill>
          <a:latin typeface="+mn-lt"/>
          <a:ea typeface="+mn-ea"/>
          <a:cs typeface="+mn-cs"/>
        </a:defRPr>
      </a:lvl6pPr>
      <a:lvl7pPr marL="2228852" algn="l" defTabSz="742950" rtl="0" eaLnBrk="1" latinLnBrk="1" hangingPunct="1">
        <a:defRPr sz="1463" kern="1200">
          <a:solidFill>
            <a:schemeClr val="tx1"/>
          </a:solidFill>
          <a:latin typeface="+mn-lt"/>
          <a:ea typeface="+mn-ea"/>
          <a:cs typeface="+mn-cs"/>
        </a:defRPr>
      </a:lvl7pPr>
      <a:lvl8pPr marL="2600325" algn="l" defTabSz="742950" rtl="0" eaLnBrk="1" latinLnBrk="1" hangingPunct="1">
        <a:defRPr sz="1463" kern="1200">
          <a:solidFill>
            <a:schemeClr val="tx1"/>
          </a:solidFill>
          <a:latin typeface="+mn-lt"/>
          <a:ea typeface="+mn-ea"/>
          <a:cs typeface="+mn-cs"/>
        </a:defRPr>
      </a:lvl8pPr>
      <a:lvl9pPr marL="2971799" algn="l" defTabSz="742950" rtl="0" eaLnBrk="1" latinLnBrk="1" hangingPunct="1">
        <a:defRPr sz="1463"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직사각형 1"/>
          <p:cNvSpPr/>
          <p:nvPr userDrawn="1"/>
        </p:nvSpPr>
        <p:spPr>
          <a:xfrm>
            <a:off x="5176502" y="125610"/>
            <a:ext cx="1811643" cy="276965"/>
          </a:xfrm>
          <a:prstGeom prst="rect">
            <a:avLst/>
          </a:prstGeom>
          <a:ln>
            <a:solidFill>
              <a:schemeClr val="bg1">
                <a:lumMod val="85000"/>
              </a:schemeClr>
            </a:solidFill>
          </a:ln>
        </p:spPr>
        <p:txBody>
          <a:bodyPr wrap="none" lIns="91405" tIns="45703" rIns="91405" bIns="45703">
            <a:spAutoFit/>
          </a:bodyPr>
          <a:lstStyle/>
          <a:p>
            <a:pPr algn="ctr">
              <a:spcBef>
                <a:spcPct val="50000"/>
              </a:spcBef>
              <a:defRPr/>
            </a:pPr>
            <a:r>
              <a:rPr lang="en-US" altLang="ko-KR" sz="1200" dirty="0">
                <a:solidFill>
                  <a:srgbClr val="FFFFFF">
                    <a:lumMod val="75000"/>
                  </a:srgbClr>
                </a:solidFill>
                <a:latin typeface="Arial" pitchFamily="34" charset="0"/>
                <a:cs typeface="Arial" pitchFamily="34" charset="0"/>
              </a:rPr>
              <a:t>LGE Internal Use Only</a:t>
            </a:r>
            <a:endParaRPr lang="ko-KR" altLang="en-US" sz="1200" dirty="0">
              <a:solidFill>
                <a:srgbClr val="FFFFFF">
                  <a:lumMod val="75000"/>
                </a:srgbClr>
              </a:solidFill>
              <a:latin typeface="Arial" pitchFamily="34" charset="0"/>
              <a:cs typeface="Arial" pitchFamily="34" charset="0"/>
            </a:endParaRPr>
          </a:p>
        </p:txBody>
      </p:sp>
    </p:spTree>
    <p:extLst>
      <p:ext uri="{BB962C8B-B14F-4D97-AF65-F5344CB8AC3E}">
        <p14:creationId xmlns:p14="http://schemas.microsoft.com/office/powerpoint/2010/main" val="1507012571"/>
      </p:ext>
    </p:extLst>
  </p:cSld>
  <p:clrMap bg1="lt1" tx1="dk1" bg2="lt2" tx2="dk2" accent1="accent1" accent2="accent2" accent3="accent3" accent4="accent4" accent5="accent5" accent6="accent6" hlink="hlink" folHlink="folHlink"/>
  <p:sldLayoutIdLst>
    <p:sldLayoutId id="2147483966" r:id="rId1"/>
    <p:sldLayoutId id="2147483968" r:id="rId2"/>
  </p:sldLayoutIdLst>
  <p:hf hdr="0" dt="0"/>
  <p:txStyles>
    <p:titleStyle>
      <a:lvl1pPr algn="l" defTabSz="1222375" rtl="0" eaLnBrk="0" fontAlgn="base" latinLnBrk="1" hangingPunct="0">
        <a:spcBef>
          <a:spcPct val="0"/>
        </a:spcBef>
        <a:spcAft>
          <a:spcPct val="0"/>
        </a:spcAft>
        <a:defRPr kumimoji="1" sz="2000" b="1">
          <a:solidFill>
            <a:schemeClr val="tx2"/>
          </a:solidFill>
          <a:latin typeface="+mj-lt"/>
          <a:ea typeface="+mj-ea"/>
          <a:cs typeface="+mj-cs"/>
        </a:defRPr>
      </a:lvl1pPr>
      <a:lvl2pPr algn="l" defTabSz="1222375" rtl="0" eaLnBrk="0" fontAlgn="base" latinLnBrk="1" hangingPunct="0">
        <a:spcBef>
          <a:spcPct val="0"/>
        </a:spcBef>
        <a:spcAft>
          <a:spcPct val="0"/>
        </a:spcAft>
        <a:defRPr kumimoji="1" sz="2000" b="1">
          <a:solidFill>
            <a:schemeClr val="tx2"/>
          </a:solidFill>
          <a:latin typeface="굴림" pitchFamily="50" charset="-127"/>
          <a:ea typeface="굴림" pitchFamily="50" charset="-127"/>
        </a:defRPr>
      </a:lvl2pPr>
      <a:lvl3pPr algn="l" defTabSz="1222375" rtl="0" eaLnBrk="0" fontAlgn="base" latinLnBrk="1" hangingPunct="0">
        <a:spcBef>
          <a:spcPct val="0"/>
        </a:spcBef>
        <a:spcAft>
          <a:spcPct val="0"/>
        </a:spcAft>
        <a:defRPr kumimoji="1" sz="2000" b="1">
          <a:solidFill>
            <a:schemeClr val="tx2"/>
          </a:solidFill>
          <a:latin typeface="굴림" pitchFamily="50" charset="-127"/>
          <a:ea typeface="굴림" pitchFamily="50" charset="-127"/>
        </a:defRPr>
      </a:lvl3pPr>
      <a:lvl4pPr algn="l" defTabSz="1222375" rtl="0" eaLnBrk="0" fontAlgn="base" latinLnBrk="1" hangingPunct="0">
        <a:spcBef>
          <a:spcPct val="0"/>
        </a:spcBef>
        <a:spcAft>
          <a:spcPct val="0"/>
        </a:spcAft>
        <a:defRPr kumimoji="1" sz="2000" b="1">
          <a:solidFill>
            <a:schemeClr val="tx2"/>
          </a:solidFill>
          <a:latin typeface="굴림" pitchFamily="50" charset="-127"/>
          <a:ea typeface="굴림" pitchFamily="50" charset="-127"/>
        </a:defRPr>
      </a:lvl4pPr>
      <a:lvl5pPr algn="l" defTabSz="1222375" rtl="0" eaLnBrk="0" fontAlgn="base" latinLnBrk="1" hangingPunct="0">
        <a:spcBef>
          <a:spcPct val="0"/>
        </a:spcBef>
        <a:spcAft>
          <a:spcPct val="0"/>
        </a:spcAft>
        <a:defRPr kumimoji="1" sz="2000" b="1">
          <a:solidFill>
            <a:schemeClr val="tx2"/>
          </a:solidFill>
          <a:latin typeface="굴림" pitchFamily="50" charset="-127"/>
          <a:ea typeface="굴림" pitchFamily="50" charset="-127"/>
        </a:defRPr>
      </a:lvl5pPr>
      <a:lvl6pPr marL="342082" algn="l" rtl="0" fontAlgn="base" latinLnBrk="1">
        <a:spcBef>
          <a:spcPct val="0"/>
        </a:spcBef>
        <a:spcAft>
          <a:spcPct val="0"/>
        </a:spcAft>
        <a:defRPr kumimoji="1" sz="1500" b="1">
          <a:solidFill>
            <a:schemeClr val="tx2"/>
          </a:solidFill>
          <a:latin typeface="굴림" pitchFamily="50" charset="-127"/>
          <a:ea typeface="굴림" pitchFamily="50" charset="-127"/>
        </a:defRPr>
      </a:lvl6pPr>
      <a:lvl7pPr marL="684163" algn="l" rtl="0" fontAlgn="base" latinLnBrk="1">
        <a:spcBef>
          <a:spcPct val="0"/>
        </a:spcBef>
        <a:spcAft>
          <a:spcPct val="0"/>
        </a:spcAft>
        <a:defRPr kumimoji="1" sz="1500" b="1">
          <a:solidFill>
            <a:schemeClr val="tx2"/>
          </a:solidFill>
          <a:latin typeface="굴림" pitchFamily="50" charset="-127"/>
          <a:ea typeface="굴림" pitchFamily="50" charset="-127"/>
        </a:defRPr>
      </a:lvl7pPr>
      <a:lvl8pPr marL="1026243" algn="l" rtl="0" fontAlgn="base" latinLnBrk="1">
        <a:spcBef>
          <a:spcPct val="0"/>
        </a:spcBef>
        <a:spcAft>
          <a:spcPct val="0"/>
        </a:spcAft>
        <a:defRPr kumimoji="1" sz="1500" b="1">
          <a:solidFill>
            <a:schemeClr val="tx2"/>
          </a:solidFill>
          <a:latin typeface="굴림" pitchFamily="50" charset="-127"/>
          <a:ea typeface="굴림" pitchFamily="50" charset="-127"/>
        </a:defRPr>
      </a:lvl8pPr>
      <a:lvl9pPr marL="1368325" algn="l" rtl="0" fontAlgn="base" latinLnBrk="1">
        <a:spcBef>
          <a:spcPct val="0"/>
        </a:spcBef>
        <a:spcAft>
          <a:spcPct val="0"/>
        </a:spcAft>
        <a:defRPr kumimoji="1" sz="1500" b="1">
          <a:solidFill>
            <a:schemeClr val="tx2"/>
          </a:solidFill>
          <a:latin typeface="굴림" pitchFamily="50" charset="-127"/>
          <a:ea typeface="굴림" pitchFamily="50" charset="-127"/>
        </a:defRPr>
      </a:lvl9pPr>
    </p:titleStyle>
    <p:bodyStyle>
      <a:lvl1pPr marL="339725" indent="-339725" algn="l" defTabSz="1222375" rtl="0" eaLnBrk="0" fontAlgn="base" latinLnBrk="1" hangingPunct="0">
        <a:spcBef>
          <a:spcPct val="20000"/>
        </a:spcBef>
        <a:spcAft>
          <a:spcPct val="0"/>
        </a:spcAft>
        <a:defRPr kumimoji="1" sz="1600">
          <a:solidFill>
            <a:schemeClr val="tx1"/>
          </a:solidFill>
          <a:latin typeface="+mn-lt"/>
          <a:ea typeface="+mn-ea"/>
          <a:cs typeface="+mn-cs"/>
        </a:defRPr>
      </a:lvl1pPr>
      <a:lvl2pPr marL="739775" indent="-280988" algn="l" defTabSz="1222375" rtl="0" eaLnBrk="0" fontAlgn="base" latinLnBrk="1" hangingPunct="0">
        <a:spcBef>
          <a:spcPct val="20000"/>
        </a:spcBef>
        <a:spcAft>
          <a:spcPct val="0"/>
        </a:spcAft>
        <a:buChar char="–"/>
        <a:defRPr kumimoji="1" sz="1600">
          <a:solidFill>
            <a:schemeClr val="tx1"/>
          </a:solidFill>
          <a:latin typeface="+mn-lt"/>
          <a:ea typeface="+mn-ea"/>
        </a:defRPr>
      </a:lvl2pPr>
      <a:lvl3pPr marL="1139825" indent="-225425" algn="l" defTabSz="1222375" rtl="0" eaLnBrk="0" fontAlgn="base" latinLnBrk="1" hangingPunct="0">
        <a:spcBef>
          <a:spcPct val="20000"/>
        </a:spcBef>
        <a:spcAft>
          <a:spcPct val="0"/>
        </a:spcAft>
        <a:buChar char="•"/>
        <a:defRPr kumimoji="1" sz="1600">
          <a:solidFill>
            <a:schemeClr val="tx1"/>
          </a:solidFill>
          <a:latin typeface="+mn-lt"/>
          <a:ea typeface="+mn-ea"/>
        </a:defRPr>
      </a:lvl3pPr>
      <a:lvl4pPr marL="1597025" indent="-227013" algn="l" defTabSz="1222375" rtl="0" eaLnBrk="0" fontAlgn="base" latinLnBrk="1" hangingPunct="0">
        <a:spcBef>
          <a:spcPct val="20000"/>
        </a:spcBef>
        <a:spcAft>
          <a:spcPct val="0"/>
        </a:spcAft>
        <a:buChar char="–"/>
        <a:defRPr kumimoji="1" sz="1600">
          <a:solidFill>
            <a:schemeClr val="tx1"/>
          </a:solidFill>
          <a:latin typeface="+mn-lt"/>
          <a:ea typeface="+mn-ea"/>
        </a:defRPr>
      </a:lvl4pPr>
      <a:lvl5pPr marL="2052638" indent="-223838" algn="l" defTabSz="1222375" rtl="0" eaLnBrk="0" fontAlgn="base" latinLnBrk="1" hangingPunct="0">
        <a:spcBef>
          <a:spcPct val="20000"/>
        </a:spcBef>
        <a:spcAft>
          <a:spcPct val="0"/>
        </a:spcAft>
        <a:buChar char="»"/>
        <a:defRPr kumimoji="1" sz="1600">
          <a:solidFill>
            <a:schemeClr val="tx1"/>
          </a:solidFill>
          <a:latin typeface="+mn-lt"/>
          <a:ea typeface="+mn-ea"/>
        </a:defRPr>
      </a:lvl5pPr>
      <a:lvl6pPr marL="1881446" indent="-171040" algn="l" rtl="0" fontAlgn="base" latinLnBrk="1">
        <a:spcBef>
          <a:spcPct val="20000"/>
        </a:spcBef>
        <a:spcAft>
          <a:spcPct val="0"/>
        </a:spcAft>
        <a:buChar char="»"/>
        <a:defRPr kumimoji="1" sz="1200">
          <a:solidFill>
            <a:schemeClr val="tx1"/>
          </a:solidFill>
          <a:latin typeface="+mn-lt"/>
          <a:ea typeface="+mn-ea"/>
        </a:defRPr>
      </a:lvl6pPr>
      <a:lvl7pPr marL="2223528" indent="-171040" algn="l" rtl="0" fontAlgn="base" latinLnBrk="1">
        <a:spcBef>
          <a:spcPct val="20000"/>
        </a:spcBef>
        <a:spcAft>
          <a:spcPct val="0"/>
        </a:spcAft>
        <a:buChar char="»"/>
        <a:defRPr kumimoji="1" sz="1200">
          <a:solidFill>
            <a:schemeClr val="tx1"/>
          </a:solidFill>
          <a:latin typeface="+mn-lt"/>
          <a:ea typeface="+mn-ea"/>
        </a:defRPr>
      </a:lvl7pPr>
      <a:lvl8pPr marL="2565609" indent="-171040" algn="l" rtl="0" fontAlgn="base" latinLnBrk="1">
        <a:spcBef>
          <a:spcPct val="20000"/>
        </a:spcBef>
        <a:spcAft>
          <a:spcPct val="0"/>
        </a:spcAft>
        <a:buChar char="»"/>
        <a:defRPr kumimoji="1" sz="1200">
          <a:solidFill>
            <a:schemeClr val="tx1"/>
          </a:solidFill>
          <a:latin typeface="+mn-lt"/>
          <a:ea typeface="+mn-ea"/>
        </a:defRPr>
      </a:lvl8pPr>
      <a:lvl9pPr marL="2907690" indent="-171040" algn="l" rtl="0" fontAlgn="base" latinLnBrk="1">
        <a:spcBef>
          <a:spcPct val="20000"/>
        </a:spcBef>
        <a:spcAft>
          <a:spcPct val="0"/>
        </a:spcAft>
        <a:buChar char="»"/>
        <a:defRPr kumimoji="1" sz="1200">
          <a:solidFill>
            <a:schemeClr val="tx1"/>
          </a:solidFill>
          <a:latin typeface="+mn-lt"/>
          <a:ea typeface="+mn-ea"/>
        </a:defRPr>
      </a:lvl9pPr>
    </p:bodyStyle>
    <p:otherStyle>
      <a:defPPr>
        <a:defRPr lang="ko-KR"/>
      </a:defPPr>
      <a:lvl1pPr marL="0" algn="l" defTabSz="684163" rtl="0" eaLnBrk="1" latinLnBrk="1" hangingPunct="1">
        <a:defRPr sz="1300" kern="1200">
          <a:solidFill>
            <a:schemeClr val="tx1"/>
          </a:solidFill>
          <a:latin typeface="+mn-lt"/>
          <a:ea typeface="+mn-ea"/>
          <a:cs typeface="+mn-cs"/>
        </a:defRPr>
      </a:lvl1pPr>
      <a:lvl2pPr marL="342082" algn="l" defTabSz="684163" rtl="0" eaLnBrk="1" latinLnBrk="1" hangingPunct="1">
        <a:defRPr sz="1300" kern="1200">
          <a:solidFill>
            <a:schemeClr val="tx1"/>
          </a:solidFill>
          <a:latin typeface="+mn-lt"/>
          <a:ea typeface="+mn-ea"/>
          <a:cs typeface="+mn-cs"/>
        </a:defRPr>
      </a:lvl2pPr>
      <a:lvl3pPr marL="684163" algn="l" defTabSz="684163" rtl="0" eaLnBrk="1" latinLnBrk="1" hangingPunct="1">
        <a:defRPr sz="1300" kern="1200">
          <a:solidFill>
            <a:schemeClr val="tx1"/>
          </a:solidFill>
          <a:latin typeface="+mn-lt"/>
          <a:ea typeface="+mn-ea"/>
          <a:cs typeface="+mn-cs"/>
        </a:defRPr>
      </a:lvl3pPr>
      <a:lvl4pPr marL="1026243" algn="l" defTabSz="684163" rtl="0" eaLnBrk="1" latinLnBrk="1" hangingPunct="1">
        <a:defRPr sz="1300" kern="1200">
          <a:solidFill>
            <a:schemeClr val="tx1"/>
          </a:solidFill>
          <a:latin typeface="+mn-lt"/>
          <a:ea typeface="+mn-ea"/>
          <a:cs typeface="+mn-cs"/>
        </a:defRPr>
      </a:lvl4pPr>
      <a:lvl5pPr marL="1368325" algn="l" defTabSz="684163" rtl="0" eaLnBrk="1" latinLnBrk="1" hangingPunct="1">
        <a:defRPr sz="1300" kern="1200">
          <a:solidFill>
            <a:schemeClr val="tx1"/>
          </a:solidFill>
          <a:latin typeface="+mn-lt"/>
          <a:ea typeface="+mn-ea"/>
          <a:cs typeface="+mn-cs"/>
        </a:defRPr>
      </a:lvl5pPr>
      <a:lvl6pPr marL="1710406" algn="l" defTabSz="684163" rtl="0" eaLnBrk="1" latinLnBrk="1" hangingPunct="1">
        <a:defRPr sz="1300" kern="1200">
          <a:solidFill>
            <a:schemeClr val="tx1"/>
          </a:solidFill>
          <a:latin typeface="+mn-lt"/>
          <a:ea typeface="+mn-ea"/>
          <a:cs typeface="+mn-cs"/>
        </a:defRPr>
      </a:lvl6pPr>
      <a:lvl7pPr marL="2052487" algn="l" defTabSz="684163" rtl="0" eaLnBrk="1" latinLnBrk="1" hangingPunct="1">
        <a:defRPr sz="1300" kern="1200">
          <a:solidFill>
            <a:schemeClr val="tx1"/>
          </a:solidFill>
          <a:latin typeface="+mn-lt"/>
          <a:ea typeface="+mn-ea"/>
          <a:cs typeface="+mn-cs"/>
        </a:defRPr>
      </a:lvl7pPr>
      <a:lvl8pPr marL="2394568" algn="l" defTabSz="684163" rtl="0" eaLnBrk="1" latinLnBrk="1" hangingPunct="1">
        <a:defRPr sz="1300" kern="1200">
          <a:solidFill>
            <a:schemeClr val="tx1"/>
          </a:solidFill>
          <a:latin typeface="+mn-lt"/>
          <a:ea typeface="+mn-ea"/>
          <a:cs typeface="+mn-cs"/>
        </a:defRPr>
      </a:lvl8pPr>
      <a:lvl9pPr marL="2736649" algn="l" defTabSz="684163" rtl="0" eaLnBrk="1" latinLnBrk="1"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09" r:id="rId1"/>
  </p:sldLayoutIdLst>
  <p:hf hdr="0" ftr="0" dt="0"/>
  <p:txStyles>
    <p:titleStyle>
      <a:lvl1pPr algn="ctr" rtl="0" eaLnBrk="0" fontAlgn="base" latinLnBrk="1" hangingPunct="0">
        <a:spcBef>
          <a:spcPct val="0"/>
        </a:spcBef>
        <a:spcAft>
          <a:spcPct val="0"/>
        </a:spcAft>
        <a:defRPr sz="4401" kern="1200">
          <a:solidFill>
            <a:schemeClr val="tx1"/>
          </a:solidFill>
          <a:latin typeface="+mj-lt"/>
          <a:ea typeface="+mj-ea"/>
          <a:cs typeface="+mj-cs"/>
        </a:defRPr>
      </a:lvl1pPr>
      <a:lvl2pPr algn="ctr" rtl="0" eaLnBrk="0" fontAlgn="base" latinLnBrk="1" hangingPunct="0">
        <a:spcBef>
          <a:spcPct val="0"/>
        </a:spcBef>
        <a:spcAft>
          <a:spcPct val="0"/>
        </a:spcAft>
        <a:defRPr sz="4401">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1">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1">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1">
          <a:solidFill>
            <a:schemeClr val="tx1"/>
          </a:solidFill>
          <a:latin typeface="맑은 고딕" pitchFamily="50" charset="-127"/>
          <a:ea typeface="맑은 고딕" pitchFamily="50" charset="-127"/>
        </a:defRPr>
      </a:lvl5pPr>
      <a:lvl6pPr marL="457212" algn="ctr" rtl="0" fontAlgn="base" latinLnBrk="1">
        <a:spcBef>
          <a:spcPct val="0"/>
        </a:spcBef>
        <a:spcAft>
          <a:spcPct val="0"/>
        </a:spcAft>
        <a:defRPr sz="4401">
          <a:solidFill>
            <a:schemeClr val="tx1"/>
          </a:solidFill>
          <a:latin typeface="맑은 고딕" pitchFamily="50" charset="-127"/>
          <a:ea typeface="맑은 고딕" pitchFamily="50" charset="-127"/>
        </a:defRPr>
      </a:lvl6pPr>
      <a:lvl7pPr marL="914423" algn="ctr" rtl="0" fontAlgn="base" latinLnBrk="1">
        <a:spcBef>
          <a:spcPct val="0"/>
        </a:spcBef>
        <a:spcAft>
          <a:spcPct val="0"/>
        </a:spcAft>
        <a:defRPr sz="4401">
          <a:solidFill>
            <a:schemeClr val="tx1"/>
          </a:solidFill>
          <a:latin typeface="맑은 고딕" pitchFamily="50" charset="-127"/>
          <a:ea typeface="맑은 고딕" pitchFamily="50" charset="-127"/>
        </a:defRPr>
      </a:lvl7pPr>
      <a:lvl8pPr marL="1371634" algn="ctr" rtl="0" fontAlgn="base" latinLnBrk="1">
        <a:spcBef>
          <a:spcPct val="0"/>
        </a:spcBef>
        <a:spcAft>
          <a:spcPct val="0"/>
        </a:spcAft>
        <a:defRPr sz="4401">
          <a:solidFill>
            <a:schemeClr val="tx1"/>
          </a:solidFill>
          <a:latin typeface="맑은 고딕" pitchFamily="50" charset="-127"/>
          <a:ea typeface="맑은 고딕" pitchFamily="50" charset="-127"/>
        </a:defRPr>
      </a:lvl8pPr>
      <a:lvl9pPr marL="1828846" algn="ctr" rtl="0" fontAlgn="base" latinLnBrk="1">
        <a:spcBef>
          <a:spcPct val="0"/>
        </a:spcBef>
        <a:spcAft>
          <a:spcPct val="0"/>
        </a:spcAft>
        <a:defRPr sz="4401">
          <a:solidFill>
            <a:schemeClr val="tx1"/>
          </a:solidFill>
          <a:latin typeface="맑은 고딕" pitchFamily="50" charset="-127"/>
          <a:ea typeface="맑은 고딕" pitchFamily="50" charset="-127"/>
        </a:defRPr>
      </a:lvl9pPr>
    </p:titleStyle>
    <p:bodyStyle>
      <a:lvl1pPr marL="342908" indent="-342908" algn="l" rtl="0" eaLnBrk="0" fontAlgn="base" latinLnBrk="1" hangingPunct="0">
        <a:spcBef>
          <a:spcPct val="20000"/>
        </a:spcBef>
        <a:spcAft>
          <a:spcPct val="0"/>
        </a:spcAft>
        <a:buFont typeface="Arial" charset="0"/>
        <a:buChar char="•"/>
        <a:defRPr sz="3200" kern="1200">
          <a:solidFill>
            <a:schemeClr val="tx1"/>
          </a:solidFill>
          <a:latin typeface="+mn-lt"/>
          <a:ea typeface="+mn-ea"/>
          <a:cs typeface="+mn-cs"/>
        </a:defRPr>
      </a:lvl1pPr>
      <a:lvl2pPr marL="742969" indent="-285757" algn="l" rtl="0" eaLnBrk="0" fontAlgn="base" latinLnBrk="1" hangingPunct="0">
        <a:spcBef>
          <a:spcPct val="20000"/>
        </a:spcBef>
        <a:spcAft>
          <a:spcPct val="0"/>
        </a:spcAft>
        <a:buFont typeface="Arial" charset="0"/>
        <a:buChar char="–"/>
        <a:defRPr sz="2800" kern="1200">
          <a:solidFill>
            <a:schemeClr val="tx1"/>
          </a:solidFill>
          <a:latin typeface="+mn-lt"/>
          <a:ea typeface="+mn-ea"/>
          <a:cs typeface="+mn-cs"/>
        </a:defRPr>
      </a:lvl2pPr>
      <a:lvl3pPr marL="1143028" indent="-228606" algn="l" rtl="0" eaLnBrk="0" fontAlgn="base" latinLnBrk="1" hangingPunct="0">
        <a:spcBef>
          <a:spcPct val="20000"/>
        </a:spcBef>
        <a:spcAft>
          <a:spcPct val="0"/>
        </a:spcAft>
        <a:buFont typeface="Arial" charset="0"/>
        <a:buChar char="•"/>
        <a:defRPr sz="2400" kern="1200">
          <a:solidFill>
            <a:schemeClr val="tx1"/>
          </a:solidFill>
          <a:latin typeface="+mn-lt"/>
          <a:ea typeface="+mn-ea"/>
          <a:cs typeface="+mn-cs"/>
        </a:defRPr>
      </a:lvl3pPr>
      <a:lvl4pPr marL="1600240" indent="-228606"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4pPr>
      <a:lvl5pPr marL="2057452" indent="-228606"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5pPr>
      <a:lvl6pPr marL="2514663"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74"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86"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97"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23" rtl="0" eaLnBrk="1" latinLnBrk="1" hangingPunct="1">
        <a:defRPr sz="1800" kern="1200">
          <a:solidFill>
            <a:schemeClr val="tx1"/>
          </a:solidFill>
          <a:latin typeface="+mn-lt"/>
          <a:ea typeface="+mn-ea"/>
          <a:cs typeface="+mn-cs"/>
        </a:defRPr>
      </a:lvl1pPr>
      <a:lvl2pPr marL="457212" algn="l" defTabSz="914423" rtl="0" eaLnBrk="1" latinLnBrk="1" hangingPunct="1">
        <a:defRPr sz="1800" kern="1200">
          <a:solidFill>
            <a:schemeClr val="tx1"/>
          </a:solidFill>
          <a:latin typeface="+mn-lt"/>
          <a:ea typeface="+mn-ea"/>
          <a:cs typeface="+mn-cs"/>
        </a:defRPr>
      </a:lvl2pPr>
      <a:lvl3pPr marL="914423" algn="l" defTabSz="914423" rtl="0" eaLnBrk="1" latinLnBrk="1" hangingPunct="1">
        <a:defRPr sz="1800" kern="1200">
          <a:solidFill>
            <a:schemeClr val="tx1"/>
          </a:solidFill>
          <a:latin typeface="+mn-lt"/>
          <a:ea typeface="+mn-ea"/>
          <a:cs typeface="+mn-cs"/>
        </a:defRPr>
      </a:lvl3pPr>
      <a:lvl4pPr marL="1371634" algn="l" defTabSz="914423" rtl="0" eaLnBrk="1" latinLnBrk="1" hangingPunct="1">
        <a:defRPr sz="1800" kern="1200">
          <a:solidFill>
            <a:schemeClr val="tx1"/>
          </a:solidFill>
          <a:latin typeface="+mn-lt"/>
          <a:ea typeface="+mn-ea"/>
          <a:cs typeface="+mn-cs"/>
        </a:defRPr>
      </a:lvl4pPr>
      <a:lvl5pPr marL="1828846" algn="l" defTabSz="914423" rtl="0" eaLnBrk="1" latinLnBrk="1" hangingPunct="1">
        <a:defRPr sz="1800" kern="1200">
          <a:solidFill>
            <a:schemeClr val="tx1"/>
          </a:solidFill>
          <a:latin typeface="+mn-lt"/>
          <a:ea typeface="+mn-ea"/>
          <a:cs typeface="+mn-cs"/>
        </a:defRPr>
      </a:lvl5pPr>
      <a:lvl6pPr marL="2286057" algn="l" defTabSz="914423" rtl="0" eaLnBrk="1" latinLnBrk="1" hangingPunct="1">
        <a:defRPr sz="1800" kern="1200">
          <a:solidFill>
            <a:schemeClr val="tx1"/>
          </a:solidFill>
          <a:latin typeface="+mn-lt"/>
          <a:ea typeface="+mn-ea"/>
          <a:cs typeface="+mn-cs"/>
        </a:defRPr>
      </a:lvl6pPr>
      <a:lvl7pPr marL="2743269" algn="l" defTabSz="914423" rtl="0" eaLnBrk="1" latinLnBrk="1" hangingPunct="1">
        <a:defRPr sz="1800" kern="1200">
          <a:solidFill>
            <a:schemeClr val="tx1"/>
          </a:solidFill>
          <a:latin typeface="+mn-lt"/>
          <a:ea typeface="+mn-ea"/>
          <a:cs typeface="+mn-cs"/>
        </a:defRPr>
      </a:lvl7pPr>
      <a:lvl8pPr marL="3200480" algn="l" defTabSz="914423" rtl="0" eaLnBrk="1" latinLnBrk="1" hangingPunct="1">
        <a:defRPr sz="1800" kern="1200">
          <a:solidFill>
            <a:schemeClr val="tx1"/>
          </a:solidFill>
          <a:latin typeface="+mn-lt"/>
          <a:ea typeface="+mn-ea"/>
          <a:cs typeface="+mn-cs"/>
        </a:defRPr>
      </a:lvl8pPr>
      <a:lvl9pPr marL="3657691" algn="l" defTabSz="914423"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sldGuideLst>
    </p:ext>
  </p:extLst>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8692264"/>
      </p:ext>
    </p:extLst>
  </p:cSld>
  <p:clrMap bg1="lt1" tx1="dk1" bg2="lt2" tx2="dk2" accent1="accent1" accent2="accent2" accent3="accent3" accent4="accent4" accent5="accent5" accent6="accent6" hlink="hlink" folHlink="folHlink"/>
  <p:sldLayoutIdLst>
    <p:sldLayoutId id="2147483974" r:id="rId1"/>
  </p:sldLayoutIdLst>
  <p:hf hdr="0" dt="0"/>
  <p:txStyles>
    <p:titleStyle>
      <a:lvl1pPr algn="l" defTabSz="1128374" rtl="0" eaLnBrk="0" fontAlgn="base" latinLnBrk="1" hangingPunct="0">
        <a:spcBef>
          <a:spcPct val="0"/>
        </a:spcBef>
        <a:spcAft>
          <a:spcPct val="0"/>
        </a:spcAft>
        <a:defRPr kumimoji="1" sz="1846" b="1">
          <a:solidFill>
            <a:schemeClr val="tx2"/>
          </a:solidFill>
          <a:latin typeface="+mj-lt"/>
          <a:ea typeface="+mj-ea"/>
          <a:cs typeface="+mj-cs"/>
        </a:defRPr>
      </a:lvl1pPr>
      <a:lvl2pPr algn="l" defTabSz="1128374" rtl="0" eaLnBrk="0" fontAlgn="base" latinLnBrk="1" hangingPunct="0">
        <a:spcBef>
          <a:spcPct val="0"/>
        </a:spcBef>
        <a:spcAft>
          <a:spcPct val="0"/>
        </a:spcAft>
        <a:defRPr kumimoji="1" sz="1846" b="1">
          <a:solidFill>
            <a:schemeClr val="tx2"/>
          </a:solidFill>
          <a:latin typeface="굴림" pitchFamily="50" charset="-127"/>
          <a:ea typeface="굴림" pitchFamily="50" charset="-127"/>
        </a:defRPr>
      </a:lvl2pPr>
      <a:lvl3pPr algn="l" defTabSz="1128374" rtl="0" eaLnBrk="0" fontAlgn="base" latinLnBrk="1" hangingPunct="0">
        <a:spcBef>
          <a:spcPct val="0"/>
        </a:spcBef>
        <a:spcAft>
          <a:spcPct val="0"/>
        </a:spcAft>
        <a:defRPr kumimoji="1" sz="1846" b="1">
          <a:solidFill>
            <a:schemeClr val="tx2"/>
          </a:solidFill>
          <a:latin typeface="굴림" pitchFamily="50" charset="-127"/>
          <a:ea typeface="굴림" pitchFamily="50" charset="-127"/>
        </a:defRPr>
      </a:lvl3pPr>
      <a:lvl4pPr algn="l" defTabSz="1128374" rtl="0" eaLnBrk="0" fontAlgn="base" latinLnBrk="1" hangingPunct="0">
        <a:spcBef>
          <a:spcPct val="0"/>
        </a:spcBef>
        <a:spcAft>
          <a:spcPct val="0"/>
        </a:spcAft>
        <a:defRPr kumimoji="1" sz="1846" b="1">
          <a:solidFill>
            <a:schemeClr val="tx2"/>
          </a:solidFill>
          <a:latin typeface="굴림" pitchFamily="50" charset="-127"/>
          <a:ea typeface="굴림" pitchFamily="50" charset="-127"/>
        </a:defRPr>
      </a:lvl4pPr>
      <a:lvl5pPr algn="l" defTabSz="1128374" rtl="0" eaLnBrk="0" fontAlgn="base" latinLnBrk="1" hangingPunct="0">
        <a:spcBef>
          <a:spcPct val="0"/>
        </a:spcBef>
        <a:spcAft>
          <a:spcPct val="0"/>
        </a:spcAft>
        <a:defRPr kumimoji="1" sz="1846" b="1">
          <a:solidFill>
            <a:schemeClr val="tx2"/>
          </a:solidFill>
          <a:latin typeface="굴림" pitchFamily="50" charset="-127"/>
          <a:ea typeface="굴림" pitchFamily="50" charset="-127"/>
        </a:defRPr>
      </a:lvl5pPr>
      <a:lvl6pPr marL="315776" algn="l" rtl="0" fontAlgn="base" latinLnBrk="1">
        <a:spcBef>
          <a:spcPct val="0"/>
        </a:spcBef>
        <a:spcAft>
          <a:spcPct val="0"/>
        </a:spcAft>
        <a:defRPr kumimoji="1" sz="1385" b="1">
          <a:solidFill>
            <a:schemeClr val="tx2"/>
          </a:solidFill>
          <a:latin typeface="굴림" pitchFamily="50" charset="-127"/>
          <a:ea typeface="굴림" pitchFamily="50" charset="-127"/>
        </a:defRPr>
      </a:lvl6pPr>
      <a:lvl7pPr marL="631551" algn="l" rtl="0" fontAlgn="base" latinLnBrk="1">
        <a:spcBef>
          <a:spcPct val="0"/>
        </a:spcBef>
        <a:spcAft>
          <a:spcPct val="0"/>
        </a:spcAft>
        <a:defRPr kumimoji="1" sz="1385" b="1">
          <a:solidFill>
            <a:schemeClr val="tx2"/>
          </a:solidFill>
          <a:latin typeface="굴림" pitchFamily="50" charset="-127"/>
          <a:ea typeface="굴림" pitchFamily="50" charset="-127"/>
        </a:defRPr>
      </a:lvl7pPr>
      <a:lvl8pPr marL="947325" algn="l" rtl="0" fontAlgn="base" latinLnBrk="1">
        <a:spcBef>
          <a:spcPct val="0"/>
        </a:spcBef>
        <a:spcAft>
          <a:spcPct val="0"/>
        </a:spcAft>
        <a:defRPr kumimoji="1" sz="1385" b="1">
          <a:solidFill>
            <a:schemeClr val="tx2"/>
          </a:solidFill>
          <a:latin typeface="굴림" pitchFamily="50" charset="-127"/>
          <a:ea typeface="굴림" pitchFamily="50" charset="-127"/>
        </a:defRPr>
      </a:lvl8pPr>
      <a:lvl9pPr marL="1263101" algn="l" rtl="0" fontAlgn="base" latinLnBrk="1">
        <a:spcBef>
          <a:spcPct val="0"/>
        </a:spcBef>
        <a:spcAft>
          <a:spcPct val="0"/>
        </a:spcAft>
        <a:defRPr kumimoji="1" sz="1385" b="1">
          <a:solidFill>
            <a:schemeClr val="tx2"/>
          </a:solidFill>
          <a:latin typeface="굴림" pitchFamily="50" charset="-127"/>
          <a:ea typeface="굴림" pitchFamily="50" charset="-127"/>
        </a:defRPr>
      </a:lvl9pPr>
    </p:titleStyle>
    <p:bodyStyle>
      <a:lvl1pPr marL="313600" indent="-313600" algn="l" defTabSz="1128374" rtl="0" eaLnBrk="0" fontAlgn="base" latinLnBrk="1" hangingPunct="0">
        <a:spcBef>
          <a:spcPct val="20000"/>
        </a:spcBef>
        <a:spcAft>
          <a:spcPct val="0"/>
        </a:spcAft>
        <a:defRPr kumimoji="1" sz="1477">
          <a:solidFill>
            <a:schemeClr val="tx1"/>
          </a:solidFill>
          <a:latin typeface="+mn-lt"/>
          <a:ea typeface="+mn-ea"/>
          <a:cs typeface="+mn-cs"/>
        </a:defRPr>
      </a:lvl1pPr>
      <a:lvl2pPr marL="682886" indent="-259380" algn="l" defTabSz="1128374" rtl="0" eaLnBrk="0" fontAlgn="base" latinLnBrk="1" hangingPunct="0">
        <a:spcBef>
          <a:spcPct val="20000"/>
        </a:spcBef>
        <a:spcAft>
          <a:spcPct val="0"/>
        </a:spcAft>
        <a:buChar char="–"/>
        <a:defRPr kumimoji="1" sz="1477">
          <a:solidFill>
            <a:schemeClr val="tx1"/>
          </a:solidFill>
          <a:latin typeface="+mn-lt"/>
          <a:ea typeface="+mn-ea"/>
        </a:defRPr>
      </a:lvl2pPr>
      <a:lvl3pPr marL="1052172" indent="-208090" algn="l" defTabSz="1128374" rtl="0" eaLnBrk="0" fontAlgn="base" latinLnBrk="1" hangingPunct="0">
        <a:spcBef>
          <a:spcPct val="20000"/>
        </a:spcBef>
        <a:spcAft>
          <a:spcPct val="0"/>
        </a:spcAft>
        <a:buChar char="•"/>
        <a:defRPr kumimoji="1" sz="1477">
          <a:solidFill>
            <a:schemeClr val="tx1"/>
          </a:solidFill>
          <a:latin typeface="+mn-lt"/>
          <a:ea typeface="+mn-ea"/>
        </a:defRPr>
      </a:lvl3pPr>
      <a:lvl4pPr marL="1474214" indent="-209556" algn="l" defTabSz="1128374" rtl="0" eaLnBrk="0" fontAlgn="base" latinLnBrk="1" hangingPunct="0">
        <a:spcBef>
          <a:spcPct val="20000"/>
        </a:spcBef>
        <a:spcAft>
          <a:spcPct val="0"/>
        </a:spcAft>
        <a:buChar char="–"/>
        <a:defRPr kumimoji="1" sz="1477">
          <a:solidFill>
            <a:schemeClr val="tx1"/>
          </a:solidFill>
          <a:latin typeface="+mn-lt"/>
          <a:ea typeface="+mn-ea"/>
        </a:defRPr>
      </a:lvl4pPr>
      <a:lvl5pPr marL="1894790" indent="-206625" algn="l" defTabSz="1128374" rtl="0" eaLnBrk="0" fontAlgn="base" latinLnBrk="1" hangingPunct="0">
        <a:spcBef>
          <a:spcPct val="20000"/>
        </a:spcBef>
        <a:spcAft>
          <a:spcPct val="0"/>
        </a:spcAft>
        <a:buChar char="»"/>
        <a:defRPr kumimoji="1" sz="1477">
          <a:solidFill>
            <a:schemeClr val="tx1"/>
          </a:solidFill>
          <a:latin typeface="+mn-lt"/>
          <a:ea typeface="+mn-ea"/>
        </a:defRPr>
      </a:lvl5pPr>
      <a:lvl6pPr marL="1736763" indent="-157887" algn="l" rtl="0" fontAlgn="base" latinLnBrk="1">
        <a:spcBef>
          <a:spcPct val="20000"/>
        </a:spcBef>
        <a:spcAft>
          <a:spcPct val="0"/>
        </a:spcAft>
        <a:buChar char="»"/>
        <a:defRPr kumimoji="1" sz="1108">
          <a:solidFill>
            <a:schemeClr val="tx1"/>
          </a:solidFill>
          <a:latin typeface="+mn-lt"/>
          <a:ea typeface="+mn-ea"/>
        </a:defRPr>
      </a:lvl6pPr>
      <a:lvl7pPr marL="2052539" indent="-157887" algn="l" rtl="0" fontAlgn="base" latinLnBrk="1">
        <a:spcBef>
          <a:spcPct val="20000"/>
        </a:spcBef>
        <a:spcAft>
          <a:spcPct val="0"/>
        </a:spcAft>
        <a:buChar char="»"/>
        <a:defRPr kumimoji="1" sz="1108">
          <a:solidFill>
            <a:schemeClr val="tx1"/>
          </a:solidFill>
          <a:latin typeface="+mn-lt"/>
          <a:ea typeface="+mn-ea"/>
        </a:defRPr>
      </a:lvl7pPr>
      <a:lvl8pPr marL="2368314" indent="-157887" algn="l" rtl="0" fontAlgn="base" latinLnBrk="1">
        <a:spcBef>
          <a:spcPct val="20000"/>
        </a:spcBef>
        <a:spcAft>
          <a:spcPct val="0"/>
        </a:spcAft>
        <a:buChar char="»"/>
        <a:defRPr kumimoji="1" sz="1108">
          <a:solidFill>
            <a:schemeClr val="tx1"/>
          </a:solidFill>
          <a:latin typeface="+mn-lt"/>
          <a:ea typeface="+mn-ea"/>
        </a:defRPr>
      </a:lvl8pPr>
      <a:lvl9pPr marL="2684089" indent="-157887" algn="l" rtl="0" fontAlgn="base" latinLnBrk="1">
        <a:spcBef>
          <a:spcPct val="20000"/>
        </a:spcBef>
        <a:spcAft>
          <a:spcPct val="0"/>
        </a:spcAft>
        <a:buChar char="»"/>
        <a:defRPr kumimoji="1" sz="1108">
          <a:solidFill>
            <a:schemeClr val="tx1"/>
          </a:solidFill>
          <a:latin typeface="+mn-lt"/>
          <a:ea typeface="+mn-ea"/>
        </a:defRPr>
      </a:lvl9pPr>
    </p:bodyStyle>
    <p:otherStyle>
      <a:defPPr>
        <a:defRPr lang="ko-KR"/>
      </a:defPPr>
      <a:lvl1pPr marL="0" algn="l" defTabSz="631551" rtl="0" eaLnBrk="1" latinLnBrk="1" hangingPunct="1">
        <a:defRPr sz="1200" kern="1200">
          <a:solidFill>
            <a:schemeClr val="tx1"/>
          </a:solidFill>
          <a:latin typeface="+mn-lt"/>
          <a:ea typeface="+mn-ea"/>
          <a:cs typeface="+mn-cs"/>
        </a:defRPr>
      </a:lvl1pPr>
      <a:lvl2pPr marL="315776" algn="l" defTabSz="631551" rtl="0" eaLnBrk="1" latinLnBrk="1" hangingPunct="1">
        <a:defRPr sz="1200" kern="1200">
          <a:solidFill>
            <a:schemeClr val="tx1"/>
          </a:solidFill>
          <a:latin typeface="+mn-lt"/>
          <a:ea typeface="+mn-ea"/>
          <a:cs typeface="+mn-cs"/>
        </a:defRPr>
      </a:lvl2pPr>
      <a:lvl3pPr marL="631551" algn="l" defTabSz="631551" rtl="0" eaLnBrk="1" latinLnBrk="1" hangingPunct="1">
        <a:defRPr sz="1200" kern="1200">
          <a:solidFill>
            <a:schemeClr val="tx1"/>
          </a:solidFill>
          <a:latin typeface="+mn-lt"/>
          <a:ea typeface="+mn-ea"/>
          <a:cs typeface="+mn-cs"/>
        </a:defRPr>
      </a:lvl3pPr>
      <a:lvl4pPr marL="947325" algn="l" defTabSz="631551" rtl="0" eaLnBrk="1" latinLnBrk="1" hangingPunct="1">
        <a:defRPr sz="1200" kern="1200">
          <a:solidFill>
            <a:schemeClr val="tx1"/>
          </a:solidFill>
          <a:latin typeface="+mn-lt"/>
          <a:ea typeface="+mn-ea"/>
          <a:cs typeface="+mn-cs"/>
        </a:defRPr>
      </a:lvl4pPr>
      <a:lvl5pPr marL="1263101" algn="l" defTabSz="631551" rtl="0" eaLnBrk="1" latinLnBrk="1" hangingPunct="1">
        <a:defRPr sz="1200" kern="1200">
          <a:solidFill>
            <a:schemeClr val="tx1"/>
          </a:solidFill>
          <a:latin typeface="+mn-lt"/>
          <a:ea typeface="+mn-ea"/>
          <a:cs typeface="+mn-cs"/>
        </a:defRPr>
      </a:lvl5pPr>
      <a:lvl6pPr marL="1578876" algn="l" defTabSz="631551" rtl="0" eaLnBrk="1" latinLnBrk="1" hangingPunct="1">
        <a:defRPr sz="1200" kern="1200">
          <a:solidFill>
            <a:schemeClr val="tx1"/>
          </a:solidFill>
          <a:latin typeface="+mn-lt"/>
          <a:ea typeface="+mn-ea"/>
          <a:cs typeface="+mn-cs"/>
        </a:defRPr>
      </a:lvl6pPr>
      <a:lvl7pPr marL="1894651" algn="l" defTabSz="631551" rtl="0" eaLnBrk="1" latinLnBrk="1" hangingPunct="1">
        <a:defRPr sz="1200" kern="1200">
          <a:solidFill>
            <a:schemeClr val="tx1"/>
          </a:solidFill>
          <a:latin typeface="+mn-lt"/>
          <a:ea typeface="+mn-ea"/>
          <a:cs typeface="+mn-cs"/>
        </a:defRPr>
      </a:lvl7pPr>
      <a:lvl8pPr marL="2210426" algn="l" defTabSz="631551" rtl="0" eaLnBrk="1" latinLnBrk="1" hangingPunct="1">
        <a:defRPr sz="1200" kern="1200">
          <a:solidFill>
            <a:schemeClr val="tx1"/>
          </a:solidFill>
          <a:latin typeface="+mn-lt"/>
          <a:ea typeface="+mn-ea"/>
          <a:cs typeface="+mn-cs"/>
        </a:defRPr>
      </a:lvl8pPr>
      <a:lvl9pPr marL="2526201" algn="l" defTabSz="631551" rtl="0" eaLnBrk="1" latinLnBrk="1" hangingPunct="1">
        <a:defRPr sz="12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직사각형 1"/>
          <p:cNvSpPr/>
          <p:nvPr userDrawn="1"/>
        </p:nvSpPr>
        <p:spPr>
          <a:xfrm>
            <a:off x="5176502" y="125610"/>
            <a:ext cx="1811643" cy="276965"/>
          </a:xfrm>
          <a:prstGeom prst="rect">
            <a:avLst/>
          </a:prstGeom>
          <a:ln>
            <a:solidFill>
              <a:schemeClr val="bg1">
                <a:lumMod val="85000"/>
              </a:schemeClr>
            </a:solidFill>
          </a:ln>
        </p:spPr>
        <p:txBody>
          <a:bodyPr wrap="none" lIns="91405" tIns="45703" rIns="91405" bIns="45703">
            <a:spAutoFit/>
          </a:bodyPr>
          <a:lstStyle/>
          <a:p>
            <a:pPr algn="ctr">
              <a:spcBef>
                <a:spcPct val="50000"/>
              </a:spcBef>
              <a:defRPr/>
            </a:pPr>
            <a:r>
              <a:rPr lang="en-US" altLang="ko-KR" sz="1200" dirty="0">
                <a:solidFill>
                  <a:srgbClr val="FFFFFF">
                    <a:lumMod val="75000"/>
                  </a:srgbClr>
                </a:solidFill>
                <a:latin typeface="Arial" pitchFamily="34" charset="0"/>
                <a:cs typeface="Arial" pitchFamily="34" charset="0"/>
              </a:rPr>
              <a:t>LGE Internal Use Only</a:t>
            </a:r>
            <a:endParaRPr lang="ko-KR" altLang="en-US" sz="1200" dirty="0">
              <a:solidFill>
                <a:srgbClr val="FFFFFF">
                  <a:lumMod val="75000"/>
                </a:srgbClr>
              </a:solidFill>
              <a:latin typeface="Arial" pitchFamily="34" charset="0"/>
              <a:cs typeface="Arial" pitchFamily="34" charset="0"/>
            </a:endParaRPr>
          </a:p>
        </p:txBody>
      </p:sp>
    </p:spTree>
    <p:extLst>
      <p:ext uri="{BB962C8B-B14F-4D97-AF65-F5344CB8AC3E}">
        <p14:creationId xmlns:p14="http://schemas.microsoft.com/office/powerpoint/2010/main" val="884598180"/>
      </p:ext>
    </p:extLst>
  </p:cSld>
  <p:clrMap bg1="lt1" tx1="dk1" bg2="lt2" tx2="dk2" accent1="accent1" accent2="accent2" accent3="accent3" accent4="accent4" accent5="accent5" accent6="accent6" hlink="hlink" folHlink="folHlink"/>
  <p:sldLayoutIdLst>
    <p:sldLayoutId id="2147483980" r:id="rId1"/>
  </p:sldLayoutIdLst>
  <p:hf hdr="0" dt="0"/>
  <p:txStyles>
    <p:titleStyle>
      <a:lvl1pPr algn="l" defTabSz="1222375" rtl="0" eaLnBrk="0" fontAlgn="base" latinLnBrk="1" hangingPunct="0">
        <a:spcBef>
          <a:spcPct val="0"/>
        </a:spcBef>
        <a:spcAft>
          <a:spcPct val="0"/>
        </a:spcAft>
        <a:defRPr kumimoji="1" sz="2000" b="1">
          <a:solidFill>
            <a:schemeClr val="tx2"/>
          </a:solidFill>
          <a:latin typeface="+mj-lt"/>
          <a:ea typeface="+mj-ea"/>
          <a:cs typeface="+mj-cs"/>
        </a:defRPr>
      </a:lvl1pPr>
      <a:lvl2pPr algn="l" defTabSz="1222375" rtl="0" eaLnBrk="0" fontAlgn="base" latinLnBrk="1" hangingPunct="0">
        <a:spcBef>
          <a:spcPct val="0"/>
        </a:spcBef>
        <a:spcAft>
          <a:spcPct val="0"/>
        </a:spcAft>
        <a:defRPr kumimoji="1" sz="2000" b="1">
          <a:solidFill>
            <a:schemeClr val="tx2"/>
          </a:solidFill>
          <a:latin typeface="굴림" pitchFamily="50" charset="-127"/>
          <a:ea typeface="굴림" pitchFamily="50" charset="-127"/>
        </a:defRPr>
      </a:lvl2pPr>
      <a:lvl3pPr algn="l" defTabSz="1222375" rtl="0" eaLnBrk="0" fontAlgn="base" latinLnBrk="1" hangingPunct="0">
        <a:spcBef>
          <a:spcPct val="0"/>
        </a:spcBef>
        <a:spcAft>
          <a:spcPct val="0"/>
        </a:spcAft>
        <a:defRPr kumimoji="1" sz="2000" b="1">
          <a:solidFill>
            <a:schemeClr val="tx2"/>
          </a:solidFill>
          <a:latin typeface="굴림" pitchFamily="50" charset="-127"/>
          <a:ea typeface="굴림" pitchFamily="50" charset="-127"/>
        </a:defRPr>
      </a:lvl3pPr>
      <a:lvl4pPr algn="l" defTabSz="1222375" rtl="0" eaLnBrk="0" fontAlgn="base" latinLnBrk="1" hangingPunct="0">
        <a:spcBef>
          <a:spcPct val="0"/>
        </a:spcBef>
        <a:spcAft>
          <a:spcPct val="0"/>
        </a:spcAft>
        <a:defRPr kumimoji="1" sz="2000" b="1">
          <a:solidFill>
            <a:schemeClr val="tx2"/>
          </a:solidFill>
          <a:latin typeface="굴림" pitchFamily="50" charset="-127"/>
          <a:ea typeface="굴림" pitchFamily="50" charset="-127"/>
        </a:defRPr>
      </a:lvl4pPr>
      <a:lvl5pPr algn="l" defTabSz="1222375" rtl="0" eaLnBrk="0" fontAlgn="base" latinLnBrk="1" hangingPunct="0">
        <a:spcBef>
          <a:spcPct val="0"/>
        </a:spcBef>
        <a:spcAft>
          <a:spcPct val="0"/>
        </a:spcAft>
        <a:defRPr kumimoji="1" sz="2000" b="1">
          <a:solidFill>
            <a:schemeClr val="tx2"/>
          </a:solidFill>
          <a:latin typeface="굴림" pitchFamily="50" charset="-127"/>
          <a:ea typeface="굴림" pitchFamily="50" charset="-127"/>
        </a:defRPr>
      </a:lvl5pPr>
      <a:lvl6pPr marL="342082" algn="l" rtl="0" fontAlgn="base" latinLnBrk="1">
        <a:spcBef>
          <a:spcPct val="0"/>
        </a:spcBef>
        <a:spcAft>
          <a:spcPct val="0"/>
        </a:spcAft>
        <a:defRPr kumimoji="1" sz="1500" b="1">
          <a:solidFill>
            <a:schemeClr val="tx2"/>
          </a:solidFill>
          <a:latin typeface="굴림" pitchFamily="50" charset="-127"/>
          <a:ea typeface="굴림" pitchFamily="50" charset="-127"/>
        </a:defRPr>
      </a:lvl6pPr>
      <a:lvl7pPr marL="684163" algn="l" rtl="0" fontAlgn="base" latinLnBrk="1">
        <a:spcBef>
          <a:spcPct val="0"/>
        </a:spcBef>
        <a:spcAft>
          <a:spcPct val="0"/>
        </a:spcAft>
        <a:defRPr kumimoji="1" sz="1500" b="1">
          <a:solidFill>
            <a:schemeClr val="tx2"/>
          </a:solidFill>
          <a:latin typeface="굴림" pitchFamily="50" charset="-127"/>
          <a:ea typeface="굴림" pitchFamily="50" charset="-127"/>
        </a:defRPr>
      </a:lvl7pPr>
      <a:lvl8pPr marL="1026243" algn="l" rtl="0" fontAlgn="base" latinLnBrk="1">
        <a:spcBef>
          <a:spcPct val="0"/>
        </a:spcBef>
        <a:spcAft>
          <a:spcPct val="0"/>
        </a:spcAft>
        <a:defRPr kumimoji="1" sz="1500" b="1">
          <a:solidFill>
            <a:schemeClr val="tx2"/>
          </a:solidFill>
          <a:latin typeface="굴림" pitchFamily="50" charset="-127"/>
          <a:ea typeface="굴림" pitchFamily="50" charset="-127"/>
        </a:defRPr>
      </a:lvl8pPr>
      <a:lvl9pPr marL="1368325" algn="l" rtl="0" fontAlgn="base" latinLnBrk="1">
        <a:spcBef>
          <a:spcPct val="0"/>
        </a:spcBef>
        <a:spcAft>
          <a:spcPct val="0"/>
        </a:spcAft>
        <a:defRPr kumimoji="1" sz="1500" b="1">
          <a:solidFill>
            <a:schemeClr val="tx2"/>
          </a:solidFill>
          <a:latin typeface="굴림" pitchFamily="50" charset="-127"/>
          <a:ea typeface="굴림" pitchFamily="50" charset="-127"/>
        </a:defRPr>
      </a:lvl9pPr>
    </p:titleStyle>
    <p:bodyStyle>
      <a:lvl1pPr marL="339725" indent="-339725" algn="l" defTabSz="1222375" rtl="0" eaLnBrk="0" fontAlgn="base" latinLnBrk="1" hangingPunct="0">
        <a:spcBef>
          <a:spcPct val="20000"/>
        </a:spcBef>
        <a:spcAft>
          <a:spcPct val="0"/>
        </a:spcAft>
        <a:defRPr kumimoji="1" sz="1600">
          <a:solidFill>
            <a:schemeClr val="tx1"/>
          </a:solidFill>
          <a:latin typeface="+mn-lt"/>
          <a:ea typeface="+mn-ea"/>
          <a:cs typeface="+mn-cs"/>
        </a:defRPr>
      </a:lvl1pPr>
      <a:lvl2pPr marL="739775" indent="-280988" algn="l" defTabSz="1222375" rtl="0" eaLnBrk="0" fontAlgn="base" latinLnBrk="1" hangingPunct="0">
        <a:spcBef>
          <a:spcPct val="20000"/>
        </a:spcBef>
        <a:spcAft>
          <a:spcPct val="0"/>
        </a:spcAft>
        <a:buChar char="–"/>
        <a:defRPr kumimoji="1" sz="1600">
          <a:solidFill>
            <a:schemeClr val="tx1"/>
          </a:solidFill>
          <a:latin typeface="+mn-lt"/>
          <a:ea typeface="+mn-ea"/>
        </a:defRPr>
      </a:lvl2pPr>
      <a:lvl3pPr marL="1139825" indent="-225425" algn="l" defTabSz="1222375" rtl="0" eaLnBrk="0" fontAlgn="base" latinLnBrk="1" hangingPunct="0">
        <a:spcBef>
          <a:spcPct val="20000"/>
        </a:spcBef>
        <a:spcAft>
          <a:spcPct val="0"/>
        </a:spcAft>
        <a:buChar char="•"/>
        <a:defRPr kumimoji="1" sz="1600">
          <a:solidFill>
            <a:schemeClr val="tx1"/>
          </a:solidFill>
          <a:latin typeface="+mn-lt"/>
          <a:ea typeface="+mn-ea"/>
        </a:defRPr>
      </a:lvl3pPr>
      <a:lvl4pPr marL="1597025" indent="-227013" algn="l" defTabSz="1222375" rtl="0" eaLnBrk="0" fontAlgn="base" latinLnBrk="1" hangingPunct="0">
        <a:spcBef>
          <a:spcPct val="20000"/>
        </a:spcBef>
        <a:spcAft>
          <a:spcPct val="0"/>
        </a:spcAft>
        <a:buChar char="–"/>
        <a:defRPr kumimoji="1" sz="1600">
          <a:solidFill>
            <a:schemeClr val="tx1"/>
          </a:solidFill>
          <a:latin typeface="+mn-lt"/>
          <a:ea typeface="+mn-ea"/>
        </a:defRPr>
      </a:lvl4pPr>
      <a:lvl5pPr marL="2052638" indent="-223838" algn="l" defTabSz="1222375" rtl="0" eaLnBrk="0" fontAlgn="base" latinLnBrk="1" hangingPunct="0">
        <a:spcBef>
          <a:spcPct val="20000"/>
        </a:spcBef>
        <a:spcAft>
          <a:spcPct val="0"/>
        </a:spcAft>
        <a:buChar char="»"/>
        <a:defRPr kumimoji="1" sz="1600">
          <a:solidFill>
            <a:schemeClr val="tx1"/>
          </a:solidFill>
          <a:latin typeface="+mn-lt"/>
          <a:ea typeface="+mn-ea"/>
        </a:defRPr>
      </a:lvl5pPr>
      <a:lvl6pPr marL="1881446" indent="-171040" algn="l" rtl="0" fontAlgn="base" latinLnBrk="1">
        <a:spcBef>
          <a:spcPct val="20000"/>
        </a:spcBef>
        <a:spcAft>
          <a:spcPct val="0"/>
        </a:spcAft>
        <a:buChar char="»"/>
        <a:defRPr kumimoji="1" sz="1200">
          <a:solidFill>
            <a:schemeClr val="tx1"/>
          </a:solidFill>
          <a:latin typeface="+mn-lt"/>
          <a:ea typeface="+mn-ea"/>
        </a:defRPr>
      </a:lvl6pPr>
      <a:lvl7pPr marL="2223528" indent="-171040" algn="l" rtl="0" fontAlgn="base" latinLnBrk="1">
        <a:spcBef>
          <a:spcPct val="20000"/>
        </a:spcBef>
        <a:spcAft>
          <a:spcPct val="0"/>
        </a:spcAft>
        <a:buChar char="»"/>
        <a:defRPr kumimoji="1" sz="1200">
          <a:solidFill>
            <a:schemeClr val="tx1"/>
          </a:solidFill>
          <a:latin typeface="+mn-lt"/>
          <a:ea typeface="+mn-ea"/>
        </a:defRPr>
      </a:lvl7pPr>
      <a:lvl8pPr marL="2565609" indent="-171040" algn="l" rtl="0" fontAlgn="base" latinLnBrk="1">
        <a:spcBef>
          <a:spcPct val="20000"/>
        </a:spcBef>
        <a:spcAft>
          <a:spcPct val="0"/>
        </a:spcAft>
        <a:buChar char="»"/>
        <a:defRPr kumimoji="1" sz="1200">
          <a:solidFill>
            <a:schemeClr val="tx1"/>
          </a:solidFill>
          <a:latin typeface="+mn-lt"/>
          <a:ea typeface="+mn-ea"/>
        </a:defRPr>
      </a:lvl8pPr>
      <a:lvl9pPr marL="2907690" indent="-171040" algn="l" rtl="0" fontAlgn="base" latinLnBrk="1">
        <a:spcBef>
          <a:spcPct val="20000"/>
        </a:spcBef>
        <a:spcAft>
          <a:spcPct val="0"/>
        </a:spcAft>
        <a:buChar char="»"/>
        <a:defRPr kumimoji="1" sz="1200">
          <a:solidFill>
            <a:schemeClr val="tx1"/>
          </a:solidFill>
          <a:latin typeface="+mn-lt"/>
          <a:ea typeface="+mn-ea"/>
        </a:defRPr>
      </a:lvl9pPr>
    </p:bodyStyle>
    <p:otherStyle>
      <a:defPPr>
        <a:defRPr lang="ko-KR"/>
      </a:defPPr>
      <a:lvl1pPr marL="0" algn="l" defTabSz="684163" rtl="0" eaLnBrk="1" latinLnBrk="1" hangingPunct="1">
        <a:defRPr sz="1300" kern="1200">
          <a:solidFill>
            <a:schemeClr val="tx1"/>
          </a:solidFill>
          <a:latin typeface="+mn-lt"/>
          <a:ea typeface="+mn-ea"/>
          <a:cs typeface="+mn-cs"/>
        </a:defRPr>
      </a:lvl1pPr>
      <a:lvl2pPr marL="342082" algn="l" defTabSz="684163" rtl="0" eaLnBrk="1" latinLnBrk="1" hangingPunct="1">
        <a:defRPr sz="1300" kern="1200">
          <a:solidFill>
            <a:schemeClr val="tx1"/>
          </a:solidFill>
          <a:latin typeface="+mn-lt"/>
          <a:ea typeface="+mn-ea"/>
          <a:cs typeface="+mn-cs"/>
        </a:defRPr>
      </a:lvl2pPr>
      <a:lvl3pPr marL="684163" algn="l" defTabSz="684163" rtl="0" eaLnBrk="1" latinLnBrk="1" hangingPunct="1">
        <a:defRPr sz="1300" kern="1200">
          <a:solidFill>
            <a:schemeClr val="tx1"/>
          </a:solidFill>
          <a:latin typeface="+mn-lt"/>
          <a:ea typeface="+mn-ea"/>
          <a:cs typeface="+mn-cs"/>
        </a:defRPr>
      </a:lvl3pPr>
      <a:lvl4pPr marL="1026243" algn="l" defTabSz="684163" rtl="0" eaLnBrk="1" latinLnBrk="1" hangingPunct="1">
        <a:defRPr sz="1300" kern="1200">
          <a:solidFill>
            <a:schemeClr val="tx1"/>
          </a:solidFill>
          <a:latin typeface="+mn-lt"/>
          <a:ea typeface="+mn-ea"/>
          <a:cs typeface="+mn-cs"/>
        </a:defRPr>
      </a:lvl4pPr>
      <a:lvl5pPr marL="1368325" algn="l" defTabSz="684163" rtl="0" eaLnBrk="1" latinLnBrk="1" hangingPunct="1">
        <a:defRPr sz="1300" kern="1200">
          <a:solidFill>
            <a:schemeClr val="tx1"/>
          </a:solidFill>
          <a:latin typeface="+mn-lt"/>
          <a:ea typeface="+mn-ea"/>
          <a:cs typeface="+mn-cs"/>
        </a:defRPr>
      </a:lvl5pPr>
      <a:lvl6pPr marL="1710406" algn="l" defTabSz="684163" rtl="0" eaLnBrk="1" latinLnBrk="1" hangingPunct="1">
        <a:defRPr sz="1300" kern="1200">
          <a:solidFill>
            <a:schemeClr val="tx1"/>
          </a:solidFill>
          <a:latin typeface="+mn-lt"/>
          <a:ea typeface="+mn-ea"/>
          <a:cs typeface="+mn-cs"/>
        </a:defRPr>
      </a:lvl6pPr>
      <a:lvl7pPr marL="2052487" algn="l" defTabSz="684163" rtl="0" eaLnBrk="1" latinLnBrk="1" hangingPunct="1">
        <a:defRPr sz="1300" kern="1200">
          <a:solidFill>
            <a:schemeClr val="tx1"/>
          </a:solidFill>
          <a:latin typeface="+mn-lt"/>
          <a:ea typeface="+mn-ea"/>
          <a:cs typeface="+mn-cs"/>
        </a:defRPr>
      </a:lvl7pPr>
      <a:lvl8pPr marL="2394568" algn="l" defTabSz="684163" rtl="0" eaLnBrk="1" latinLnBrk="1" hangingPunct="1">
        <a:defRPr sz="1300" kern="1200">
          <a:solidFill>
            <a:schemeClr val="tx1"/>
          </a:solidFill>
          <a:latin typeface="+mn-lt"/>
          <a:ea typeface="+mn-ea"/>
          <a:cs typeface="+mn-cs"/>
        </a:defRPr>
      </a:lvl8pPr>
      <a:lvl9pPr marL="2736649" algn="l" defTabSz="684163" rtl="0" eaLnBrk="1" latinLnBrk="1" hangingPunct="1">
        <a:defRPr sz="13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직사각형 1"/>
          <p:cNvSpPr/>
          <p:nvPr userDrawn="1"/>
        </p:nvSpPr>
        <p:spPr>
          <a:xfrm>
            <a:off x="5176503" y="125612"/>
            <a:ext cx="1811643" cy="276965"/>
          </a:xfrm>
          <a:prstGeom prst="rect">
            <a:avLst/>
          </a:prstGeom>
          <a:ln>
            <a:solidFill>
              <a:schemeClr val="bg1">
                <a:lumMod val="85000"/>
              </a:schemeClr>
            </a:solidFill>
          </a:ln>
        </p:spPr>
        <p:txBody>
          <a:bodyPr wrap="none" lIns="91405" tIns="45703" rIns="91405" bIns="45703">
            <a:spAutoFit/>
          </a:bodyPr>
          <a:lstStyle/>
          <a:p>
            <a:pPr algn="ctr">
              <a:spcBef>
                <a:spcPct val="50000"/>
              </a:spcBef>
              <a:defRPr/>
            </a:pPr>
            <a:r>
              <a:rPr lang="en-US" altLang="ko-KR" sz="1200">
                <a:solidFill>
                  <a:srgbClr val="FFFFFF">
                    <a:lumMod val="75000"/>
                  </a:srgbClr>
                </a:solidFill>
                <a:latin typeface="Arial" pitchFamily="34" charset="0"/>
                <a:cs typeface="Arial" pitchFamily="34" charset="0"/>
              </a:rPr>
              <a:t>LGE Internal Use Only</a:t>
            </a:r>
            <a:endParaRPr lang="ko-KR" altLang="en-US" sz="1200">
              <a:solidFill>
                <a:srgbClr val="FFFFFF">
                  <a:lumMod val="75000"/>
                </a:srgbClr>
              </a:solidFill>
              <a:latin typeface="Arial" pitchFamily="34" charset="0"/>
              <a:cs typeface="Arial" pitchFamily="34" charset="0"/>
            </a:endParaRPr>
          </a:p>
        </p:txBody>
      </p:sp>
      <p:sp>
        <p:nvSpPr>
          <p:cNvPr id="3" name="Line 39"/>
          <p:cNvSpPr>
            <a:spLocks noChangeShapeType="1"/>
          </p:cNvSpPr>
          <p:nvPr userDrawn="1"/>
        </p:nvSpPr>
        <p:spPr bwMode="auto">
          <a:xfrm>
            <a:off x="0" y="548680"/>
            <a:ext cx="12192000" cy="0"/>
          </a:xfrm>
          <a:prstGeom prst="line">
            <a:avLst/>
          </a:prstGeom>
          <a:noFill/>
          <a:ln w="9525">
            <a:solidFill>
              <a:srgbClr val="000000"/>
            </a:solidFill>
            <a:round/>
            <a:headEnd/>
            <a:tailEnd/>
          </a:ln>
        </p:spPr>
        <p:txBody>
          <a:bodyPr lIns="91369" tIns="45687" rIns="91369" bIns="45687"/>
          <a:lstStyle/>
          <a:p>
            <a:pPr>
              <a:defRPr/>
            </a:pPr>
            <a:endParaRPr lang="ko-KR" altLang="en-US" sz="2000"/>
          </a:p>
        </p:txBody>
      </p:sp>
    </p:spTree>
    <p:extLst>
      <p:ext uri="{BB962C8B-B14F-4D97-AF65-F5344CB8AC3E}">
        <p14:creationId xmlns:p14="http://schemas.microsoft.com/office/powerpoint/2010/main" val="1582595362"/>
      </p:ext>
    </p:extLst>
  </p:cSld>
  <p:clrMap bg1="lt1" tx1="dk1" bg2="lt2" tx2="dk2" accent1="accent1" accent2="accent2" accent3="accent3" accent4="accent4" accent5="accent5" accent6="accent6" hlink="hlink" folHlink="folHlink"/>
  <p:sldLayoutIdLst>
    <p:sldLayoutId id="2147483811" r:id="rId1"/>
  </p:sldLayoutIdLst>
  <p:hf hdr="0" dt="0"/>
  <p:txStyles>
    <p:titleStyle>
      <a:lvl1pPr algn="l" defTabSz="1222405" rtl="0" eaLnBrk="0" fontAlgn="base" latinLnBrk="1" hangingPunct="0">
        <a:spcBef>
          <a:spcPct val="0"/>
        </a:spcBef>
        <a:spcAft>
          <a:spcPct val="0"/>
        </a:spcAft>
        <a:defRPr kumimoji="1" sz="2000" b="1">
          <a:solidFill>
            <a:schemeClr val="tx2"/>
          </a:solidFill>
          <a:latin typeface="+mj-lt"/>
          <a:ea typeface="+mj-ea"/>
          <a:cs typeface="+mj-cs"/>
        </a:defRPr>
      </a:lvl1pPr>
      <a:lvl2pPr algn="l" defTabSz="1222405" rtl="0" eaLnBrk="0" fontAlgn="base" latinLnBrk="1" hangingPunct="0">
        <a:spcBef>
          <a:spcPct val="0"/>
        </a:spcBef>
        <a:spcAft>
          <a:spcPct val="0"/>
        </a:spcAft>
        <a:defRPr kumimoji="1" sz="2000" b="1">
          <a:solidFill>
            <a:schemeClr val="tx2"/>
          </a:solidFill>
          <a:latin typeface="굴림" pitchFamily="50" charset="-127"/>
          <a:ea typeface="굴림" pitchFamily="50" charset="-127"/>
        </a:defRPr>
      </a:lvl2pPr>
      <a:lvl3pPr algn="l" defTabSz="1222405" rtl="0" eaLnBrk="0" fontAlgn="base" latinLnBrk="1" hangingPunct="0">
        <a:spcBef>
          <a:spcPct val="0"/>
        </a:spcBef>
        <a:spcAft>
          <a:spcPct val="0"/>
        </a:spcAft>
        <a:defRPr kumimoji="1" sz="2000" b="1">
          <a:solidFill>
            <a:schemeClr val="tx2"/>
          </a:solidFill>
          <a:latin typeface="굴림" pitchFamily="50" charset="-127"/>
          <a:ea typeface="굴림" pitchFamily="50" charset="-127"/>
        </a:defRPr>
      </a:lvl3pPr>
      <a:lvl4pPr algn="l" defTabSz="1222405" rtl="0" eaLnBrk="0" fontAlgn="base" latinLnBrk="1" hangingPunct="0">
        <a:spcBef>
          <a:spcPct val="0"/>
        </a:spcBef>
        <a:spcAft>
          <a:spcPct val="0"/>
        </a:spcAft>
        <a:defRPr kumimoji="1" sz="2000" b="1">
          <a:solidFill>
            <a:schemeClr val="tx2"/>
          </a:solidFill>
          <a:latin typeface="굴림" pitchFamily="50" charset="-127"/>
          <a:ea typeface="굴림" pitchFamily="50" charset="-127"/>
        </a:defRPr>
      </a:lvl4pPr>
      <a:lvl5pPr algn="l" defTabSz="1222405" rtl="0" eaLnBrk="0" fontAlgn="base" latinLnBrk="1" hangingPunct="0">
        <a:spcBef>
          <a:spcPct val="0"/>
        </a:spcBef>
        <a:spcAft>
          <a:spcPct val="0"/>
        </a:spcAft>
        <a:defRPr kumimoji="1" sz="2000" b="1">
          <a:solidFill>
            <a:schemeClr val="tx2"/>
          </a:solidFill>
          <a:latin typeface="굴림" pitchFamily="50" charset="-127"/>
          <a:ea typeface="굴림" pitchFamily="50" charset="-127"/>
        </a:defRPr>
      </a:lvl5pPr>
      <a:lvl6pPr marL="342091" algn="l" rtl="0" fontAlgn="base" latinLnBrk="1">
        <a:spcBef>
          <a:spcPct val="0"/>
        </a:spcBef>
        <a:spcAft>
          <a:spcPct val="0"/>
        </a:spcAft>
        <a:defRPr kumimoji="1" sz="1500" b="1">
          <a:solidFill>
            <a:schemeClr val="tx2"/>
          </a:solidFill>
          <a:latin typeface="굴림" pitchFamily="50" charset="-127"/>
          <a:ea typeface="굴림" pitchFamily="50" charset="-127"/>
        </a:defRPr>
      </a:lvl6pPr>
      <a:lvl7pPr marL="684180" algn="l" rtl="0" fontAlgn="base" latinLnBrk="1">
        <a:spcBef>
          <a:spcPct val="0"/>
        </a:spcBef>
        <a:spcAft>
          <a:spcPct val="0"/>
        </a:spcAft>
        <a:defRPr kumimoji="1" sz="1500" b="1">
          <a:solidFill>
            <a:schemeClr val="tx2"/>
          </a:solidFill>
          <a:latin typeface="굴림" pitchFamily="50" charset="-127"/>
          <a:ea typeface="굴림" pitchFamily="50" charset="-127"/>
        </a:defRPr>
      </a:lvl7pPr>
      <a:lvl8pPr marL="1026269" algn="l" rtl="0" fontAlgn="base" latinLnBrk="1">
        <a:spcBef>
          <a:spcPct val="0"/>
        </a:spcBef>
        <a:spcAft>
          <a:spcPct val="0"/>
        </a:spcAft>
        <a:defRPr kumimoji="1" sz="1500" b="1">
          <a:solidFill>
            <a:schemeClr val="tx2"/>
          </a:solidFill>
          <a:latin typeface="굴림" pitchFamily="50" charset="-127"/>
          <a:ea typeface="굴림" pitchFamily="50" charset="-127"/>
        </a:defRPr>
      </a:lvl8pPr>
      <a:lvl9pPr marL="1368359" algn="l" rtl="0" fontAlgn="base" latinLnBrk="1">
        <a:spcBef>
          <a:spcPct val="0"/>
        </a:spcBef>
        <a:spcAft>
          <a:spcPct val="0"/>
        </a:spcAft>
        <a:defRPr kumimoji="1" sz="1500" b="1">
          <a:solidFill>
            <a:schemeClr val="tx2"/>
          </a:solidFill>
          <a:latin typeface="굴림" pitchFamily="50" charset="-127"/>
          <a:ea typeface="굴림" pitchFamily="50" charset="-127"/>
        </a:defRPr>
      </a:lvl9pPr>
    </p:titleStyle>
    <p:bodyStyle>
      <a:lvl1pPr marL="339734" indent="-339734" algn="l" defTabSz="1222405" rtl="0" eaLnBrk="0" fontAlgn="base" latinLnBrk="1" hangingPunct="0">
        <a:spcBef>
          <a:spcPct val="20000"/>
        </a:spcBef>
        <a:spcAft>
          <a:spcPct val="0"/>
        </a:spcAft>
        <a:defRPr kumimoji="1" sz="1600">
          <a:solidFill>
            <a:schemeClr val="tx1"/>
          </a:solidFill>
          <a:latin typeface="+mn-lt"/>
          <a:ea typeface="+mn-ea"/>
          <a:cs typeface="+mn-cs"/>
        </a:defRPr>
      </a:lvl1pPr>
      <a:lvl2pPr marL="739793" indent="-280995" algn="l" defTabSz="1222405" rtl="0" eaLnBrk="0" fontAlgn="base" latinLnBrk="1" hangingPunct="0">
        <a:spcBef>
          <a:spcPct val="20000"/>
        </a:spcBef>
        <a:spcAft>
          <a:spcPct val="0"/>
        </a:spcAft>
        <a:buChar char="–"/>
        <a:defRPr kumimoji="1" sz="1600">
          <a:solidFill>
            <a:schemeClr val="tx1"/>
          </a:solidFill>
          <a:latin typeface="+mn-lt"/>
          <a:ea typeface="+mn-ea"/>
        </a:defRPr>
      </a:lvl2pPr>
      <a:lvl3pPr marL="1139854" indent="-225431" algn="l" defTabSz="1222405" rtl="0" eaLnBrk="0" fontAlgn="base" latinLnBrk="1" hangingPunct="0">
        <a:spcBef>
          <a:spcPct val="20000"/>
        </a:spcBef>
        <a:spcAft>
          <a:spcPct val="0"/>
        </a:spcAft>
        <a:buChar char="•"/>
        <a:defRPr kumimoji="1" sz="1600">
          <a:solidFill>
            <a:schemeClr val="tx1"/>
          </a:solidFill>
          <a:latin typeface="+mn-lt"/>
          <a:ea typeface="+mn-ea"/>
        </a:defRPr>
      </a:lvl3pPr>
      <a:lvl4pPr marL="1597065" indent="-227019" algn="l" defTabSz="1222405" rtl="0" eaLnBrk="0" fontAlgn="base" latinLnBrk="1" hangingPunct="0">
        <a:spcBef>
          <a:spcPct val="20000"/>
        </a:spcBef>
        <a:spcAft>
          <a:spcPct val="0"/>
        </a:spcAft>
        <a:buChar char="–"/>
        <a:defRPr kumimoji="1" sz="1600">
          <a:solidFill>
            <a:schemeClr val="tx1"/>
          </a:solidFill>
          <a:latin typeface="+mn-lt"/>
          <a:ea typeface="+mn-ea"/>
        </a:defRPr>
      </a:lvl4pPr>
      <a:lvl5pPr marL="2052689" indent="-223844" algn="l" defTabSz="1222405" rtl="0" eaLnBrk="0" fontAlgn="base" latinLnBrk="1" hangingPunct="0">
        <a:spcBef>
          <a:spcPct val="20000"/>
        </a:spcBef>
        <a:spcAft>
          <a:spcPct val="0"/>
        </a:spcAft>
        <a:buChar char="»"/>
        <a:defRPr kumimoji="1" sz="1600">
          <a:solidFill>
            <a:schemeClr val="tx1"/>
          </a:solidFill>
          <a:latin typeface="+mn-lt"/>
          <a:ea typeface="+mn-ea"/>
        </a:defRPr>
      </a:lvl5pPr>
      <a:lvl6pPr marL="1881493" indent="-171044" algn="l" rtl="0" fontAlgn="base" latinLnBrk="1">
        <a:spcBef>
          <a:spcPct val="20000"/>
        </a:spcBef>
        <a:spcAft>
          <a:spcPct val="0"/>
        </a:spcAft>
        <a:buChar char="»"/>
        <a:defRPr kumimoji="1" sz="1200">
          <a:solidFill>
            <a:schemeClr val="tx1"/>
          </a:solidFill>
          <a:latin typeface="+mn-lt"/>
          <a:ea typeface="+mn-ea"/>
        </a:defRPr>
      </a:lvl6pPr>
      <a:lvl7pPr marL="2223583" indent="-171044" algn="l" rtl="0" fontAlgn="base" latinLnBrk="1">
        <a:spcBef>
          <a:spcPct val="20000"/>
        </a:spcBef>
        <a:spcAft>
          <a:spcPct val="0"/>
        </a:spcAft>
        <a:buChar char="»"/>
        <a:defRPr kumimoji="1" sz="1200">
          <a:solidFill>
            <a:schemeClr val="tx1"/>
          </a:solidFill>
          <a:latin typeface="+mn-lt"/>
          <a:ea typeface="+mn-ea"/>
        </a:defRPr>
      </a:lvl7pPr>
      <a:lvl8pPr marL="2565674" indent="-171044" algn="l" rtl="0" fontAlgn="base" latinLnBrk="1">
        <a:spcBef>
          <a:spcPct val="20000"/>
        </a:spcBef>
        <a:spcAft>
          <a:spcPct val="0"/>
        </a:spcAft>
        <a:buChar char="»"/>
        <a:defRPr kumimoji="1" sz="1200">
          <a:solidFill>
            <a:schemeClr val="tx1"/>
          </a:solidFill>
          <a:latin typeface="+mn-lt"/>
          <a:ea typeface="+mn-ea"/>
        </a:defRPr>
      </a:lvl8pPr>
      <a:lvl9pPr marL="2907763" indent="-171044" algn="l" rtl="0" fontAlgn="base" latinLnBrk="1">
        <a:spcBef>
          <a:spcPct val="20000"/>
        </a:spcBef>
        <a:spcAft>
          <a:spcPct val="0"/>
        </a:spcAft>
        <a:buChar char="»"/>
        <a:defRPr kumimoji="1" sz="1200">
          <a:solidFill>
            <a:schemeClr val="tx1"/>
          </a:solidFill>
          <a:latin typeface="+mn-lt"/>
          <a:ea typeface="+mn-ea"/>
        </a:defRPr>
      </a:lvl9pPr>
    </p:bodyStyle>
    <p:otherStyle>
      <a:defPPr>
        <a:defRPr lang="ko-KR"/>
      </a:defPPr>
      <a:lvl1pPr marL="0" algn="l" defTabSz="684180" rtl="0" eaLnBrk="1" latinLnBrk="1" hangingPunct="1">
        <a:defRPr sz="1300" kern="1200">
          <a:solidFill>
            <a:schemeClr val="tx1"/>
          </a:solidFill>
          <a:latin typeface="+mn-lt"/>
          <a:ea typeface="+mn-ea"/>
          <a:cs typeface="+mn-cs"/>
        </a:defRPr>
      </a:lvl1pPr>
      <a:lvl2pPr marL="342091" algn="l" defTabSz="684180" rtl="0" eaLnBrk="1" latinLnBrk="1" hangingPunct="1">
        <a:defRPr sz="1300" kern="1200">
          <a:solidFill>
            <a:schemeClr val="tx1"/>
          </a:solidFill>
          <a:latin typeface="+mn-lt"/>
          <a:ea typeface="+mn-ea"/>
          <a:cs typeface="+mn-cs"/>
        </a:defRPr>
      </a:lvl2pPr>
      <a:lvl3pPr marL="684180" algn="l" defTabSz="684180" rtl="0" eaLnBrk="1" latinLnBrk="1" hangingPunct="1">
        <a:defRPr sz="1300" kern="1200">
          <a:solidFill>
            <a:schemeClr val="tx1"/>
          </a:solidFill>
          <a:latin typeface="+mn-lt"/>
          <a:ea typeface="+mn-ea"/>
          <a:cs typeface="+mn-cs"/>
        </a:defRPr>
      </a:lvl3pPr>
      <a:lvl4pPr marL="1026269" algn="l" defTabSz="684180" rtl="0" eaLnBrk="1" latinLnBrk="1" hangingPunct="1">
        <a:defRPr sz="1300" kern="1200">
          <a:solidFill>
            <a:schemeClr val="tx1"/>
          </a:solidFill>
          <a:latin typeface="+mn-lt"/>
          <a:ea typeface="+mn-ea"/>
          <a:cs typeface="+mn-cs"/>
        </a:defRPr>
      </a:lvl4pPr>
      <a:lvl5pPr marL="1368359" algn="l" defTabSz="684180" rtl="0" eaLnBrk="1" latinLnBrk="1" hangingPunct="1">
        <a:defRPr sz="1300" kern="1200">
          <a:solidFill>
            <a:schemeClr val="tx1"/>
          </a:solidFill>
          <a:latin typeface="+mn-lt"/>
          <a:ea typeface="+mn-ea"/>
          <a:cs typeface="+mn-cs"/>
        </a:defRPr>
      </a:lvl5pPr>
      <a:lvl6pPr marL="1710449" algn="l" defTabSz="684180" rtl="0" eaLnBrk="1" latinLnBrk="1" hangingPunct="1">
        <a:defRPr sz="1300" kern="1200">
          <a:solidFill>
            <a:schemeClr val="tx1"/>
          </a:solidFill>
          <a:latin typeface="+mn-lt"/>
          <a:ea typeface="+mn-ea"/>
          <a:cs typeface="+mn-cs"/>
        </a:defRPr>
      </a:lvl6pPr>
      <a:lvl7pPr marL="2052538" algn="l" defTabSz="684180" rtl="0" eaLnBrk="1" latinLnBrk="1" hangingPunct="1">
        <a:defRPr sz="1300" kern="1200">
          <a:solidFill>
            <a:schemeClr val="tx1"/>
          </a:solidFill>
          <a:latin typeface="+mn-lt"/>
          <a:ea typeface="+mn-ea"/>
          <a:cs typeface="+mn-cs"/>
        </a:defRPr>
      </a:lvl7pPr>
      <a:lvl8pPr marL="2394628" algn="l" defTabSz="684180" rtl="0" eaLnBrk="1" latinLnBrk="1" hangingPunct="1">
        <a:defRPr sz="1300" kern="1200">
          <a:solidFill>
            <a:schemeClr val="tx1"/>
          </a:solidFill>
          <a:latin typeface="+mn-lt"/>
          <a:ea typeface="+mn-ea"/>
          <a:cs typeface="+mn-cs"/>
        </a:defRPr>
      </a:lvl8pPr>
      <a:lvl9pPr marL="2736718" algn="l" defTabSz="684180" rtl="0" eaLnBrk="1" latinLnBrk="1" hangingPunct="1">
        <a:defRPr sz="13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Line 14"/>
          <p:cNvSpPr>
            <a:spLocks noChangeShapeType="1"/>
          </p:cNvSpPr>
          <p:nvPr/>
        </p:nvSpPr>
        <p:spPr bwMode="auto">
          <a:xfrm>
            <a:off x="0" y="534987"/>
            <a:ext cx="1219200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1429" tIns="45714" rIns="91429" bIns="45714"/>
          <a:lstStyle/>
          <a:p>
            <a:pPr defTabSz="914313"/>
            <a:endParaRPr lang="ko-KR" altLang="en-US" sz="1300">
              <a:solidFill>
                <a:srgbClr val="000000"/>
              </a:solidFill>
              <a:latin typeface="Arial Narrow" panose="020B0606020202030204" pitchFamily="34" charset="0"/>
              <a:ea typeface="LG스마트체 Regular" panose="020B0600000101010101" pitchFamily="50" charset="-127"/>
            </a:endParaRPr>
          </a:p>
        </p:txBody>
      </p:sp>
      <p:sp>
        <p:nvSpPr>
          <p:cNvPr id="5" name="직사각형 4"/>
          <p:cNvSpPr/>
          <p:nvPr userDrawn="1"/>
        </p:nvSpPr>
        <p:spPr>
          <a:xfrm>
            <a:off x="5113307" y="134810"/>
            <a:ext cx="1957570" cy="285566"/>
          </a:xfrm>
          <a:prstGeom prst="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fontAlgn="auto">
              <a:spcBef>
                <a:spcPts val="0"/>
              </a:spcBef>
              <a:spcAft>
                <a:spcPts val="0"/>
              </a:spcAft>
            </a:pPr>
            <a:r>
              <a:rPr kumimoji="0" lang="en-US" altLang="ko-KR" sz="1300" b="0">
                <a:solidFill>
                  <a:srgbClr val="000000">
                    <a:lumMod val="65000"/>
                    <a:lumOff val="35000"/>
                  </a:srgbClr>
                </a:solidFill>
                <a:latin typeface="Arial Narrow" pitchFamily="34" charset="0"/>
              </a:rPr>
              <a:t>LGE Internal Use Only</a:t>
            </a:r>
            <a:endParaRPr kumimoji="0" lang="ko-KR" altLang="en-US" sz="1300" b="0">
              <a:solidFill>
                <a:srgbClr val="000000">
                  <a:lumMod val="65000"/>
                  <a:lumOff val="35000"/>
                </a:srgbClr>
              </a:solidFill>
              <a:latin typeface="Arial Narrow" pitchFamily="34" charset="0"/>
            </a:endParaRPr>
          </a:p>
        </p:txBody>
      </p:sp>
    </p:spTree>
    <p:extLst>
      <p:ext uri="{BB962C8B-B14F-4D97-AF65-F5344CB8AC3E}">
        <p14:creationId xmlns:p14="http://schemas.microsoft.com/office/powerpoint/2010/main" val="3679799656"/>
      </p:ext>
    </p:extLst>
  </p:cSld>
  <p:clrMap bg1="lt1" tx1="dk1" bg2="lt2" tx2="dk2" accent1="accent1" accent2="accent2" accent3="accent3" accent4="accent4" accent5="accent5" accent6="accent6" hlink="hlink" folHlink="folHlink"/>
  <p:sldLayoutIdLst>
    <p:sldLayoutId id="2147483830" r:id="rId1"/>
  </p:sldLayoutIdLst>
  <p:txStyles>
    <p:titleStyle>
      <a:lvl1pPr algn="ctr" rtl="0" eaLnBrk="0" fontAlgn="base" latinLnBrk="1" hangingPunct="0">
        <a:spcBef>
          <a:spcPct val="0"/>
        </a:spcBef>
        <a:spcAft>
          <a:spcPct val="0"/>
        </a:spcAft>
        <a:defRPr kumimoji="1" sz="4401">
          <a:solidFill>
            <a:schemeClr val="tx2"/>
          </a:solidFill>
          <a:latin typeface="+mj-lt"/>
          <a:ea typeface="+mj-ea"/>
          <a:cs typeface="+mj-cs"/>
        </a:defRPr>
      </a:lvl1pPr>
      <a:lvl2pPr algn="ctr" rtl="0" eaLnBrk="0" fontAlgn="base" latinLnBrk="1" hangingPunct="0">
        <a:spcBef>
          <a:spcPct val="0"/>
        </a:spcBef>
        <a:spcAft>
          <a:spcPct val="0"/>
        </a:spcAft>
        <a:defRPr kumimoji="1" sz="4401">
          <a:solidFill>
            <a:schemeClr val="tx2"/>
          </a:solidFill>
          <a:latin typeface="굴림" pitchFamily="50" charset="-127"/>
          <a:ea typeface="굴림" pitchFamily="50" charset="-127"/>
        </a:defRPr>
      </a:lvl2pPr>
      <a:lvl3pPr algn="ctr" rtl="0" eaLnBrk="0" fontAlgn="base" latinLnBrk="1" hangingPunct="0">
        <a:spcBef>
          <a:spcPct val="0"/>
        </a:spcBef>
        <a:spcAft>
          <a:spcPct val="0"/>
        </a:spcAft>
        <a:defRPr kumimoji="1" sz="4401">
          <a:solidFill>
            <a:schemeClr val="tx2"/>
          </a:solidFill>
          <a:latin typeface="굴림" pitchFamily="50" charset="-127"/>
          <a:ea typeface="굴림" pitchFamily="50" charset="-127"/>
        </a:defRPr>
      </a:lvl3pPr>
      <a:lvl4pPr algn="ctr" rtl="0" eaLnBrk="0" fontAlgn="base" latinLnBrk="1" hangingPunct="0">
        <a:spcBef>
          <a:spcPct val="0"/>
        </a:spcBef>
        <a:spcAft>
          <a:spcPct val="0"/>
        </a:spcAft>
        <a:defRPr kumimoji="1" sz="4401">
          <a:solidFill>
            <a:schemeClr val="tx2"/>
          </a:solidFill>
          <a:latin typeface="굴림" pitchFamily="50" charset="-127"/>
          <a:ea typeface="굴림" pitchFamily="50" charset="-127"/>
        </a:defRPr>
      </a:lvl4pPr>
      <a:lvl5pPr algn="ctr" rtl="0" eaLnBrk="0" fontAlgn="base" latinLnBrk="1" hangingPunct="0">
        <a:spcBef>
          <a:spcPct val="0"/>
        </a:spcBef>
        <a:spcAft>
          <a:spcPct val="0"/>
        </a:spcAft>
        <a:defRPr kumimoji="1" sz="4401">
          <a:solidFill>
            <a:schemeClr val="tx2"/>
          </a:solidFill>
          <a:latin typeface="굴림" pitchFamily="50" charset="-127"/>
          <a:ea typeface="굴림" pitchFamily="50" charset="-127"/>
        </a:defRPr>
      </a:lvl5pPr>
      <a:lvl6pPr marL="457212" algn="ctr" rtl="0" fontAlgn="base" latinLnBrk="1">
        <a:spcBef>
          <a:spcPct val="0"/>
        </a:spcBef>
        <a:spcAft>
          <a:spcPct val="0"/>
        </a:spcAft>
        <a:defRPr kumimoji="1" sz="4401">
          <a:solidFill>
            <a:schemeClr val="tx2"/>
          </a:solidFill>
          <a:latin typeface="굴림" pitchFamily="50" charset="-127"/>
          <a:ea typeface="굴림" pitchFamily="50" charset="-127"/>
        </a:defRPr>
      </a:lvl6pPr>
      <a:lvl7pPr marL="914423" algn="ctr" rtl="0" fontAlgn="base" latinLnBrk="1">
        <a:spcBef>
          <a:spcPct val="0"/>
        </a:spcBef>
        <a:spcAft>
          <a:spcPct val="0"/>
        </a:spcAft>
        <a:defRPr kumimoji="1" sz="4401">
          <a:solidFill>
            <a:schemeClr val="tx2"/>
          </a:solidFill>
          <a:latin typeface="굴림" pitchFamily="50" charset="-127"/>
          <a:ea typeface="굴림" pitchFamily="50" charset="-127"/>
        </a:defRPr>
      </a:lvl7pPr>
      <a:lvl8pPr marL="1371634" algn="ctr" rtl="0" fontAlgn="base" latinLnBrk="1">
        <a:spcBef>
          <a:spcPct val="0"/>
        </a:spcBef>
        <a:spcAft>
          <a:spcPct val="0"/>
        </a:spcAft>
        <a:defRPr kumimoji="1" sz="4401">
          <a:solidFill>
            <a:schemeClr val="tx2"/>
          </a:solidFill>
          <a:latin typeface="굴림" pitchFamily="50" charset="-127"/>
          <a:ea typeface="굴림" pitchFamily="50" charset="-127"/>
        </a:defRPr>
      </a:lvl8pPr>
      <a:lvl9pPr marL="1828846" algn="ctr" rtl="0" fontAlgn="base" latinLnBrk="1">
        <a:spcBef>
          <a:spcPct val="0"/>
        </a:spcBef>
        <a:spcAft>
          <a:spcPct val="0"/>
        </a:spcAft>
        <a:defRPr kumimoji="1" sz="4401">
          <a:solidFill>
            <a:schemeClr val="tx2"/>
          </a:solidFill>
          <a:latin typeface="굴림" pitchFamily="50" charset="-127"/>
          <a:ea typeface="굴림" pitchFamily="50" charset="-127"/>
        </a:defRPr>
      </a:lvl9pPr>
    </p:titleStyle>
    <p:bodyStyle>
      <a:lvl1pPr marL="336559" indent="-336559" algn="l" rtl="0" eaLnBrk="0" fontAlgn="base" latinLnBrk="1" hangingPunct="0">
        <a:spcBef>
          <a:spcPct val="20000"/>
        </a:spcBef>
        <a:spcAft>
          <a:spcPct val="0"/>
        </a:spcAft>
        <a:buChar char="•"/>
        <a:defRPr kumimoji="1" sz="3200">
          <a:solidFill>
            <a:schemeClr val="tx1"/>
          </a:solidFill>
          <a:latin typeface="+mn-lt"/>
          <a:ea typeface="+mn-ea"/>
          <a:cs typeface="+mn-cs"/>
        </a:defRPr>
      </a:lvl1pPr>
      <a:lvl2pPr marL="738207" indent="-279407" algn="l" rtl="0" eaLnBrk="0" fontAlgn="base" latinLnBrk="1" hangingPunct="0">
        <a:spcBef>
          <a:spcPct val="20000"/>
        </a:spcBef>
        <a:spcAft>
          <a:spcPct val="0"/>
        </a:spcAft>
        <a:buChar char="–"/>
        <a:defRPr kumimoji="1" sz="2800">
          <a:solidFill>
            <a:schemeClr val="tx1"/>
          </a:solidFill>
          <a:latin typeface="+mn-lt"/>
          <a:ea typeface="+mn-ea"/>
        </a:defRPr>
      </a:lvl2pPr>
      <a:lvl3pPr marL="1136679" indent="-223844" algn="l" rtl="0" eaLnBrk="0" fontAlgn="base" latinLnBrk="1" hangingPunct="0">
        <a:spcBef>
          <a:spcPct val="20000"/>
        </a:spcBef>
        <a:spcAft>
          <a:spcPct val="0"/>
        </a:spcAft>
        <a:buChar char="•"/>
        <a:defRPr kumimoji="1" sz="2400">
          <a:solidFill>
            <a:schemeClr val="tx1"/>
          </a:solidFill>
          <a:latin typeface="+mn-lt"/>
          <a:ea typeface="+mn-ea"/>
        </a:defRPr>
      </a:lvl3pPr>
      <a:lvl4pPr marL="1592303" indent="-222255" algn="l" rtl="0" eaLnBrk="0" fontAlgn="base" latinLnBrk="1" hangingPunct="0">
        <a:spcBef>
          <a:spcPct val="20000"/>
        </a:spcBef>
        <a:spcAft>
          <a:spcPct val="0"/>
        </a:spcAft>
        <a:buChar char="–"/>
        <a:defRPr kumimoji="1" sz="2000">
          <a:solidFill>
            <a:schemeClr val="tx1"/>
          </a:solidFill>
          <a:latin typeface="+mn-lt"/>
          <a:ea typeface="+mn-ea"/>
        </a:defRPr>
      </a:lvl4pPr>
      <a:lvl5pPr marL="2049514" indent="-223844" algn="l" rtl="0" eaLnBrk="0" fontAlgn="base" latinLnBrk="1" hangingPunct="0">
        <a:spcBef>
          <a:spcPct val="20000"/>
        </a:spcBef>
        <a:spcAft>
          <a:spcPct val="0"/>
        </a:spcAft>
        <a:buChar char="»"/>
        <a:defRPr kumimoji="1" sz="2000">
          <a:solidFill>
            <a:schemeClr val="tx1"/>
          </a:solidFill>
          <a:latin typeface="+mn-lt"/>
          <a:ea typeface="+mn-ea"/>
        </a:defRPr>
      </a:lvl5pPr>
      <a:lvl6pPr marL="2506726" indent="-223844" algn="l" rtl="0" fontAlgn="base" latinLnBrk="1">
        <a:spcBef>
          <a:spcPct val="20000"/>
        </a:spcBef>
        <a:spcAft>
          <a:spcPct val="0"/>
        </a:spcAft>
        <a:buChar char="»"/>
        <a:defRPr kumimoji="1" sz="2000">
          <a:solidFill>
            <a:schemeClr val="tx1"/>
          </a:solidFill>
          <a:latin typeface="+mn-lt"/>
          <a:ea typeface="+mn-ea"/>
        </a:defRPr>
      </a:lvl6pPr>
      <a:lvl7pPr marL="2963937" indent="-223844" algn="l" rtl="0" fontAlgn="base" latinLnBrk="1">
        <a:spcBef>
          <a:spcPct val="20000"/>
        </a:spcBef>
        <a:spcAft>
          <a:spcPct val="0"/>
        </a:spcAft>
        <a:buChar char="»"/>
        <a:defRPr kumimoji="1" sz="2000">
          <a:solidFill>
            <a:schemeClr val="tx1"/>
          </a:solidFill>
          <a:latin typeface="+mn-lt"/>
          <a:ea typeface="+mn-ea"/>
        </a:defRPr>
      </a:lvl7pPr>
      <a:lvl8pPr marL="3421148" indent="-223844" algn="l" rtl="0" fontAlgn="base" latinLnBrk="1">
        <a:spcBef>
          <a:spcPct val="20000"/>
        </a:spcBef>
        <a:spcAft>
          <a:spcPct val="0"/>
        </a:spcAft>
        <a:buChar char="»"/>
        <a:defRPr kumimoji="1" sz="2000">
          <a:solidFill>
            <a:schemeClr val="tx1"/>
          </a:solidFill>
          <a:latin typeface="+mn-lt"/>
          <a:ea typeface="+mn-ea"/>
        </a:defRPr>
      </a:lvl8pPr>
      <a:lvl9pPr marL="3878360" indent="-223844" algn="l" rtl="0" fontAlgn="base" latinLnBrk="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23" rtl="0" eaLnBrk="1" latinLnBrk="1" hangingPunct="1">
        <a:defRPr sz="1800" kern="1200">
          <a:solidFill>
            <a:schemeClr val="tx1"/>
          </a:solidFill>
          <a:latin typeface="+mn-lt"/>
          <a:ea typeface="+mn-ea"/>
          <a:cs typeface="+mn-cs"/>
        </a:defRPr>
      </a:lvl1pPr>
      <a:lvl2pPr marL="457212" algn="l" defTabSz="914423" rtl="0" eaLnBrk="1" latinLnBrk="1" hangingPunct="1">
        <a:defRPr sz="1800" kern="1200">
          <a:solidFill>
            <a:schemeClr val="tx1"/>
          </a:solidFill>
          <a:latin typeface="+mn-lt"/>
          <a:ea typeface="+mn-ea"/>
          <a:cs typeface="+mn-cs"/>
        </a:defRPr>
      </a:lvl2pPr>
      <a:lvl3pPr marL="914423" algn="l" defTabSz="914423" rtl="0" eaLnBrk="1" latinLnBrk="1" hangingPunct="1">
        <a:defRPr sz="1800" kern="1200">
          <a:solidFill>
            <a:schemeClr val="tx1"/>
          </a:solidFill>
          <a:latin typeface="+mn-lt"/>
          <a:ea typeface="+mn-ea"/>
          <a:cs typeface="+mn-cs"/>
        </a:defRPr>
      </a:lvl3pPr>
      <a:lvl4pPr marL="1371634" algn="l" defTabSz="914423" rtl="0" eaLnBrk="1" latinLnBrk="1" hangingPunct="1">
        <a:defRPr sz="1800" kern="1200">
          <a:solidFill>
            <a:schemeClr val="tx1"/>
          </a:solidFill>
          <a:latin typeface="+mn-lt"/>
          <a:ea typeface="+mn-ea"/>
          <a:cs typeface="+mn-cs"/>
        </a:defRPr>
      </a:lvl4pPr>
      <a:lvl5pPr marL="1828846" algn="l" defTabSz="914423" rtl="0" eaLnBrk="1" latinLnBrk="1" hangingPunct="1">
        <a:defRPr sz="1800" kern="1200">
          <a:solidFill>
            <a:schemeClr val="tx1"/>
          </a:solidFill>
          <a:latin typeface="+mn-lt"/>
          <a:ea typeface="+mn-ea"/>
          <a:cs typeface="+mn-cs"/>
        </a:defRPr>
      </a:lvl5pPr>
      <a:lvl6pPr marL="2286057" algn="l" defTabSz="914423" rtl="0" eaLnBrk="1" latinLnBrk="1" hangingPunct="1">
        <a:defRPr sz="1800" kern="1200">
          <a:solidFill>
            <a:schemeClr val="tx1"/>
          </a:solidFill>
          <a:latin typeface="+mn-lt"/>
          <a:ea typeface="+mn-ea"/>
          <a:cs typeface="+mn-cs"/>
        </a:defRPr>
      </a:lvl6pPr>
      <a:lvl7pPr marL="2743269" algn="l" defTabSz="914423" rtl="0" eaLnBrk="1" latinLnBrk="1" hangingPunct="1">
        <a:defRPr sz="1800" kern="1200">
          <a:solidFill>
            <a:schemeClr val="tx1"/>
          </a:solidFill>
          <a:latin typeface="+mn-lt"/>
          <a:ea typeface="+mn-ea"/>
          <a:cs typeface="+mn-cs"/>
        </a:defRPr>
      </a:lvl7pPr>
      <a:lvl8pPr marL="3200480" algn="l" defTabSz="914423" rtl="0" eaLnBrk="1" latinLnBrk="1" hangingPunct="1">
        <a:defRPr sz="1800" kern="1200">
          <a:solidFill>
            <a:schemeClr val="tx1"/>
          </a:solidFill>
          <a:latin typeface="+mn-lt"/>
          <a:ea typeface="+mn-ea"/>
          <a:cs typeface="+mn-cs"/>
        </a:defRPr>
      </a:lvl8pPr>
      <a:lvl9pPr marL="3657691" algn="l" defTabSz="914423"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39"/>
          <p:cNvSpPr>
            <a:spLocks noChangeShapeType="1"/>
          </p:cNvSpPr>
          <p:nvPr userDrawn="1"/>
        </p:nvSpPr>
        <p:spPr bwMode="auto">
          <a:xfrm>
            <a:off x="0" y="587375"/>
            <a:ext cx="12192000" cy="0"/>
          </a:xfrm>
          <a:prstGeom prst="line">
            <a:avLst/>
          </a:prstGeom>
          <a:noFill/>
          <a:ln w="9525">
            <a:solidFill>
              <a:srgbClr val="000000"/>
            </a:solidFill>
            <a:round/>
            <a:headEnd/>
            <a:tailEnd/>
          </a:ln>
        </p:spPr>
        <p:txBody>
          <a:bodyPr lIns="91369" tIns="45687" rIns="91369" bIns="45687"/>
          <a:lstStyle/>
          <a:p>
            <a:pPr>
              <a:defRPr/>
            </a:pPr>
            <a:endParaRPr lang="ko-KR" altLang="en-US">
              <a:solidFill>
                <a:prstClr val="black"/>
              </a:solidFill>
            </a:endParaRPr>
          </a:p>
        </p:txBody>
      </p:sp>
      <p:sp>
        <p:nvSpPr>
          <p:cNvPr id="5" name="직사각형 4"/>
          <p:cNvSpPr/>
          <p:nvPr userDrawn="1"/>
        </p:nvSpPr>
        <p:spPr>
          <a:xfrm>
            <a:off x="5205042" y="180980"/>
            <a:ext cx="1447810" cy="276987"/>
          </a:xfrm>
          <a:prstGeom prst="rect">
            <a:avLst/>
          </a:prstGeom>
          <a:ln>
            <a:solidFill>
              <a:schemeClr val="bg1">
                <a:lumMod val="85000"/>
              </a:schemeClr>
            </a:solidFill>
          </a:ln>
        </p:spPr>
        <p:txBody>
          <a:bodyPr wrap="none" lIns="91429" tIns="45714" rIns="91429" bIns="45714">
            <a:spAutoFit/>
          </a:bodyPr>
          <a:lstStyle/>
          <a:p>
            <a:pPr>
              <a:defRPr/>
            </a:pPr>
            <a:r>
              <a:rPr lang="en-US" altLang="ko-KR" sz="1200" b="0">
                <a:solidFill>
                  <a:prstClr val="white">
                    <a:lumMod val="75000"/>
                  </a:prstClr>
                </a:solidFill>
                <a:latin typeface="Arial Narrow" pitchFamily="34" charset="0"/>
                <a:cs typeface="Arial" pitchFamily="34" charset="0"/>
              </a:rPr>
              <a:t>LGE Internal Use Only</a:t>
            </a:r>
            <a:endParaRPr lang="ko-KR" altLang="en-US" sz="1200" b="0">
              <a:solidFill>
                <a:prstClr val="white">
                  <a:lumMod val="75000"/>
                </a:prstClr>
              </a:solidFill>
              <a:latin typeface="Arial Narrow" pitchFamily="34" charset="0"/>
              <a:cs typeface="Arial" pitchFamily="34" charset="0"/>
            </a:endParaRPr>
          </a:p>
        </p:txBody>
      </p:sp>
    </p:spTree>
    <p:extLst>
      <p:ext uri="{BB962C8B-B14F-4D97-AF65-F5344CB8AC3E}">
        <p14:creationId xmlns:p14="http://schemas.microsoft.com/office/powerpoint/2010/main" val="132938937"/>
      </p:ext>
    </p:extLst>
  </p:cSld>
  <p:clrMap bg1="lt1" tx1="dk1" bg2="lt2" tx2="dk2" accent1="accent1" accent2="accent2" accent3="accent3" accent4="accent4" accent5="accent5" accent6="accent6" hlink="hlink" folHlink="folHlink"/>
  <p:sldLayoutIdLst>
    <p:sldLayoutId id="2147483838" r:id="rId1"/>
    <p:sldLayoutId id="2147483839" r:id="rId2"/>
  </p:sldLayoutIdLst>
  <p:hf hdr="0" ftr="0" dt="0"/>
  <p:txStyles>
    <p:titleStyle>
      <a:lvl1pPr algn="ctr" rtl="0" eaLnBrk="0" fontAlgn="base" latinLnBrk="1" hangingPunct="0">
        <a:spcBef>
          <a:spcPct val="0"/>
        </a:spcBef>
        <a:spcAft>
          <a:spcPct val="0"/>
        </a:spcAft>
        <a:defRPr sz="4401" kern="1200">
          <a:solidFill>
            <a:schemeClr val="tx1"/>
          </a:solidFill>
          <a:latin typeface="+mj-lt"/>
          <a:ea typeface="+mj-ea"/>
          <a:cs typeface="+mj-cs"/>
        </a:defRPr>
      </a:lvl1pPr>
      <a:lvl2pPr algn="ctr" rtl="0" eaLnBrk="0" fontAlgn="base" latinLnBrk="1" hangingPunct="0">
        <a:spcBef>
          <a:spcPct val="0"/>
        </a:spcBef>
        <a:spcAft>
          <a:spcPct val="0"/>
        </a:spcAft>
        <a:defRPr sz="4401">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1">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1">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1">
          <a:solidFill>
            <a:schemeClr val="tx1"/>
          </a:solidFill>
          <a:latin typeface="맑은 고딕" pitchFamily="50" charset="-127"/>
          <a:ea typeface="맑은 고딕" pitchFamily="50" charset="-127"/>
        </a:defRPr>
      </a:lvl5pPr>
      <a:lvl6pPr marL="457212" algn="ctr" rtl="0" fontAlgn="base" latinLnBrk="1">
        <a:spcBef>
          <a:spcPct val="0"/>
        </a:spcBef>
        <a:spcAft>
          <a:spcPct val="0"/>
        </a:spcAft>
        <a:defRPr sz="4401">
          <a:solidFill>
            <a:schemeClr val="tx1"/>
          </a:solidFill>
          <a:latin typeface="맑은 고딕" pitchFamily="50" charset="-127"/>
          <a:ea typeface="맑은 고딕" pitchFamily="50" charset="-127"/>
        </a:defRPr>
      </a:lvl6pPr>
      <a:lvl7pPr marL="914423" algn="ctr" rtl="0" fontAlgn="base" latinLnBrk="1">
        <a:spcBef>
          <a:spcPct val="0"/>
        </a:spcBef>
        <a:spcAft>
          <a:spcPct val="0"/>
        </a:spcAft>
        <a:defRPr sz="4401">
          <a:solidFill>
            <a:schemeClr val="tx1"/>
          </a:solidFill>
          <a:latin typeface="맑은 고딕" pitchFamily="50" charset="-127"/>
          <a:ea typeface="맑은 고딕" pitchFamily="50" charset="-127"/>
        </a:defRPr>
      </a:lvl7pPr>
      <a:lvl8pPr marL="1371634" algn="ctr" rtl="0" fontAlgn="base" latinLnBrk="1">
        <a:spcBef>
          <a:spcPct val="0"/>
        </a:spcBef>
        <a:spcAft>
          <a:spcPct val="0"/>
        </a:spcAft>
        <a:defRPr sz="4401">
          <a:solidFill>
            <a:schemeClr val="tx1"/>
          </a:solidFill>
          <a:latin typeface="맑은 고딕" pitchFamily="50" charset="-127"/>
          <a:ea typeface="맑은 고딕" pitchFamily="50" charset="-127"/>
        </a:defRPr>
      </a:lvl8pPr>
      <a:lvl9pPr marL="1828846" algn="ctr" rtl="0" fontAlgn="base" latinLnBrk="1">
        <a:spcBef>
          <a:spcPct val="0"/>
        </a:spcBef>
        <a:spcAft>
          <a:spcPct val="0"/>
        </a:spcAft>
        <a:defRPr sz="4401">
          <a:solidFill>
            <a:schemeClr val="tx1"/>
          </a:solidFill>
          <a:latin typeface="맑은 고딕" pitchFamily="50" charset="-127"/>
          <a:ea typeface="맑은 고딕" pitchFamily="50" charset="-127"/>
        </a:defRPr>
      </a:lvl9pPr>
    </p:titleStyle>
    <p:bodyStyle>
      <a:lvl1pPr marL="342908" indent="-342908" algn="l" rtl="0" eaLnBrk="0" fontAlgn="base" latinLnBrk="1" hangingPunct="0">
        <a:spcBef>
          <a:spcPct val="20000"/>
        </a:spcBef>
        <a:spcAft>
          <a:spcPct val="0"/>
        </a:spcAft>
        <a:buFont typeface="Arial" charset="0"/>
        <a:buChar char="•"/>
        <a:defRPr sz="3200" kern="1200">
          <a:solidFill>
            <a:schemeClr val="tx1"/>
          </a:solidFill>
          <a:latin typeface="+mn-lt"/>
          <a:ea typeface="+mn-ea"/>
          <a:cs typeface="+mn-cs"/>
        </a:defRPr>
      </a:lvl1pPr>
      <a:lvl2pPr marL="742969" indent="-285757" algn="l" rtl="0" eaLnBrk="0" fontAlgn="base" latinLnBrk="1" hangingPunct="0">
        <a:spcBef>
          <a:spcPct val="20000"/>
        </a:spcBef>
        <a:spcAft>
          <a:spcPct val="0"/>
        </a:spcAft>
        <a:buFont typeface="Arial" charset="0"/>
        <a:buChar char="–"/>
        <a:defRPr sz="2800" kern="1200">
          <a:solidFill>
            <a:schemeClr val="tx1"/>
          </a:solidFill>
          <a:latin typeface="+mn-lt"/>
          <a:ea typeface="+mn-ea"/>
          <a:cs typeface="+mn-cs"/>
        </a:defRPr>
      </a:lvl2pPr>
      <a:lvl3pPr marL="1143028" indent="-228606" algn="l" rtl="0" eaLnBrk="0" fontAlgn="base" latinLnBrk="1" hangingPunct="0">
        <a:spcBef>
          <a:spcPct val="20000"/>
        </a:spcBef>
        <a:spcAft>
          <a:spcPct val="0"/>
        </a:spcAft>
        <a:buFont typeface="Arial" charset="0"/>
        <a:buChar char="•"/>
        <a:defRPr sz="2400" kern="1200">
          <a:solidFill>
            <a:schemeClr val="tx1"/>
          </a:solidFill>
          <a:latin typeface="+mn-lt"/>
          <a:ea typeface="+mn-ea"/>
          <a:cs typeface="+mn-cs"/>
        </a:defRPr>
      </a:lvl3pPr>
      <a:lvl4pPr marL="1600240" indent="-228606"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4pPr>
      <a:lvl5pPr marL="2057452" indent="-228606"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5pPr>
      <a:lvl6pPr marL="2514663"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74"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86"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97"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23" rtl="0" eaLnBrk="1" latinLnBrk="1" hangingPunct="1">
        <a:defRPr sz="1800" kern="1200">
          <a:solidFill>
            <a:schemeClr val="tx1"/>
          </a:solidFill>
          <a:latin typeface="+mn-lt"/>
          <a:ea typeface="+mn-ea"/>
          <a:cs typeface="+mn-cs"/>
        </a:defRPr>
      </a:lvl1pPr>
      <a:lvl2pPr marL="457212" algn="l" defTabSz="914423" rtl="0" eaLnBrk="1" latinLnBrk="1" hangingPunct="1">
        <a:defRPr sz="1800" kern="1200">
          <a:solidFill>
            <a:schemeClr val="tx1"/>
          </a:solidFill>
          <a:latin typeface="+mn-lt"/>
          <a:ea typeface="+mn-ea"/>
          <a:cs typeface="+mn-cs"/>
        </a:defRPr>
      </a:lvl2pPr>
      <a:lvl3pPr marL="914423" algn="l" defTabSz="914423" rtl="0" eaLnBrk="1" latinLnBrk="1" hangingPunct="1">
        <a:defRPr sz="1800" kern="1200">
          <a:solidFill>
            <a:schemeClr val="tx1"/>
          </a:solidFill>
          <a:latin typeface="+mn-lt"/>
          <a:ea typeface="+mn-ea"/>
          <a:cs typeface="+mn-cs"/>
        </a:defRPr>
      </a:lvl3pPr>
      <a:lvl4pPr marL="1371634" algn="l" defTabSz="914423" rtl="0" eaLnBrk="1" latinLnBrk="1" hangingPunct="1">
        <a:defRPr sz="1800" kern="1200">
          <a:solidFill>
            <a:schemeClr val="tx1"/>
          </a:solidFill>
          <a:latin typeface="+mn-lt"/>
          <a:ea typeface="+mn-ea"/>
          <a:cs typeface="+mn-cs"/>
        </a:defRPr>
      </a:lvl4pPr>
      <a:lvl5pPr marL="1828846" algn="l" defTabSz="914423" rtl="0" eaLnBrk="1" latinLnBrk="1" hangingPunct="1">
        <a:defRPr sz="1800" kern="1200">
          <a:solidFill>
            <a:schemeClr val="tx1"/>
          </a:solidFill>
          <a:latin typeface="+mn-lt"/>
          <a:ea typeface="+mn-ea"/>
          <a:cs typeface="+mn-cs"/>
        </a:defRPr>
      </a:lvl5pPr>
      <a:lvl6pPr marL="2286057" algn="l" defTabSz="914423" rtl="0" eaLnBrk="1" latinLnBrk="1" hangingPunct="1">
        <a:defRPr sz="1800" kern="1200">
          <a:solidFill>
            <a:schemeClr val="tx1"/>
          </a:solidFill>
          <a:latin typeface="+mn-lt"/>
          <a:ea typeface="+mn-ea"/>
          <a:cs typeface="+mn-cs"/>
        </a:defRPr>
      </a:lvl6pPr>
      <a:lvl7pPr marL="2743269" algn="l" defTabSz="914423" rtl="0" eaLnBrk="1" latinLnBrk="1" hangingPunct="1">
        <a:defRPr sz="1800" kern="1200">
          <a:solidFill>
            <a:schemeClr val="tx1"/>
          </a:solidFill>
          <a:latin typeface="+mn-lt"/>
          <a:ea typeface="+mn-ea"/>
          <a:cs typeface="+mn-cs"/>
        </a:defRPr>
      </a:lvl7pPr>
      <a:lvl8pPr marL="3200480" algn="l" defTabSz="914423" rtl="0" eaLnBrk="1" latinLnBrk="1" hangingPunct="1">
        <a:defRPr sz="1800" kern="1200">
          <a:solidFill>
            <a:schemeClr val="tx1"/>
          </a:solidFill>
          <a:latin typeface="+mn-lt"/>
          <a:ea typeface="+mn-ea"/>
          <a:cs typeface="+mn-cs"/>
        </a:defRPr>
      </a:lvl8pPr>
      <a:lvl9pPr marL="3657691" algn="l" defTabSz="914423"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39"/>
          <p:cNvSpPr>
            <a:spLocks noChangeShapeType="1"/>
          </p:cNvSpPr>
          <p:nvPr userDrawn="1"/>
        </p:nvSpPr>
        <p:spPr bwMode="auto">
          <a:xfrm>
            <a:off x="0" y="587375"/>
            <a:ext cx="12192000" cy="0"/>
          </a:xfrm>
          <a:prstGeom prst="line">
            <a:avLst/>
          </a:prstGeom>
          <a:noFill/>
          <a:ln w="9525">
            <a:solidFill>
              <a:srgbClr val="000000"/>
            </a:solidFill>
            <a:round/>
            <a:headEnd/>
            <a:tailEnd/>
          </a:ln>
        </p:spPr>
        <p:txBody>
          <a:bodyPr lIns="91369" tIns="45687" rIns="91369" bIns="45687"/>
          <a:lstStyle/>
          <a:p>
            <a:pPr>
              <a:defRPr/>
            </a:pPr>
            <a:endParaRPr lang="ko-KR" altLang="en-US">
              <a:solidFill>
                <a:prstClr val="black"/>
              </a:solidFill>
            </a:endParaRPr>
          </a:p>
        </p:txBody>
      </p:sp>
      <p:sp>
        <p:nvSpPr>
          <p:cNvPr id="5" name="직사각형 4"/>
          <p:cNvSpPr/>
          <p:nvPr userDrawn="1"/>
        </p:nvSpPr>
        <p:spPr>
          <a:xfrm>
            <a:off x="5205042" y="180980"/>
            <a:ext cx="1447810" cy="276987"/>
          </a:xfrm>
          <a:prstGeom prst="rect">
            <a:avLst/>
          </a:prstGeom>
          <a:ln>
            <a:solidFill>
              <a:schemeClr val="bg1">
                <a:lumMod val="85000"/>
              </a:schemeClr>
            </a:solidFill>
          </a:ln>
        </p:spPr>
        <p:txBody>
          <a:bodyPr wrap="none" lIns="91429" tIns="45714" rIns="91429" bIns="45714">
            <a:spAutoFit/>
          </a:bodyPr>
          <a:lstStyle/>
          <a:p>
            <a:pPr>
              <a:defRPr/>
            </a:pPr>
            <a:r>
              <a:rPr lang="en-US" altLang="ko-KR" sz="1200" b="0">
                <a:solidFill>
                  <a:prstClr val="white">
                    <a:lumMod val="75000"/>
                  </a:prstClr>
                </a:solidFill>
                <a:latin typeface="Arial Narrow" pitchFamily="34" charset="0"/>
                <a:cs typeface="Arial" pitchFamily="34" charset="0"/>
              </a:rPr>
              <a:t>LGE Internal Use Only</a:t>
            </a:r>
            <a:endParaRPr lang="ko-KR" altLang="en-US" sz="1200" b="0">
              <a:solidFill>
                <a:prstClr val="white">
                  <a:lumMod val="75000"/>
                </a:prstClr>
              </a:solidFill>
              <a:latin typeface="Arial Narrow" pitchFamily="34" charset="0"/>
              <a:cs typeface="Arial" pitchFamily="34" charset="0"/>
            </a:endParaRPr>
          </a:p>
        </p:txBody>
      </p:sp>
    </p:spTree>
    <p:extLst>
      <p:ext uri="{BB962C8B-B14F-4D97-AF65-F5344CB8AC3E}">
        <p14:creationId xmlns:p14="http://schemas.microsoft.com/office/powerpoint/2010/main" val="1716067551"/>
      </p:ext>
    </p:extLst>
  </p:cSld>
  <p:clrMap bg1="lt1" tx1="dk1" bg2="lt2" tx2="dk2" accent1="accent1" accent2="accent2" accent3="accent3" accent4="accent4" accent5="accent5" accent6="accent6" hlink="hlink" folHlink="folHlink"/>
  <p:sldLayoutIdLst>
    <p:sldLayoutId id="2147483842" r:id="rId1"/>
    <p:sldLayoutId id="2147483843" r:id="rId2"/>
  </p:sldLayoutIdLst>
  <p:hf hdr="0" ftr="0" dt="0"/>
  <p:txStyles>
    <p:titleStyle>
      <a:lvl1pPr algn="ctr" rtl="0" eaLnBrk="0" fontAlgn="base" latinLnBrk="1" hangingPunct="0">
        <a:spcBef>
          <a:spcPct val="0"/>
        </a:spcBef>
        <a:spcAft>
          <a:spcPct val="0"/>
        </a:spcAft>
        <a:defRPr sz="4401" kern="1200">
          <a:solidFill>
            <a:schemeClr val="tx1"/>
          </a:solidFill>
          <a:latin typeface="+mj-lt"/>
          <a:ea typeface="+mj-ea"/>
          <a:cs typeface="+mj-cs"/>
        </a:defRPr>
      </a:lvl1pPr>
      <a:lvl2pPr algn="ctr" rtl="0" eaLnBrk="0" fontAlgn="base" latinLnBrk="1" hangingPunct="0">
        <a:spcBef>
          <a:spcPct val="0"/>
        </a:spcBef>
        <a:spcAft>
          <a:spcPct val="0"/>
        </a:spcAft>
        <a:defRPr sz="4401">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1">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1">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1">
          <a:solidFill>
            <a:schemeClr val="tx1"/>
          </a:solidFill>
          <a:latin typeface="맑은 고딕" pitchFamily="50" charset="-127"/>
          <a:ea typeface="맑은 고딕" pitchFamily="50" charset="-127"/>
        </a:defRPr>
      </a:lvl5pPr>
      <a:lvl6pPr marL="457212" algn="ctr" rtl="0" fontAlgn="base" latinLnBrk="1">
        <a:spcBef>
          <a:spcPct val="0"/>
        </a:spcBef>
        <a:spcAft>
          <a:spcPct val="0"/>
        </a:spcAft>
        <a:defRPr sz="4401">
          <a:solidFill>
            <a:schemeClr val="tx1"/>
          </a:solidFill>
          <a:latin typeface="맑은 고딕" pitchFamily="50" charset="-127"/>
          <a:ea typeface="맑은 고딕" pitchFamily="50" charset="-127"/>
        </a:defRPr>
      </a:lvl6pPr>
      <a:lvl7pPr marL="914423" algn="ctr" rtl="0" fontAlgn="base" latinLnBrk="1">
        <a:spcBef>
          <a:spcPct val="0"/>
        </a:spcBef>
        <a:spcAft>
          <a:spcPct val="0"/>
        </a:spcAft>
        <a:defRPr sz="4401">
          <a:solidFill>
            <a:schemeClr val="tx1"/>
          </a:solidFill>
          <a:latin typeface="맑은 고딕" pitchFamily="50" charset="-127"/>
          <a:ea typeface="맑은 고딕" pitchFamily="50" charset="-127"/>
        </a:defRPr>
      </a:lvl7pPr>
      <a:lvl8pPr marL="1371634" algn="ctr" rtl="0" fontAlgn="base" latinLnBrk="1">
        <a:spcBef>
          <a:spcPct val="0"/>
        </a:spcBef>
        <a:spcAft>
          <a:spcPct val="0"/>
        </a:spcAft>
        <a:defRPr sz="4401">
          <a:solidFill>
            <a:schemeClr val="tx1"/>
          </a:solidFill>
          <a:latin typeface="맑은 고딕" pitchFamily="50" charset="-127"/>
          <a:ea typeface="맑은 고딕" pitchFamily="50" charset="-127"/>
        </a:defRPr>
      </a:lvl8pPr>
      <a:lvl9pPr marL="1828846" algn="ctr" rtl="0" fontAlgn="base" latinLnBrk="1">
        <a:spcBef>
          <a:spcPct val="0"/>
        </a:spcBef>
        <a:spcAft>
          <a:spcPct val="0"/>
        </a:spcAft>
        <a:defRPr sz="4401">
          <a:solidFill>
            <a:schemeClr val="tx1"/>
          </a:solidFill>
          <a:latin typeface="맑은 고딕" pitchFamily="50" charset="-127"/>
          <a:ea typeface="맑은 고딕" pitchFamily="50" charset="-127"/>
        </a:defRPr>
      </a:lvl9pPr>
    </p:titleStyle>
    <p:bodyStyle>
      <a:lvl1pPr marL="342908" indent="-342908" algn="l" rtl="0" eaLnBrk="0" fontAlgn="base" latinLnBrk="1" hangingPunct="0">
        <a:spcBef>
          <a:spcPct val="20000"/>
        </a:spcBef>
        <a:spcAft>
          <a:spcPct val="0"/>
        </a:spcAft>
        <a:buFont typeface="Arial" charset="0"/>
        <a:buChar char="•"/>
        <a:defRPr sz="3200" kern="1200">
          <a:solidFill>
            <a:schemeClr val="tx1"/>
          </a:solidFill>
          <a:latin typeface="+mn-lt"/>
          <a:ea typeface="+mn-ea"/>
          <a:cs typeface="+mn-cs"/>
        </a:defRPr>
      </a:lvl1pPr>
      <a:lvl2pPr marL="742969" indent="-285757" algn="l" rtl="0" eaLnBrk="0" fontAlgn="base" latinLnBrk="1" hangingPunct="0">
        <a:spcBef>
          <a:spcPct val="20000"/>
        </a:spcBef>
        <a:spcAft>
          <a:spcPct val="0"/>
        </a:spcAft>
        <a:buFont typeface="Arial" charset="0"/>
        <a:buChar char="–"/>
        <a:defRPr sz="2800" kern="1200">
          <a:solidFill>
            <a:schemeClr val="tx1"/>
          </a:solidFill>
          <a:latin typeface="+mn-lt"/>
          <a:ea typeface="+mn-ea"/>
          <a:cs typeface="+mn-cs"/>
        </a:defRPr>
      </a:lvl2pPr>
      <a:lvl3pPr marL="1143028" indent="-228606" algn="l" rtl="0" eaLnBrk="0" fontAlgn="base" latinLnBrk="1" hangingPunct="0">
        <a:spcBef>
          <a:spcPct val="20000"/>
        </a:spcBef>
        <a:spcAft>
          <a:spcPct val="0"/>
        </a:spcAft>
        <a:buFont typeface="Arial" charset="0"/>
        <a:buChar char="•"/>
        <a:defRPr sz="2400" kern="1200">
          <a:solidFill>
            <a:schemeClr val="tx1"/>
          </a:solidFill>
          <a:latin typeface="+mn-lt"/>
          <a:ea typeface="+mn-ea"/>
          <a:cs typeface="+mn-cs"/>
        </a:defRPr>
      </a:lvl3pPr>
      <a:lvl4pPr marL="1600240" indent="-228606"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4pPr>
      <a:lvl5pPr marL="2057452" indent="-228606"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5pPr>
      <a:lvl6pPr marL="2514663"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74"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86"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97"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23" rtl="0" eaLnBrk="1" latinLnBrk="1" hangingPunct="1">
        <a:defRPr sz="1800" kern="1200">
          <a:solidFill>
            <a:schemeClr val="tx1"/>
          </a:solidFill>
          <a:latin typeface="+mn-lt"/>
          <a:ea typeface="+mn-ea"/>
          <a:cs typeface="+mn-cs"/>
        </a:defRPr>
      </a:lvl1pPr>
      <a:lvl2pPr marL="457212" algn="l" defTabSz="914423" rtl="0" eaLnBrk="1" latinLnBrk="1" hangingPunct="1">
        <a:defRPr sz="1800" kern="1200">
          <a:solidFill>
            <a:schemeClr val="tx1"/>
          </a:solidFill>
          <a:latin typeface="+mn-lt"/>
          <a:ea typeface="+mn-ea"/>
          <a:cs typeface="+mn-cs"/>
        </a:defRPr>
      </a:lvl2pPr>
      <a:lvl3pPr marL="914423" algn="l" defTabSz="914423" rtl="0" eaLnBrk="1" latinLnBrk="1" hangingPunct="1">
        <a:defRPr sz="1800" kern="1200">
          <a:solidFill>
            <a:schemeClr val="tx1"/>
          </a:solidFill>
          <a:latin typeface="+mn-lt"/>
          <a:ea typeface="+mn-ea"/>
          <a:cs typeface="+mn-cs"/>
        </a:defRPr>
      </a:lvl3pPr>
      <a:lvl4pPr marL="1371634" algn="l" defTabSz="914423" rtl="0" eaLnBrk="1" latinLnBrk="1" hangingPunct="1">
        <a:defRPr sz="1800" kern="1200">
          <a:solidFill>
            <a:schemeClr val="tx1"/>
          </a:solidFill>
          <a:latin typeface="+mn-lt"/>
          <a:ea typeface="+mn-ea"/>
          <a:cs typeface="+mn-cs"/>
        </a:defRPr>
      </a:lvl4pPr>
      <a:lvl5pPr marL="1828846" algn="l" defTabSz="914423" rtl="0" eaLnBrk="1" latinLnBrk="1" hangingPunct="1">
        <a:defRPr sz="1800" kern="1200">
          <a:solidFill>
            <a:schemeClr val="tx1"/>
          </a:solidFill>
          <a:latin typeface="+mn-lt"/>
          <a:ea typeface="+mn-ea"/>
          <a:cs typeface="+mn-cs"/>
        </a:defRPr>
      </a:lvl5pPr>
      <a:lvl6pPr marL="2286057" algn="l" defTabSz="914423" rtl="0" eaLnBrk="1" latinLnBrk="1" hangingPunct="1">
        <a:defRPr sz="1800" kern="1200">
          <a:solidFill>
            <a:schemeClr val="tx1"/>
          </a:solidFill>
          <a:latin typeface="+mn-lt"/>
          <a:ea typeface="+mn-ea"/>
          <a:cs typeface="+mn-cs"/>
        </a:defRPr>
      </a:lvl6pPr>
      <a:lvl7pPr marL="2743269" algn="l" defTabSz="914423" rtl="0" eaLnBrk="1" latinLnBrk="1" hangingPunct="1">
        <a:defRPr sz="1800" kern="1200">
          <a:solidFill>
            <a:schemeClr val="tx1"/>
          </a:solidFill>
          <a:latin typeface="+mn-lt"/>
          <a:ea typeface="+mn-ea"/>
          <a:cs typeface="+mn-cs"/>
        </a:defRPr>
      </a:lvl7pPr>
      <a:lvl8pPr marL="3200480" algn="l" defTabSz="914423" rtl="0" eaLnBrk="1" latinLnBrk="1" hangingPunct="1">
        <a:defRPr sz="1800" kern="1200">
          <a:solidFill>
            <a:schemeClr val="tx1"/>
          </a:solidFill>
          <a:latin typeface="+mn-lt"/>
          <a:ea typeface="+mn-ea"/>
          <a:cs typeface="+mn-cs"/>
        </a:defRPr>
      </a:lvl8pPr>
      <a:lvl9pPr marL="3657691" algn="l" defTabSz="914423"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39"/>
          <p:cNvSpPr>
            <a:spLocks noChangeShapeType="1"/>
          </p:cNvSpPr>
          <p:nvPr userDrawn="1"/>
        </p:nvSpPr>
        <p:spPr bwMode="auto">
          <a:xfrm>
            <a:off x="0" y="587375"/>
            <a:ext cx="12192000" cy="0"/>
          </a:xfrm>
          <a:prstGeom prst="line">
            <a:avLst/>
          </a:prstGeom>
          <a:noFill/>
          <a:ln w="9525">
            <a:solidFill>
              <a:srgbClr val="000000"/>
            </a:solidFill>
            <a:round/>
            <a:headEnd/>
            <a:tailEnd/>
          </a:ln>
        </p:spPr>
        <p:txBody>
          <a:bodyPr lIns="91369" tIns="45687" rIns="91369" bIns="45687"/>
          <a:lstStyle/>
          <a:p>
            <a:pPr>
              <a:defRPr/>
            </a:pPr>
            <a:endParaRPr lang="ko-KR" altLang="en-US">
              <a:solidFill>
                <a:prstClr val="black"/>
              </a:solidFill>
            </a:endParaRPr>
          </a:p>
        </p:txBody>
      </p:sp>
      <p:sp>
        <p:nvSpPr>
          <p:cNvPr id="5" name="직사각형 4"/>
          <p:cNvSpPr/>
          <p:nvPr userDrawn="1"/>
        </p:nvSpPr>
        <p:spPr>
          <a:xfrm>
            <a:off x="5205042" y="180980"/>
            <a:ext cx="1447810" cy="276987"/>
          </a:xfrm>
          <a:prstGeom prst="rect">
            <a:avLst/>
          </a:prstGeom>
          <a:ln>
            <a:solidFill>
              <a:schemeClr val="bg1">
                <a:lumMod val="85000"/>
              </a:schemeClr>
            </a:solidFill>
          </a:ln>
        </p:spPr>
        <p:txBody>
          <a:bodyPr wrap="none" lIns="91429" tIns="45714" rIns="91429" bIns="45714">
            <a:spAutoFit/>
          </a:bodyPr>
          <a:lstStyle/>
          <a:p>
            <a:pPr>
              <a:defRPr/>
            </a:pPr>
            <a:r>
              <a:rPr lang="en-US" altLang="ko-KR" sz="1200" b="0">
                <a:solidFill>
                  <a:prstClr val="white">
                    <a:lumMod val="75000"/>
                  </a:prstClr>
                </a:solidFill>
                <a:latin typeface="Arial Narrow" pitchFamily="34" charset="0"/>
                <a:cs typeface="Arial" pitchFamily="34" charset="0"/>
              </a:rPr>
              <a:t>LGE Internal Use Only</a:t>
            </a:r>
            <a:endParaRPr lang="ko-KR" altLang="en-US" sz="1200" b="0">
              <a:solidFill>
                <a:prstClr val="white">
                  <a:lumMod val="75000"/>
                </a:prstClr>
              </a:solidFill>
              <a:latin typeface="Arial Narrow" pitchFamily="34" charset="0"/>
              <a:cs typeface="Arial" pitchFamily="34" charset="0"/>
            </a:endParaRPr>
          </a:p>
        </p:txBody>
      </p:sp>
    </p:spTree>
    <p:extLst>
      <p:ext uri="{BB962C8B-B14F-4D97-AF65-F5344CB8AC3E}">
        <p14:creationId xmlns:p14="http://schemas.microsoft.com/office/powerpoint/2010/main" val="1136660489"/>
      </p:ext>
    </p:extLst>
  </p:cSld>
  <p:clrMap bg1="lt1" tx1="dk1" bg2="lt2" tx2="dk2" accent1="accent1" accent2="accent2" accent3="accent3" accent4="accent4" accent5="accent5" accent6="accent6" hlink="hlink" folHlink="folHlink"/>
  <p:sldLayoutIdLst>
    <p:sldLayoutId id="2147483847" r:id="rId1"/>
  </p:sldLayoutIdLst>
  <p:hf hdr="0" ftr="0" dt="0"/>
  <p:txStyles>
    <p:titleStyle>
      <a:lvl1pPr algn="ctr" rtl="0" eaLnBrk="0" fontAlgn="base" latinLnBrk="1" hangingPunct="0">
        <a:spcBef>
          <a:spcPct val="0"/>
        </a:spcBef>
        <a:spcAft>
          <a:spcPct val="0"/>
        </a:spcAft>
        <a:defRPr sz="4401" kern="1200">
          <a:solidFill>
            <a:schemeClr val="tx1"/>
          </a:solidFill>
          <a:latin typeface="+mj-lt"/>
          <a:ea typeface="+mj-ea"/>
          <a:cs typeface="+mj-cs"/>
        </a:defRPr>
      </a:lvl1pPr>
      <a:lvl2pPr algn="ctr" rtl="0" eaLnBrk="0" fontAlgn="base" latinLnBrk="1" hangingPunct="0">
        <a:spcBef>
          <a:spcPct val="0"/>
        </a:spcBef>
        <a:spcAft>
          <a:spcPct val="0"/>
        </a:spcAft>
        <a:defRPr sz="4401">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1">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1">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1">
          <a:solidFill>
            <a:schemeClr val="tx1"/>
          </a:solidFill>
          <a:latin typeface="맑은 고딕" pitchFamily="50" charset="-127"/>
          <a:ea typeface="맑은 고딕" pitchFamily="50" charset="-127"/>
        </a:defRPr>
      </a:lvl5pPr>
      <a:lvl6pPr marL="457212" algn="ctr" rtl="0" fontAlgn="base" latinLnBrk="1">
        <a:spcBef>
          <a:spcPct val="0"/>
        </a:spcBef>
        <a:spcAft>
          <a:spcPct val="0"/>
        </a:spcAft>
        <a:defRPr sz="4401">
          <a:solidFill>
            <a:schemeClr val="tx1"/>
          </a:solidFill>
          <a:latin typeface="맑은 고딕" pitchFamily="50" charset="-127"/>
          <a:ea typeface="맑은 고딕" pitchFamily="50" charset="-127"/>
        </a:defRPr>
      </a:lvl6pPr>
      <a:lvl7pPr marL="914423" algn="ctr" rtl="0" fontAlgn="base" latinLnBrk="1">
        <a:spcBef>
          <a:spcPct val="0"/>
        </a:spcBef>
        <a:spcAft>
          <a:spcPct val="0"/>
        </a:spcAft>
        <a:defRPr sz="4401">
          <a:solidFill>
            <a:schemeClr val="tx1"/>
          </a:solidFill>
          <a:latin typeface="맑은 고딕" pitchFamily="50" charset="-127"/>
          <a:ea typeface="맑은 고딕" pitchFamily="50" charset="-127"/>
        </a:defRPr>
      </a:lvl7pPr>
      <a:lvl8pPr marL="1371634" algn="ctr" rtl="0" fontAlgn="base" latinLnBrk="1">
        <a:spcBef>
          <a:spcPct val="0"/>
        </a:spcBef>
        <a:spcAft>
          <a:spcPct val="0"/>
        </a:spcAft>
        <a:defRPr sz="4401">
          <a:solidFill>
            <a:schemeClr val="tx1"/>
          </a:solidFill>
          <a:latin typeface="맑은 고딕" pitchFamily="50" charset="-127"/>
          <a:ea typeface="맑은 고딕" pitchFamily="50" charset="-127"/>
        </a:defRPr>
      </a:lvl8pPr>
      <a:lvl9pPr marL="1828846" algn="ctr" rtl="0" fontAlgn="base" latinLnBrk="1">
        <a:spcBef>
          <a:spcPct val="0"/>
        </a:spcBef>
        <a:spcAft>
          <a:spcPct val="0"/>
        </a:spcAft>
        <a:defRPr sz="4401">
          <a:solidFill>
            <a:schemeClr val="tx1"/>
          </a:solidFill>
          <a:latin typeface="맑은 고딕" pitchFamily="50" charset="-127"/>
          <a:ea typeface="맑은 고딕" pitchFamily="50" charset="-127"/>
        </a:defRPr>
      </a:lvl9pPr>
    </p:titleStyle>
    <p:bodyStyle>
      <a:lvl1pPr marL="342908" indent="-342908" algn="l" rtl="0" eaLnBrk="0" fontAlgn="base" latinLnBrk="1" hangingPunct="0">
        <a:spcBef>
          <a:spcPct val="20000"/>
        </a:spcBef>
        <a:spcAft>
          <a:spcPct val="0"/>
        </a:spcAft>
        <a:buFont typeface="Arial" charset="0"/>
        <a:buChar char="•"/>
        <a:defRPr sz="3200" kern="1200">
          <a:solidFill>
            <a:schemeClr val="tx1"/>
          </a:solidFill>
          <a:latin typeface="+mn-lt"/>
          <a:ea typeface="+mn-ea"/>
          <a:cs typeface="+mn-cs"/>
        </a:defRPr>
      </a:lvl1pPr>
      <a:lvl2pPr marL="742969" indent="-285757" algn="l" rtl="0" eaLnBrk="0" fontAlgn="base" latinLnBrk="1" hangingPunct="0">
        <a:spcBef>
          <a:spcPct val="20000"/>
        </a:spcBef>
        <a:spcAft>
          <a:spcPct val="0"/>
        </a:spcAft>
        <a:buFont typeface="Arial" charset="0"/>
        <a:buChar char="–"/>
        <a:defRPr sz="2800" kern="1200">
          <a:solidFill>
            <a:schemeClr val="tx1"/>
          </a:solidFill>
          <a:latin typeface="+mn-lt"/>
          <a:ea typeface="+mn-ea"/>
          <a:cs typeface="+mn-cs"/>
        </a:defRPr>
      </a:lvl2pPr>
      <a:lvl3pPr marL="1143028" indent="-228606" algn="l" rtl="0" eaLnBrk="0" fontAlgn="base" latinLnBrk="1" hangingPunct="0">
        <a:spcBef>
          <a:spcPct val="20000"/>
        </a:spcBef>
        <a:spcAft>
          <a:spcPct val="0"/>
        </a:spcAft>
        <a:buFont typeface="Arial" charset="0"/>
        <a:buChar char="•"/>
        <a:defRPr sz="2400" kern="1200">
          <a:solidFill>
            <a:schemeClr val="tx1"/>
          </a:solidFill>
          <a:latin typeface="+mn-lt"/>
          <a:ea typeface="+mn-ea"/>
          <a:cs typeface="+mn-cs"/>
        </a:defRPr>
      </a:lvl3pPr>
      <a:lvl4pPr marL="1600240" indent="-228606"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4pPr>
      <a:lvl5pPr marL="2057452" indent="-228606"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5pPr>
      <a:lvl6pPr marL="2514663"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74"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86"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97"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23" rtl="0" eaLnBrk="1" latinLnBrk="1" hangingPunct="1">
        <a:defRPr sz="1800" kern="1200">
          <a:solidFill>
            <a:schemeClr val="tx1"/>
          </a:solidFill>
          <a:latin typeface="+mn-lt"/>
          <a:ea typeface="+mn-ea"/>
          <a:cs typeface="+mn-cs"/>
        </a:defRPr>
      </a:lvl1pPr>
      <a:lvl2pPr marL="457212" algn="l" defTabSz="914423" rtl="0" eaLnBrk="1" latinLnBrk="1" hangingPunct="1">
        <a:defRPr sz="1800" kern="1200">
          <a:solidFill>
            <a:schemeClr val="tx1"/>
          </a:solidFill>
          <a:latin typeface="+mn-lt"/>
          <a:ea typeface="+mn-ea"/>
          <a:cs typeface="+mn-cs"/>
        </a:defRPr>
      </a:lvl2pPr>
      <a:lvl3pPr marL="914423" algn="l" defTabSz="914423" rtl="0" eaLnBrk="1" latinLnBrk="1" hangingPunct="1">
        <a:defRPr sz="1800" kern="1200">
          <a:solidFill>
            <a:schemeClr val="tx1"/>
          </a:solidFill>
          <a:latin typeface="+mn-lt"/>
          <a:ea typeface="+mn-ea"/>
          <a:cs typeface="+mn-cs"/>
        </a:defRPr>
      </a:lvl3pPr>
      <a:lvl4pPr marL="1371634" algn="l" defTabSz="914423" rtl="0" eaLnBrk="1" latinLnBrk="1" hangingPunct="1">
        <a:defRPr sz="1800" kern="1200">
          <a:solidFill>
            <a:schemeClr val="tx1"/>
          </a:solidFill>
          <a:latin typeface="+mn-lt"/>
          <a:ea typeface="+mn-ea"/>
          <a:cs typeface="+mn-cs"/>
        </a:defRPr>
      </a:lvl4pPr>
      <a:lvl5pPr marL="1828846" algn="l" defTabSz="914423" rtl="0" eaLnBrk="1" latinLnBrk="1" hangingPunct="1">
        <a:defRPr sz="1800" kern="1200">
          <a:solidFill>
            <a:schemeClr val="tx1"/>
          </a:solidFill>
          <a:latin typeface="+mn-lt"/>
          <a:ea typeface="+mn-ea"/>
          <a:cs typeface="+mn-cs"/>
        </a:defRPr>
      </a:lvl5pPr>
      <a:lvl6pPr marL="2286057" algn="l" defTabSz="914423" rtl="0" eaLnBrk="1" latinLnBrk="1" hangingPunct="1">
        <a:defRPr sz="1800" kern="1200">
          <a:solidFill>
            <a:schemeClr val="tx1"/>
          </a:solidFill>
          <a:latin typeface="+mn-lt"/>
          <a:ea typeface="+mn-ea"/>
          <a:cs typeface="+mn-cs"/>
        </a:defRPr>
      </a:lvl6pPr>
      <a:lvl7pPr marL="2743269" algn="l" defTabSz="914423" rtl="0" eaLnBrk="1" latinLnBrk="1" hangingPunct="1">
        <a:defRPr sz="1800" kern="1200">
          <a:solidFill>
            <a:schemeClr val="tx1"/>
          </a:solidFill>
          <a:latin typeface="+mn-lt"/>
          <a:ea typeface="+mn-ea"/>
          <a:cs typeface="+mn-cs"/>
        </a:defRPr>
      </a:lvl7pPr>
      <a:lvl8pPr marL="3200480" algn="l" defTabSz="914423" rtl="0" eaLnBrk="1" latinLnBrk="1" hangingPunct="1">
        <a:defRPr sz="1800" kern="1200">
          <a:solidFill>
            <a:schemeClr val="tx1"/>
          </a:solidFill>
          <a:latin typeface="+mn-lt"/>
          <a:ea typeface="+mn-ea"/>
          <a:cs typeface="+mn-cs"/>
        </a:defRPr>
      </a:lvl8pPr>
      <a:lvl9pPr marL="3657691" algn="l" defTabSz="914423"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Line 14"/>
          <p:cNvSpPr>
            <a:spLocks noChangeShapeType="1"/>
          </p:cNvSpPr>
          <p:nvPr/>
        </p:nvSpPr>
        <p:spPr bwMode="auto">
          <a:xfrm>
            <a:off x="0" y="534987"/>
            <a:ext cx="1219200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1429" tIns="45714" rIns="91429" bIns="45714"/>
          <a:lstStyle/>
          <a:p>
            <a:pPr defTabSz="914313"/>
            <a:endParaRPr lang="ko-KR" altLang="en-US" sz="1300">
              <a:solidFill>
                <a:srgbClr val="000000"/>
              </a:solidFill>
              <a:latin typeface="Arial Narrow" panose="020B0606020202030204" pitchFamily="34" charset="0"/>
              <a:ea typeface="LG스마트체 Regular" panose="020B0600000101010101" pitchFamily="50" charset="-127"/>
            </a:endParaRPr>
          </a:p>
        </p:txBody>
      </p:sp>
      <p:sp>
        <p:nvSpPr>
          <p:cNvPr id="5" name="직사각형 4"/>
          <p:cNvSpPr/>
          <p:nvPr userDrawn="1"/>
        </p:nvSpPr>
        <p:spPr>
          <a:xfrm>
            <a:off x="5113307" y="134810"/>
            <a:ext cx="1957570" cy="285566"/>
          </a:xfrm>
          <a:prstGeom prst="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fontAlgn="auto">
              <a:spcBef>
                <a:spcPts val="0"/>
              </a:spcBef>
              <a:spcAft>
                <a:spcPts val="0"/>
              </a:spcAft>
            </a:pPr>
            <a:r>
              <a:rPr kumimoji="0" lang="en-US" altLang="ko-KR" sz="1300" b="0">
                <a:solidFill>
                  <a:srgbClr val="000000">
                    <a:lumMod val="65000"/>
                    <a:lumOff val="35000"/>
                  </a:srgbClr>
                </a:solidFill>
                <a:latin typeface="Arial Narrow" pitchFamily="34" charset="0"/>
              </a:rPr>
              <a:t>LGE Internal Use Only</a:t>
            </a:r>
            <a:endParaRPr kumimoji="0" lang="ko-KR" altLang="en-US" sz="1300" b="0">
              <a:solidFill>
                <a:srgbClr val="000000">
                  <a:lumMod val="65000"/>
                  <a:lumOff val="35000"/>
                </a:srgbClr>
              </a:solidFill>
              <a:latin typeface="Arial Narrow" pitchFamily="34" charset="0"/>
            </a:endParaRPr>
          </a:p>
        </p:txBody>
      </p:sp>
    </p:spTree>
    <p:extLst>
      <p:ext uri="{BB962C8B-B14F-4D97-AF65-F5344CB8AC3E}">
        <p14:creationId xmlns:p14="http://schemas.microsoft.com/office/powerpoint/2010/main" val="3400643541"/>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Lst>
  <p:txStyles>
    <p:titleStyle>
      <a:lvl1pPr algn="ctr" rtl="0" eaLnBrk="0" fontAlgn="base" latinLnBrk="1" hangingPunct="0">
        <a:spcBef>
          <a:spcPct val="0"/>
        </a:spcBef>
        <a:spcAft>
          <a:spcPct val="0"/>
        </a:spcAft>
        <a:defRPr kumimoji="1" sz="4401">
          <a:solidFill>
            <a:schemeClr val="tx2"/>
          </a:solidFill>
          <a:latin typeface="+mj-lt"/>
          <a:ea typeface="+mj-ea"/>
          <a:cs typeface="+mj-cs"/>
        </a:defRPr>
      </a:lvl1pPr>
      <a:lvl2pPr algn="ctr" rtl="0" eaLnBrk="0" fontAlgn="base" latinLnBrk="1" hangingPunct="0">
        <a:spcBef>
          <a:spcPct val="0"/>
        </a:spcBef>
        <a:spcAft>
          <a:spcPct val="0"/>
        </a:spcAft>
        <a:defRPr kumimoji="1" sz="4401">
          <a:solidFill>
            <a:schemeClr val="tx2"/>
          </a:solidFill>
          <a:latin typeface="굴림" pitchFamily="50" charset="-127"/>
          <a:ea typeface="굴림" pitchFamily="50" charset="-127"/>
        </a:defRPr>
      </a:lvl2pPr>
      <a:lvl3pPr algn="ctr" rtl="0" eaLnBrk="0" fontAlgn="base" latinLnBrk="1" hangingPunct="0">
        <a:spcBef>
          <a:spcPct val="0"/>
        </a:spcBef>
        <a:spcAft>
          <a:spcPct val="0"/>
        </a:spcAft>
        <a:defRPr kumimoji="1" sz="4401">
          <a:solidFill>
            <a:schemeClr val="tx2"/>
          </a:solidFill>
          <a:latin typeface="굴림" pitchFamily="50" charset="-127"/>
          <a:ea typeface="굴림" pitchFamily="50" charset="-127"/>
        </a:defRPr>
      </a:lvl3pPr>
      <a:lvl4pPr algn="ctr" rtl="0" eaLnBrk="0" fontAlgn="base" latinLnBrk="1" hangingPunct="0">
        <a:spcBef>
          <a:spcPct val="0"/>
        </a:spcBef>
        <a:spcAft>
          <a:spcPct val="0"/>
        </a:spcAft>
        <a:defRPr kumimoji="1" sz="4401">
          <a:solidFill>
            <a:schemeClr val="tx2"/>
          </a:solidFill>
          <a:latin typeface="굴림" pitchFamily="50" charset="-127"/>
          <a:ea typeface="굴림" pitchFamily="50" charset="-127"/>
        </a:defRPr>
      </a:lvl4pPr>
      <a:lvl5pPr algn="ctr" rtl="0" eaLnBrk="0" fontAlgn="base" latinLnBrk="1" hangingPunct="0">
        <a:spcBef>
          <a:spcPct val="0"/>
        </a:spcBef>
        <a:spcAft>
          <a:spcPct val="0"/>
        </a:spcAft>
        <a:defRPr kumimoji="1" sz="4401">
          <a:solidFill>
            <a:schemeClr val="tx2"/>
          </a:solidFill>
          <a:latin typeface="굴림" pitchFamily="50" charset="-127"/>
          <a:ea typeface="굴림" pitchFamily="50" charset="-127"/>
        </a:defRPr>
      </a:lvl5pPr>
      <a:lvl6pPr marL="457212" algn="ctr" rtl="0" fontAlgn="base" latinLnBrk="1">
        <a:spcBef>
          <a:spcPct val="0"/>
        </a:spcBef>
        <a:spcAft>
          <a:spcPct val="0"/>
        </a:spcAft>
        <a:defRPr kumimoji="1" sz="4401">
          <a:solidFill>
            <a:schemeClr val="tx2"/>
          </a:solidFill>
          <a:latin typeface="굴림" pitchFamily="50" charset="-127"/>
          <a:ea typeface="굴림" pitchFamily="50" charset="-127"/>
        </a:defRPr>
      </a:lvl6pPr>
      <a:lvl7pPr marL="914423" algn="ctr" rtl="0" fontAlgn="base" latinLnBrk="1">
        <a:spcBef>
          <a:spcPct val="0"/>
        </a:spcBef>
        <a:spcAft>
          <a:spcPct val="0"/>
        </a:spcAft>
        <a:defRPr kumimoji="1" sz="4401">
          <a:solidFill>
            <a:schemeClr val="tx2"/>
          </a:solidFill>
          <a:latin typeface="굴림" pitchFamily="50" charset="-127"/>
          <a:ea typeface="굴림" pitchFamily="50" charset="-127"/>
        </a:defRPr>
      </a:lvl7pPr>
      <a:lvl8pPr marL="1371634" algn="ctr" rtl="0" fontAlgn="base" latinLnBrk="1">
        <a:spcBef>
          <a:spcPct val="0"/>
        </a:spcBef>
        <a:spcAft>
          <a:spcPct val="0"/>
        </a:spcAft>
        <a:defRPr kumimoji="1" sz="4401">
          <a:solidFill>
            <a:schemeClr val="tx2"/>
          </a:solidFill>
          <a:latin typeface="굴림" pitchFamily="50" charset="-127"/>
          <a:ea typeface="굴림" pitchFamily="50" charset="-127"/>
        </a:defRPr>
      </a:lvl8pPr>
      <a:lvl9pPr marL="1828846" algn="ctr" rtl="0" fontAlgn="base" latinLnBrk="1">
        <a:spcBef>
          <a:spcPct val="0"/>
        </a:spcBef>
        <a:spcAft>
          <a:spcPct val="0"/>
        </a:spcAft>
        <a:defRPr kumimoji="1" sz="4401">
          <a:solidFill>
            <a:schemeClr val="tx2"/>
          </a:solidFill>
          <a:latin typeface="굴림" pitchFamily="50" charset="-127"/>
          <a:ea typeface="굴림" pitchFamily="50" charset="-127"/>
        </a:defRPr>
      </a:lvl9pPr>
    </p:titleStyle>
    <p:bodyStyle>
      <a:lvl1pPr marL="336559" indent="-336559" algn="l" rtl="0" eaLnBrk="0" fontAlgn="base" latinLnBrk="1" hangingPunct="0">
        <a:spcBef>
          <a:spcPct val="20000"/>
        </a:spcBef>
        <a:spcAft>
          <a:spcPct val="0"/>
        </a:spcAft>
        <a:buChar char="•"/>
        <a:defRPr kumimoji="1" sz="3200">
          <a:solidFill>
            <a:schemeClr val="tx1"/>
          </a:solidFill>
          <a:latin typeface="+mn-lt"/>
          <a:ea typeface="+mn-ea"/>
          <a:cs typeface="+mn-cs"/>
        </a:defRPr>
      </a:lvl1pPr>
      <a:lvl2pPr marL="738207" indent="-279407" algn="l" rtl="0" eaLnBrk="0" fontAlgn="base" latinLnBrk="1" hangingPunct="0">
        <a:spcBef>
          <a:spcPct val="20000"/>
        </a:spcBef>
        <a:spcAft>
          <a:spcPct val="0"/>
        </a:spcAft>
        <a:buChar char="–"/>
        <a:defRPr kumimoji="1" sz="2800">
          <a:solidFill>
            <a:schemeClr val="tx1"/>
          </a:solidFill>
          <a:latin typeface="+mn-lt"/>
          <a:ea typeface="+mn-ea"/>
        </a:defRPr>
      </a:lvl2pPr>
      <a:lvl3pPr marL="1136679" indent="-223844" algn="l" rtl="0" eaLnBrk="0" fontAlgn="base" latinLnBrk="1" hangingPunct="0">
        <a:spcBef>
          <a:spcPct val="20000"/>
        </a:spcBef>
        <a:spcAft>
          <a:spcPct val="0"/>
        </a:spcAft>
        <a:buChar char="•"/>
        <a:defRPr kumimoji="1" sz="2400">
          <a:solidFill>
            <a:schemeClr val="tx1"/>
          </a:solidFill>
          <a:latin typeface="+mn-lt"/>
          <a:ea typeface="+mn-ea"/>
        </a:defRPr>
      </a:lvl3pPr>
      <a:lvl4pPr marL="1592303" indent="-222255" algn="l" rtl="0" eaLnBrk="0" fontAlgn="base" latinLnBrk="1" hangingPunct="0">
        <a:spcBef>
          <a:spcPct val="20000"/>
        </a:spcBef>
        <a:spcAft>
          <a:spcPct val="0"/>
        </a:spcAft>
        <a:buChar char="–"/>
        <a:defRPr kumimoji="1" sz="2000">
          <a:solidFill>
            <a:schemeClr val="tx1"/>
          </a:solidFill>
          <a:latin typeface="+mn-lt"/>
          <a:ea typeface="+mn-ea"/>
        </a:defRPr>
      </a:lvl4pPr>
      <a:lvl5pPr marL="2049514" indent="-223844" algn="l" rtl="0" eaLnBrk="0" fontAlgn="base" latinLnBrk="1" hangingPunct="0">
        <a:spcBef>
          <a:spcPct val="20000"/>
        </a:spcBef>
        <a:spcAft>
          <a:spcPct val="0"/>
        </a:spcAft>
        <a:buChar char="»"/>
        <a:defRPr kumimoji="1" sz="2000">
          <a:solidFill>
            <a:schemeClr val="tx1"/>
          </a:solidFill>
          <a:latin typeface="+mn-lt"/>
          <a:ea typeface="+mn-ea"/>
        </a:defRPr>
      </a:lvl5pPr>
      <a:lvl6pPr marL="2506726" indent="-223844" algn="l" rtl="0" fontAlgn="base" latinLnBrk="1">
        <a:spcBef>
          <a:spcPct val="20000"/>
        </a:spcBef>
        <a:spcAft>
          <a:spcPct val="0"/>
        </a:spcAft>
        <a:buChar char="»"/>
        <a:defRPr kumimoji="1" sz="2000">
          <a:solidFill>
            <a:schemeClr val="tx1"/>
          </a:solidFill>
          <a:latin typeface="+mn-lt"/>
          <a:ea typeface="+mn-ea"/>
        </a:defRPr>
      </a:lvl6pPr>
      <a:lvl7pPr marL="2963937" indent="-223844" algn="l" rtl="0" fontAlgn="base" latinLnBrk="1">
        <a:spcBef>
          <a:spcPct val="20000"/>
        </a:spcBef>
        <a:spcAft>
          <a:spcPct val="0"/>
        </a:spcAft>
        <a:buChar char="»"/>
        <a:defRPr kumimoji="1" sz="2000">
          <a:solidFill>
            <a:schemeClr val="tx1"/>
          </a:solidFill>
          <a:latin typeface="+mn-lt"/>
          <a:ea typeface="+mn-ea"/>
        </a:defRPr>
      </a:lvl7pPr>
      <a:lvl8pPr marL="3421148" indent="-223844" algn="l" rtl="0" fontAlgn="base" latinLnBrk="1">
        <a:spcBef>
          <a:spcPct val="20000"/>
        </a:spcBef>
        <a:spcAft>
          <a:spcPct val="0"/>
        </a:spcAft>
        <a:buChar char="»"/>
        <a:defRPr kumimoji="1" sz="2000">
          <a:solidFill>
            <a:schemeClr val="tx1"/>
          </a:solidFill>
          <a:latin typeface="+mn-lt"/>
          <a:ea typeface="+mn-ea"/>
        </a:defRPr>
      </a:lvl8pPr>
      <a:lvl9pPr marL="3878360" indent="-223844" algn="l" rtl="0" fontAlgn="base" latinLnBrk="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23" rtl="0" eaLnBrk="1" latinLnBrk="1" hangingPunct="1">
        <a:defRPr sz="1800" kern="1200">
          <a:solidFill>
            <a:schemeClr val="tx1"/>
          </a:solidFill>
          <a:latin typeface="+mn-lt"/>
          <a:ea typeface="+mn-ea"/>
          <a:cs typeface="+mn-cs"/>
        </a:defRPr>
      </a:lvl1pPr>
      <a:lvl2pPr marL="457212" algn="l" defTabSz="914423" rtl="0" eaLnBrk="1" latinLnBrk="1" hangingPunct="1">
        <a:defRPr sz="1800" kern="1200">
          <a:solidFill>
            <a:schemeClr val="tx1"/>
          </a:solidFill>
          <a:latin typeface="+mn-lt"/>
          <a:ea typeface="+mn-ea"/>
          <a:cs typeface="+mn-cs"/>
        </a:defRPr>
      </a:lvl2pPr>
      <a:lvl3pPr marL="914423" algn="l" defTabSz="914423" rtl="0" eaLnBrk="1" latinLnBrk="1" hangingPunct="1">
        <a:defRPr sz="1800" kern="1200">
          <a:solidFill>
            <a:schemeClr val="tx1"/>
          </a:solidFill>
          <a:latin typeface="+mn-lt"/>
          <a:ea typeface="+mn-ea"/>
          <a:cs typeface="+mn-cs"/>
        </a:defRPr>
      </a:lvl3pPr>
      <a:lvl4pPr marL="1371634" algn="l" defTabSz="914423" rtl="0" eaLnBrk="1" latinLnBrk="1" hangingPunct="1">
        <a:defRPr sz="1800" kern="1200">
          <a:solidFill>
            <a:schemeClr val="tx1"/>
          </a:solidFill>
          <a:latin typeface="+mn-lt"/>
          <a:ea typeface="+mn-ea"/>
          <a:cs typeface="+mn-cs"/>
        </a:defRPr>
      </a:lvl4pPr>
      <a:lvl5pPr marL="1828846" algn="l" defTabSz="914423" rtl="0" eaLnBrk="1" latinLnBrk="1" hangingPunct="1">
        <a:defRPr sz="1800" kern="1200">
          <a:solidFill>
            <a:schemeClr val="tx1"/>
          </a:solidFill>
          <a:latin typeface="+mn-lt"/>
          <a:ea typeface="+mn-ea"/>
          <a:cs typeface="+mn-cs"/>
        </a:defRPr>
      </a:lvl5pPr>
      <a:lvl6pPr marL="2286057" algn="l" defTabSz="914423" rtl="0" eaLnBrk="1" latinLnBrk="1" hangingPunct="1">
        <a:defRPr sz="1800" kern="1200">
          <a:solidFill>
            <a:schemeClr val="tx1"/>
          </a:solidFill>
          <a:latin typeface="+mn-lt"/>
          <a:ea typeface="+mn-ea"/>
          <a:cs typeface="+mn-cs"/>
        </a:defRPr>
      </a:lvl6pPr>
      <a:lvl7pPr marL="2743269" algn="l" defTabSz="914423" rtl="0" eaLnBrk="1" latinLnBrk="1" hangingPunct="1">
        <a:defRPr sz="1800" kern="1200">
          <a:solidFill>
            <a:schemeClr val="tx1"/>
          </a:solidFill>
          <a:latin typeface="+mn-lt"/>
          <a:ea typeface="+mn-ea"/>
          <a:cs typeface="+mn-cs"/>
        </a:defRPr>
      </a:lvl7pPr>
      <a:lvl8pPr marL="3200480" algn="l" defTabSz="914423" rtl="0" eaLnBrk="1" latinLnBrk="1" hangingPunct="1">
        <a:defRPr sz="1800" kern="1200">
          <a:solidFill>
            <a:schemeClr val="tx1"/>
          </a:solidFill>
          <a:latin typeface="+mn-lt"/>
          <a:ea typeface="+mn-ea"/>
          <a:cs typeface="+mn-cs"/>
        </a:defRPr>
      </a:lvl8pPr>
      <a:lvl9pPr marL="3657691" algn="l" defTabSz="914423" rtl="0" eaLnBrk="1" latinLnBrk="1"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5046373"/>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Lst>
  <p:hf hdr="0" dt="0"/>
  <p:txStyles>
    <p:titleStyle>
      <a:lvl1pPr algn="l" defTabSz="1222405" rtl="0" eaLnBrk="0" fontAlgn="base" latinLnBrk="1" hangingPunct="0">
        <a:spcBef>
          <a:spcPct val="0"/>
        </a:spcBef>
        <a:spcAft>
          <a:spcPct val="0"/>
        </a:spcAft>
        <a:defRPr kumimoji="1" sz="2000" b="1">
          <a:solidFill>
            <a:schemeClr val="tx2"/>
          </a:solidFill>
          <a:latin typeface="+mj-lt"/>
          <a:ea typeface="+mj-ea"/>
          <a:cs typeface="+mj-cs"/>
        </a:defRPr>
      </a:lvl1pPr>
      <a:lvl2pPr algn="l" defTabSz="1222405" rtl="0" eaLnBrk="0" fontAlgn="base" latinLnBrk="1" hangingPunct="0">
        <a:spcBef>
          <a:spcPct val="0"/>
        </a:spcBef>
        <a:spcAft>
          <a:spcPct val="0"/>
        </a:spcAft>
        <a:defRPr kumimoji="1" sz="2000" b="1">
          <a:solidFill>
            <a:schemeClr val="tx2"/>
          </a:solidFill>
          <a:latin typeface="굴림" pitchFamily="50" charset="-127"/>
          <a:ea typeface="굴림" pitchFamily="50" charset="-127"/>
        </a:defRPr>
      </a:lvl2pPr>
      <a:lvl3pPr algn="l" defTabSz="1222405" rtl="0" eaLnBrk="0" fontAlgn="base" latinLnBrk="1" hangingPunct="0">
        <a:spcBef>
          <a:spcPct val="0"/>
        </a:spcBef>
        <a:spcAft>
          <a:spcPct val="0"/>
        </a:spcAft>
        <a:defRPr kumimoji="1" sz="2000" b="1">
          <a:solidFill>
            <a:schemeClr val="tx2"/>
          </a:solidFill>
          <a:latin typeface="굴림" pitchFamily="50" charset="-127"/>
          <a:ea typeface="굴림" pitchFamily="50" charset="-127"/>
        </a:defRPr>
      </a:lvl3pPr>
      <a:lvl4pPr algn="l" defTabSz="1222405" rtl="0" eaLnBrk="0" fontAlgn="base" latinLnBrk="1" hangingPunct="0">
        <a:spcBef>
          <a:spcPct val="0"/>
        </a:spcBef>
        <a:spcAft>
          <a:spcPct val="0"/>
        </a:spcAft>
        <a:defRPr kumimoji="1" sz="2000" b="1">
          <a:solidFill>
            <a:schemeClr val="tx2"/>
          </a:solidFill>
          <a:latin typeface="굴림" pitchFamily="50" charset="-127"/>
          <a:ea typeface="굴림" pitchFamily="50" charset="-127"/>
        </a:defRPr>
      </a:lvl4pPr>
      <a:lvl5pPr algn="l" defTabSz="1222405" rtl="0" eaLnBrk="0" fontAlgn="base" latinLnBrk="1" hangingPunct="0">
        <a:spcBef>
          <a:spcPct val="0"/>
        </a:spcBef>
        <a:spcAft>
          <a:spcPct val="0"/>
        </a:spcAft>
        <a:defRPr kumimoji="1" sz="2000" b="1">
          <a:solidFill>
            <a:schemeClr val="tx2"/>
          </a:solidFill>
          <a:latin typeface="굴림" pitchFamily="50" charset="-127"/>
          <a:ea typeface="굴림" pitchFamily="50" charset="-127"/>
        </a:defRPr>
      </a:lvl5pPr>
      <a:lvl6pPr marL="342091" algn="l" rtl="0" fontAlgn="base" latinLnBrk="1">
        <a:spcBef>
          <a:spcPct val="0"/>
        </a:spcBef>
        <a:spcAft>
          <a:spcPct val="0"/>
        </a:spcAft>
        <a:defRPr kumimoji="1" sz="1500" b="1">
          <a:solidFill>
            <a:schemeClr val="tx2"/>
          </a:solidFill>
          <a:latin typeface="굴림" pitchFamily="50" charset="-127"/>
          <a:ea typeface="굴림" pitchFamily="50" charset="-127"/>
        </a:defRPr>
      </a:lvl6pPr>
      <a:lvl7pPr marL="684180" algn="l" rtl="0" fontAlgn="base" latinLnBrk="1">
        <a:spcBef>
          <a:spcPct val="0"/>
        </a:spcBef>
        <a:spcAft>
          <a:spcPct val="0"/>
        </a:spcAft>
        <a:defRPr kumimoji="1" sz="1500" b="1">
          <a:solidFill>
            <a:schemeClr val="tx2"/>
          </a:solidFill>
          <a:latin typeface="굴림" pitchFamily="50" charset="-127"/>
          <a:ea typeface="굴림" pitchFamily="50" charset="-127"/>
        </a:defRPr>
      </a:lvl7pPr>
      <a:lvl8pPr marL="1026269" algn="l" rtl="0" fontAlgn="base" latinLnBrk="1">
        <a:spcBef>
          <a:spcPct val="0"/>
        </a:spcBef>
        <a:spcAft>
          <a:spcPct val="0"/>
        </a:spcAft>
        <a:defRPr kumimoji="1" sz="1500" b="1">
          <a:solidFill>
            <a:schemeClr val="tx2"/>
          </a:solidFill>
          <a:latin typeface="굴림" pitchFamily="50" charset="-127"/>
          <a:ea typeface="굴림" pitchFamily="50" charset="-127"/>
        </a:defRPr>
      </a:lvl8pPr>
      <a:lvl9pPr marL="1368359" algn="l" rtl="0" fontAlgn="base" latinLnBrk="1">
        <a:spcBef>
          <a:spcPct val="0"/>
        </a:spcBef>
        <a:spcAft>
          <a:spcPct val="0"/>
        </a:spcAft>
        <a:defRPr kumimoji="1" sz="1500" b="1">
          <a:solidFill>
            <a:schemeClr val="tx2"/>
          </a:solidFill>
          <a:latin typeface="굴림" pitchFamily="50" charset="-127"/>
          <a:ea typeface="굴림" pitchFamily="50" charset="-127"/>
        </a:defRPr>
      </a:lvl9pPr>
    </p:titleStyle>
    <p:bodyStyle>
      <a:lvl1pPr marL="339734" indent="-339734" algn="l" defTabSz="1222405" rtl="0" eaLnBrk="0" fontAlgn="base" latinLnBrk="1" hangingPunct="0">
        <a:spcBef>
          <a:spcPct val="20000"/>
        </a:spcBef>
        <a:spcAft>
          <a:spcPct val="0"/>
        </a:spcAft>
        <a:defRPr kumimoji="1" sz="1600">
          <a:solidFill>
            <a:schemeClr val="tx1"/>
          </a:solidFill>
          <a:latin typeface="+mn-lt"/>
          <a:ea typeface="+mn-ea"/>
          <a:cs typeface="+mn-cs"/>
        </a:defRPr>
      </a:lvl1pPr>
      <a:lvl2pPr marL="739793" indent="-280995" algn="l" defTabSz="1222405" rtl="0" eaLnBrk="0" fontAlgn="base" latinLnBrk="1" hangingPunct="0">
        <a:spcBef>
          <a:spcPct val="20000"/>
        </a:spcBef>
        <a:spcAft>
          <a:spcPct val="0"/>
        </a:spcAft>
        <a:buChar char="–"/>
        <a:defRPr kumimoji="1" sz="1600">
          <a:solidFill>
            <a:schemeClr val="tx1"/>
          </a:solidFill>
          <a:latin typeface="+mn-lt"/>
          <a:ea typeface="+mn-ea"/>
        </a:defRPr>
      </a:lvl2pPr>
      <a:lvl3pPr marL="1139854" indent="-225431" algn="l" defTabSz="1222405" rtl="0" eaLnBrk="0" fontAlgn="base" latinLnBrk="1" hangingPunct="0">
        <a:spcBef>
          <a:spcPct val="20000"/>
        </a:spcBef>
        <a:spcAft>
          <a:spcPct val="0"/>
        </a:spcAft>
        <a:buChar char="•"/>
        <a:defRPr kumimoji="1" sz="1600">
          <a:solidFill>
            <a:schemeClr val="tx1"/>
          </a:solidFill>
          <a:latin typeface="+mn-lt"/>
          <a:ea typeface="+mn-ea"/>
        </a:defRPr>
      </a:lvl3pPr>
      <a:lvl4pPr marL="1597065" indent="-227019" algn="l" defTabSz="1222405" rtl="0" eaLnBrk="0" fontAlgn="base" latinLnBrk="1" hangingPunct="0">
        <a:spcBef>
          <a:spcPct val="20000"/>
        </a:spcBef>
        <a:spcAft>
          <a:spcPct val="0"/>
        </a:spcAft>
        <a:buChar char="–"/>
        <a:defRPr kumimoji="1" sz="1600">
          <a:solidFill>
            <a:schemeClr val="tx1"/>
          </a:solidFill>
          <a:latin typeface="+mn-lt"/>
          <a:ea typeface="+mn-ea"/>
        </a:defRPr>
      </a:lvl4pPr>
      <a:lvl5pPr marL="2052689" indent="-223844" algn="l" defTabSz="1222405" rtl="0" eaLnBrk="0" fontAlgn="base" latinLnBrk="1" hangingPunct="0">
        <a:spcBef>
          <a:spcPct val="20000"/>
        </a:spcBef>
        <a:spcAft>
          <a:spcPct val="0"/>
        </a:spcAft>
        <a:buChar char="»"/>
        <a:defRPr kumimoji="1" sz="1600">
          <a:solidFill>
            <a:schemeClr val="tx1"/>
          </a:solidFill>
          <a:latin typeface="+mn-lt"/>
          <a:ea typeface="+mn-ea"/>
        </a:defRPr>
      </a:lvl5pPr>
      <a:lvl6pPr marL="1881493" indent="-171044" algn="l" rtl="0" fontAlgn="base" latinLnBrk="1">
        <a:spcBef>
          <a:spcPct val="20000"/>
        </a:spcBef>
        <a:spcAft>
          <a:spcPct val="0"/>
        </a:spcAft>
        <a:buChar char="»"/>
        <a:defRPr kumimoji="1" sz="1200">
          <a:solidFill>
            <a:schemeClr val="tx1"/>
          </a:solidFill>
          <a:latin typeface="+mn-lt"/>
          <a:ea typeface="+mn-ea"/>
        </a:defRPr>
      </a:lvl6pPr>
      <a:lvl7pPr marL="2223583" indent="-171044" algn="l" rtl="0" fontAlgn="base" latinLnBrk="1">
        <a:spcBef>
          <a:spcPct val="20000"/>
        </a:spcBef>
        <a:spcAft>
          <a:spcPct val="0"/>
        </a:spcAft>
        <a:buChar char="»"/>
        <a:defRPr kumimoji="1" sz="1200">
          <a:solidFill>
            <a:schemeClr val="tx1"/>
          </a:solidFill>
          <a:latin typeface="+mn-lt"/>
          <a:ea typeface="+mn-ea"/>
        </a:defRPr>
      </a:lvl7pPr>
      <a:lvl8pPr marL="2565674" indent="-171044" algn="l" rtl="0" fontAlgn="base" latinLnBrk="1">
        <a:spcBef>
          <a:spcPct val="20000"/>
        </a:spcBef>
        <a:spcAft>
          <a:spcPct val="0"/>
        </a:spcAft>
        <a:buChar char="»"/>
        <a:defRPr kumimoji="1" sz="1200">
          <a:solidFill>
            <a:schemeClr val="tx1"/>
          </a:solidFill>
          <a:latin typeface="+mn-lt"/>
          <a:ea typeface="+mn-ea"/>
        </a:defRPr>
      </a:lvl8pPr>
      <a:lvl9pPr marL="2907763" indent="-171044" algn="l" rtl="0" fontAlgn="base" latinLnBrk="1">
        <a:spcBef>
          <a:spcPct val="20000"/>
        </a:spcBef>
        <a:spcAft>
          <a:spcPct val="0"/>
        </a:spcAft>
        <a:buChar char="»"/>
        <a:defRPr kumimoji="1" sz="1200">
          <a:solidFill>
            <a:schemeClr val="tx1"/>
          </a:solidFill>
          <a:latin typeface="+mn-lt"/>
          <a:ea typeface="+mn-ea"/>
        </a:defRPr>
      </a:lvl9pPr>
    </p:bodyStyle>
    <p:otherStyle>
      <a:defPPr>
        <a:defRPr lang="ko-KR"/>
      </a:defPPr>
      <a:lvl1pPr marL="0" algn="l" defTabSz="684180" rtl="0" eaLnBrk="1" latinLnBrk="1" hangingPunct="1">
        <a:defRPr sz="1300" kern="1200">
          <a:solidFill>
            <a:schemeClr val="tx1"/>
          </a:solidFill>
          <a:latin typeface="+mn-lt"/>
          <a:ea typeface="+mn-ea"/>
          <a:cs typeface="+mn-cs"/>
        </a:defRPr>
      </a:lvl1pPr>
      <a:lvl2pPr marL="342091" algn="l" defTabSz="684180" rtl="0" eaLnBrk="1" latinLnBrk="1" hangingPunct="1">
        <a:defRPr sz="1300" kern="1200">
          <a:solidFill>
            <a:schemeClr val="tx1"/>
          </a:solidFill>
          <a:latin typeface="+mn-lt"/>
          <a:ea typeface="+mn-ea"/>
          <a:cs typeface="+mn-cs"/>
        </a:defRPr>
      </a:lvl2pPr>
      <a:lvl3pPr marL="684180" algn="l" defTabSz="684180" rtl="0" eaLnBrk="1" latinLnBrk="1" hangingPunct="1">
        <a:defRPr sz="1300" kern="1200">
          <a:solidFill>
            <a:schemeClr val="tx1"/>
          </a:solidFill>
          <a:latin typeface="+mn-lt"/>
          <a:ea typeface="+mn-ea"/>
          <a:cs typeface="+mn-cs"/>
        </a:defRPr>
      </a:lvl3pPr>
      <a:lvl4pPr marL="1026269" algn="l" defTabSz="684180" rtl="0" eaLnBrk="1" latinLnBrk="1" hangingPunct="1">
        <a:defRPr sz="1300" kern="1200">
          <a:solidFill>
            <a:schemeClr val="tx1"/>
          </a:solidFill>
          <a:latin typeface="+mn-lt"/>
          <a:ea typeface="+mn-ea"/>
          <a:cs typeface="+mn-cs"/>
        </a:defRPr>
      </a:lvl4pPr>
      <a:lvl5pPr marL="1368359" algn="l" defTabSz="684180" rtl="0" eaLnBrk="1" latinLnBrk="1" hangingPunct="1">
        <a:defRPr sz="1300" kern="1200">
          <a:solidFill>
            <a:schemeClr val="tx1"/>
          </a:solidFill>
          <a:latin typeface="+mn-lt"/>
          <a:ea typeface="+mn-ea"/>
          <a:cs typeface="+mn-cs"/>
        </a:defRPr>
      </a:lvl5pPr>
      <a:lvl6pPr marL="1710449" algn="l" defTabSz="684180" rtl="0" eaLnBrk="1" latinLnBrk="1" hangingPunct="1">
        <a:defRPr sz="1300" kern="1200">
          <a:solidFill>
            <a:schemeClr val="tx1"/>
          </a:solidFill>
          <a:latin typeface="+mn-lt"/>
          <a:ea typeface="+mn-ea"/>
          <a:cs typeface="+mn-cs"/>
        </a:defRPr>
      </a:lvl6pPr>
      <a:lvl7pPr marL="2052538" algn="l" defTabSz="684180" rtl="0" eaLnBrk="1" latinLnBrk="1" hangingPunct="1">
        <a:defRPr sz="1300" kern="1200">
          <a:solidFill>
            <a:schemeClr val="tx1"/>
          </a:solidFill>
          <a:latin typeface="+mn-lt"/>
          <a:ea typeface="+mn-ea"/>
          <a:cs typeface="+mn-cs"/>
        </a:defRPr>
      </a:lvl7pPr>
      <a:lvl8pPr marL="2394628" algn="l" defTabSz="684180" rtl="0" eaLnBrk="1" latinLnBrk="1" hangingPunct="1">
        <a:defRPr sz="1300" kern="1200">
          <a:solidFill>
            <a:schemeClr val="tx1"/>
          </a:solidFill>
          <a:latin typeface="+mn-lt"/>
          <a:ea typeface="+mn-ea"/>
          <a:cs typeface="+mn-cs"/>
        </a:defRPr>
      </a:lvl8pPr>
      <a:lvl9pPr marL="2736718" algn="l" defTabSz="684180" rtl="0" eaLnBrk="1" latinLnBrk="1"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slide" Target="slide3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jpeg"/></Relationships>
</file>

<file path=ppt/slides/_rels/slide40.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5470042" y="5307385"/>
            <a:ext cx="125194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30188" indent="-230188" eaLnBrk="0" hangingPunct="0">
              <a:defRPr kumimoji="1" sz="1200" b="1">
                <a:solidFill>
                  <a:schemeClr val="tx1"/>
                </a:solidFill>
                <a:latin typeface="Arial" charset="0"/>
                <a:ea typeface="Dotum" pitchFamily="50" charset="-127"/>
                <a:sym typeface="Wingdings" pitchFamily="2" charset="2"/>
              </a:defRPr>
            </a:lvl1pPr>
            <a:lvl2pPr marL="742950" indent="-285750" eaLnBrk="0" hangingPunct="0">
              <a:defRPr kumimoji="1" sz="1200" b="1">
                <a:solidFill>
                  <a:schemeClr val="tx1"/>
                </a:solidFill>
                <a:latin typeface="Arial" charset="0"/>
                <a:ea typeface="Dotum" pitchFamily="50" charset="-127"/>
                <a:sym typeface="Wingdings" pitchFamily="2" charset="2"/>
              </a:defRPr>
            </a:lvl2pPr>
            <a:lvl3pPr marL="1143000" indent="-228600" eaLnBrk="0" hangingPunct="0">
              <a:defRPr kumimoji="1" sz="1200" b="1">
                <a:solidFill>
                  <a:schemeClr val="tx1"/>
                </a:solidFill>
                <a:latin typeface="Arial" charset="0"/>
                <a:ea typeface="Dotum" pitchFamily="50" charset="-127"/>
                <a:sym typeface="Wingdings" pitchFamily="2" charset="2"/>
              </a:defRPr>
            </a:lvl3pPr>
            <a:lvl4pPr marL="1600200" indent="-228600" eaLnBrk="0" hangingPunct="0">
              <a:defRPr kumimoji="1" sz="1200" b="1">
                <a:solidFill>
                  <a:schemeClr val="tx1"/>
                </a:solidFill>
                <a:latin typeface="Arial" charset="0"/>
                <a:ea typeface="Dotum" pitchFamily="50" charset="-127"/>
                <a:sym typeface="Wingdings" pitchFamily="2" charset="2"/>
              </a:defRPr>
            </a:lvl4pPr>
            <a:lvl5pPr marL="2057400" indent="-228600" eaLnBrk="0" hangingPunct="0">
              <a:defRPr kumimoji="1" sz="1200" b="1">
                <a:solidFill>
                  <a:schemeClr val="tx1"/>
                </a:solidFill>
                <a:latin typeface="Arial" charset="0"/>
                <a:ea typeface="Dotum" pitchFamily="50" charset="-127"/>
                <a:sym typeface="Wingdings" pitchFamily="2" charset="2"/>
              </a:defRPr>
            </a:lvl5pPr>
            <a:lvl6pPr marL="25146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6pPr>
            <a:lvl7pPr marL="29718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7pPr>
            <a:lvl8pPr marL="34290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8pPr>
            <a:lvl9pPr marL="38862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9pPr>
          </a:lstStyle>
          <a:p>
            <a:pPr algn="ctr" eaLnBrk="1" hangingPunct="1">
              <a:buFont typeface="Wingdings" pitchFamily="2" charset="2"/>
              <a:buNone/>
            </a:pPr>
            <a:r>
              <a:rPr lang="en-US" altLang="ko-KR" sz="1400" dirty="0">
                <a:solidFill>
                  <a:srgbClr val="000000"/>
                </a:solidFill>
                <a:latin typeface="LG Smart UI SemiBold" panose="020B0700000101010101" pitchFamily="50" charset="-127"/>
                <a:ea typeface="LG Smart UI SemiBold" panose="020B0700000101010101" pitchFamily="50" charset="-127"/>
              </a:rPr>
              <a:t>2023</a:t>
            </a:r>
            <a:r>
              <a:rPr lang="ko-KR" altLang="en-US" sz="1400" dirty="0">
                <a:solidFill>
                  <a:srgbClr val="000000"/>
                </a:solidFill>
                <a:latin typeface="LG Smart UI SemiBold" panose="020B0700000101010101" pitchFamily="50" charset="-127"/>
                <a:ea typeface="LG Smart UI SemiBold" panose="020B0700000101010101" pitchFamily="50" charset="-127"/>
              </a:rPr>
              <a:t>년 </a:t>
            </a:r>
            <a:r>
              <a:rPr lang="en-US" altLang="ko-KR" sz="1400" dirty="0">
                <a:solidFill>
                  <a:srgbClr val="000000"/>
                </a:solidFill>
                <a:latin typeface="LG Smart UI SemiBold" panose="020B0700000101010101" pitchFamily="50" charset="-127"/>
                <a:ea typeface="LG Smart UI SemiBold" panose="020B0700000101010101" pitchFamily="50" charset="-127"/>
              </a:rPr>
              <a:t>4</a:t>
            </a:r>
            <a:r>
              <a:rPr lang="ko-KR" altLang="en-US" sz="1400" dirty="0">
                <a:solidFill>
                  <a:srgbClr val="000000"/>
                </a:solidFill>
                <a:latin typeface="LG Smart UI SemiBold" panose="020B0700000101010101" pitchFamily="50" charset="-127"/>
                <a:ea typeface="LG Smart UI SemiBold" panose="020B0700000101010101" pitchFamily="50" charset="-127"/>
              </a:rPr>
              <a:t>월 </a:t>
            </a:r>
            <a:r>
              <a:rPr lang="en-US" altLang="ko-KR" sz="1400" dirty="0">
                <a:solidFill>
                  <a:srgbClr val="000000"/>
                </a:solidFill>
                <a:latin typeface="LG Smart UI SemiBold" panose="020B0700000101010101" pitchFamily="50" charset="-127"/>
                <a:ea typeface="LG Smart UI SemiBold" panose="020B0700000101010101" pitchFamily="50" charset="-127"/>
              </a:rPr>
              <a:t>18</a:t>
            </a:r>
            <a:r>
              <a:rPr lang="ko-KR" altLang="en-US" sz="1400" dirty="0">
                <a:solidFill>
                  <a:srgbClr val="000000"/>
                </a:solidFill>
                <a:latin typeface="LG Smart UI SemiBold" panose="020B0700000101010101" pitchFamily="50" charset="-127"/>
                <a:ea typeface="LG Smart UI SemiBold" panose="020B0700000101010101" pitchFamily="50" charset="-127"/>
              </a:rPr>
              <a:t>일</a:t>
            </a:r>
          </a:p>
        </p:txBody>
      </p:sp>
      <p:sp>
        <p:nvSpPr>
          <p:cNvPr id="3" name="Text Box 4"/>
          <p:cNvSpPr txBox="1">
            <a:spLocks noChangeArrowheads="1"/>
          </p:cNvSpPr>
          <p:nvPr/>
        </p:nvSpPr>
        <p:spPr bwMode="auto">
          <a:xfrm>
            <a:off x="3208632" y="5696327"/>
            <a:ext cx="577478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30188" indent="-230188" eaLnBrk="0" hangingPunct="0">
              <a:defRPr kumimoji="1" sz="1200" b="1">
                <a:solidFill>
                  <a:schemeClr val="tx1"/>
                </a:solidFill>
                <a:latin typeface="Arial" charset="0"/>
                <a:ea typeface="Dotum" pitchFamily="50" charset="-127"/>
                <a:sym typeface="Wingdings" pitchFamily="2" charset="2"/>
              </a:defRPr>
            </a:lvl1pPr>
            <a:lvl2pPr marL="742950" indent="-285750" eaLnBrk="0" hangingPunct="0">
              <a:defRPr kumimoji="1" sz="1200" b="1">
                <a:solidFill>
                  <a:schemeClr val="tx1"/>
                </a:solidFill>
                <a:latin typeface="Arial" charset="0"/>
                <a:ea typeface="Dotum" pitchFamily="50" charset="-127"/>
                <a:sym typeface="Wingdings" pitchFamily="2" charset="2"/>
              </a:defRPr>
            </a:lvl2pPr>
            <a:lvl3pPr marL="1143000" indent="-228600" eaLnBrk="0" hangingPunct="0">
              <a:defRPr kumimoji="1" sz="1200" b="1">
                <a:solidFill>
                  <a:schemeClr val="tx1"/>
                </a:solidFill>
                <a:latin typeface="Arial" charset="0"/>
                <a:ea typeface="Dotum" pitchFamily="50" charset="-127"/>
                <a:sym typeface="Wingdings" pitchFamily="2" charset="2"/>
              </a:defRPr>
            </a:lvl3pPr>
            <a:lvl4pPr marL="1600200" indent="-228600" eaLnBrk="0" hangingPunct="0">
              <a:defRPr kumimoji="1" sz="1200" b="1">
                <a:solidFill>
                  <a:schemeClr val="tx1"/>
                </a:solidFill>
                <a:latin typeface="Arial" charset="0"/>
                <a:ea typeface="Dotum" pitchFamily="50" charset="-127"/>
                <a:sym typeface="Wingdings" pitchFamily="2" charset="2"/>
              </a:defRPr>
            </a:lvl4pPr>
            <a:lvl5pPr marL="2057400" indent="-228600" eaLnBrk="0" hangingPunct="0">
              <a:defRPr kumimoji="1" sz="1200" b="1">
                <a:solidFill>
                  <a:schemeClr val="tx1"/>
                </a:solidFill>
                <a:latin typeface="Arial" charset="0"/>
                <a:ea typeface="Dotum" pitchFamily="50" charset="-127"/>
                <a:sym typeface="Wingdings" pitchFamily="2" charset="2"/>
              </a:defRPr>
            </a:lvl5pPr>
            <a:lvl6pPr marL="25146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6pPr>
            <a:lvl7pPr marL="29718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7pPr>
            <a:lvl8pPr marL="34290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8pPr>
            <a:lvl9pPr marL="38862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9pPr>
          </a:lstStyle>
          <a:p>
            <a:pPr algn="ctr" eaLnBrk="1" hangingPunct="1"/>
            <a:r>
              <a:rPr lang="en-US" altLang="ko-KR" sz="1400" dirty="0">
                <a:solidFill>
                  <a:srgbClr val="000000"/>
                </a:solidFill>
                <a:latin typeface="LG Smart UI SemiBold" panose="020B0700000101010101" pitchFamily="50" charset="-127"/>
                <a:ea typeface="LG Smart UI SemiBold" panose="020B0700000101010101" pitchFamily="50" charset="-127"/>
                <a:cs typeface="Arial" panose="020B0604020202020204" pitchFamily="34" charset="0"/>
              </a:rPr>
              <a:t>CTO</a:t>
            </a:r>
            <a:r>
              <a:rPr lang="ko-KR" altLang="en-US" sz="1400" dirty="0">
                <a:solidFill>
                  <a:srgbClr val="000000"/>
                </a:solidFill>
                <a:latin typeface="LG Smart UI SemiBold" panose="020B0700000101010101" pitchFamily="50" charset="-127"/>
                <a:ea typeface="LG Smart UI SemiBold" panose="020B0700000101010101" pitchFamily="50" charset="-127"/>
                <a:cs typeface="Arial" panose="020B0604020202020204" pitchFamily="34" charset="0"/>
              </a:rPr>
              <a:t>부문 </a:t>
            </a:r>
            <a:r>
              <a:rPr lang="en-US" altLang="ko-KR" sz="1400" dirty="0">
                <a:solidFill>
                  <a:srgbClr val="000000"/>
                </a:solidFill>
                <a:latin typeface="LG Smart UI SemiBold" panose="020B0700000101010101" pitchFamily="50" charset="-127"/>
                <a:ea typeface="LG Smart UI SemiBold" panose="020B0700000101010101" pitchFamily="50" charset="-127"/>
                <a:cs typeface="Arial" panose="020B0604020202020204" pitchFamily="34" charset="0"/>
              </a:rPr>
              <a:t>/ </a:t>
            </a:r>
            <a:r>
              <a:rPr lang="en-US" altLang="ko-KR" sz="1400" dirty="0" err="1">
                <a:solidFill>
                  <a:srgbClr val="000000"/>
                </a:solidFill>
                <a:latin typeface="LG Smart UI SemiBold" panose="020B0700000101010101" pitchFamily="50" charset="-127"/>
                <a:ea typeface="LG Smart UI SemiBold" panose="020B0700000101010101" pitchFamily="50" charset="-127"/>
                <a:cs typeface="Arial" panose="020B0604020202020204" pitchFamily="34" charset="0"/>
              </a:rPr>
              <a:t>SW센터</a:t>
            </a:r>
            <a:r>
              <a:rPr lang="en-US" altLang="ko-KR" sz="1400" dirty="0">
                <a:solidFill>
                  <a:srgbClr val="000000"/>
                </a:solidFill>
                <a:latin typeface="LG Smart UI SemiBold" panose="020B0700000101010101" pitchFamily="50" charset="-127"/>
                <a:ea typeface="LG Smart UI SemiBold" panose="020B0700000101010101" pitchFamily="50" charset="-127"/>
                <a:cs typeface="Arial" panose="020B0604020202020204" pitchFamily="34" charset="0"/>
              </a:rPr>
              <a:t> / SWP(</a:t>
            </a:r>
            <a:r>
              <a:rPr lang="ko-KR" altLang="en-US" sz="1400" dirty="0">
                <a:solidFill>
                  <a:srgbClr val="000000"/>
                </a:solidFill>
                <a:latin typeface="LG Smart UI SemiBold" panose="020B0700000101010101" pitchFamily="50" charset="-127"/>
                <a:ea typeface="LG Smart UI SemiBold" panose="020B0700000101010101" pitchFamily="50" charset="-127"/>
                <a:cs typeface="Arial" panose="020B0604020202020204" pitchFamily="34" charset="0"/>
              </a:rPr>
              <a:t>연</a:t>
            </a:r>
            <a:r>
              <a:rPr lang="en-US" altLang="ko-KR" sz="1400" dirty="0">
                <a:solidFill>
                  <a:srgbClr val="000000"/>
                </a:solidFill>
                <a:latin typeface="LG Smart UI SemiBold" panose="020B0700000101010101" pitchFamily="50" charset="-127"/>
                <a:ea typeface="LG Smart UI SemiBold" panose="020B0700000101010101" pitchFamily="50" charset="-127"/>
                <a:cs typeface="Arial" panose="020B0604020202020204" pitchFamily="34" charset="0"/>
              </a:rPr>
              <a:t>)  Automotive Platform Task / </a:t>
            </a:r>
            <a:r>
              <a:rPr lang="ko-KR" altLang="en-US" sz="1400" dirty="0" err="1">
                <a:solidFill>
                  <a:srgbClr val="000000"/>
                </a:solidFill>
                <a:latin typeface="LG Smart UI SemiBold" panose="020B0700000101010101" pitchFamily="50" charset="-127"/>
                <a:ea typeface="LG Smart UI SemiBold" panose="020B0700000101010101" pitchFamily="50" charset="-127"/>
                <a:cs typeface="Arial" panose="020B0604020202020204" pitchFamily="34" charset="0"/>
              </a:rPr>
              <a:t>박창훈</a:t>
            </a:r>
            <a:r>
              <a:rPr lang="ko-KR" altLang="en-US" sz="1400" dirty="0">
                <a:solidFill>
                  <a:srgbClr val="000000"/>
                </a:solidFill>
                <a:latin typeface="LG Smart UI SemiBold" panose="020B0700000101010101" pitchFamily="50" charset="-127"/>
                <a:ea typeface="LG Smart UI SemiBold" panose="020B0700000101010101" pitchFamily="50" charset="-127"/>
                <a:cs typeface="Arial" panose="020B0604020202020204" pitchFamily="34" charset="0"/>
              </a:rPr>
              <a:t> 책임연구원</a:t>
            </a:r>
          </a:p>
        </p:txBody>
      </p:sp>
      <p:sp>
        <p:nvSpPr>
          <p:cNvPr id="4" name="Rectangle 2"/>
          <p:cNvSpPr>
            <a:spLocks noChangeArrowheads="1"/>
          </p:cNvSpPr>
          <p:nvPr/>
        </p:nvSpPr>
        <p:spPr bwMode="blackGray">
          <a:xfrm>
            <a:off x="3436974" y="1505108"/>
            <a:ext cx="53181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lvl1pPr>
              <a:defRPr kumimoji="1" sz="1400" b="1">
                <a:solidFill>
                  <a:schemeClr val="tx1"/>
                </a:solidFill>
                <a:latin typeface="Arial" charset="0"/>
                <a:ea typeface="돋움" pitchFamily="50" charset="-127"/>
              </a:defRPr>
            </a:lvl1pPr>
            <a:lvl2pPr marL="742950" indent="-285750">
              <a:defRPr kumimoji="1" sz="1400" b="1">
                <a:solidFill>
                  <a:schemeClr val="tx1"/>
                </a:solidFill>
                <a:latin typeface="Arial" charset="0"/>
                <a:ea typeface="돋움" pitchFamily="50" charset="-127"/>
              </a:defRPr>
            </a:lvl2pPr>
            <a:lvl3pPr marL="1143000" indent="-228600">
              <a:defRPr kumimoji="1" sz="1400" b="1">
                <a:solidFill>
                  <a:schemeClr val="tx1"/>
                </a:solidFill>
                <a:latin typeface="Arial" charset="0"/>
                <a:ea typeface="돋움" pitchFamily="50" charset="-127"/>
              </a:defRPr>
            </a:lvl3pPr>
            <a:lvl4pPr marL="1600200" indent="-228600">
              <a:defRPr kumimoji="1" sz="1400" b="1">
                <a:solidFill>
                  <a:schemeClr val="tx1"/>
                </a:solidFill>
                <a:latin typeface="Arial" charset="0"/>
                <a:ea typeface="돋움" pitchFamily="50" charset="-127"/>
              </a:defRPr>
            </a:lvl4pPr>
            <a:lvl5pPr marL="2057400" indent="-228600">
              <a:defRPr kumimoji="1" sz="1400" b="1">
                <a:solidFill>
                  <a:schemeClr val="tx1"/>
                </a:solidFill>
                <a:latin typeface="Arial" charset="0"/>
                <a:ea typeface="돋움" pitchFamily="50" charset="-127"/>
              </a:defRPr>
            </a:lvl5pPr>
            <a:lvl6pPr marL="2514600" indent="-228600" eaLnBrk="0" fontAlgn="base" hangingPunct="0">
              <a:lnSpc>
                <a:spcPct val="150000"/>
              </a:lnSpc>
              <a:spcBef>
                <a:spcPct val="0"/>
              </a:spcBef>
              <a:spcAft>
                <a:spcPct val="0"/>
              </a:spcAft>
              <a:defRPr kumimoji="1" sz="1400" b="1">
                <a:solidFill>
                  <a:schemeClr val="tx1"/>
                </a:solidFill>
                <a:latin typeface="Arial" charset="0"/>
                <a:ea typeface="돋움" pitchFamily="50" charset="-127"/>
              </a:defRPr>
            </a:lvl6pPr>
            <a:lvl7pPr marL="2971800" indent="-228600" eaLnBrk="0" fontAlgn="base" hangingPunct="0">
              <a:lnSpc>
                <a:spcPct val="150000"/>
              </a:lnSpc>
              <a:spcBef>
                <a:spcPct val="0"/>
              </a:spcBef>
              <a:spcAft>
                <a:spcPct val="0"/>
              </a:spcAft>
              <a:defRPr kumimoji="1" sz="1400" b="1">
                <a:solidFill>
                  <a:schemeClr val="tx1"/>
                </a:solidFill>
                <a:latin typeface="Arial" charset="0"/>
                <a:ea typeface="돋움" pitchFamily="50" charset="-127"/>
              </a:defRPr>
            </a:lvl7pPr>
            <a:lvl8pPr marL="3429000" indent="-228600" eaLnBrk="0" fontAlgn="base" hangingPunct="0">
              <a:lnSpc>
                <a:spcPct val="150000"/>
              </a:lnSpc>
              <a:spcBef>
                <a:spcPct val="0"/>
              </a:spcBef>
              <a:spcAft>
                <a:spcPct val="0"/>
              </a:spcAft>
              <a:defRPr kumimoji="1" sz="1400" b="1">
                <a:solidFill>
                  <a:schemeClr val="tx1"/>
                </a:solidFill>
                <a:latin typeface="Arial" charset="0"/>
                <a:ea typeface="돋움" pitchFamily="50" charset="-127"/>
              </a:defRPr>
            </a:lvl8pPr>
            <a:lvl9pPr marL="3886200" indent="-228600" eaLnBrk="0" fontAlgn="base" hangingPunct="0">
              <a:lnSpc>
                <a:spcPct val="150000"/>
              </a:lnSpc>
              <a:spcBef>
                <a:spcPct val="0"/>
              </a:spcBef>
              <a:spcAft>
                <a:spcPct val="0"/>
              </a:spcAft>
              <a:defRPr kumimoji="1" sz="1400" b="1">
                <a:solidFill>
                  <a:schemeClr val="tx1"/>
                </a:solidFill>
                <a:latin typeface="Arial" charset="0"/>
                <a:ea typeface="돋움" pitchFamily="50" charset="-127"/>
              </a:defRPr>
            </a:lvl9pPr>
          </a:lstStyle>
          <a:p>
            <a:pPr algn="ctr">
              <a:spcBef>
                <a:spcPct val="50000"/>
              </a:spcBef>
            </a:pPr>
            <a:r>
              <a:rPr lang="en-US" altLang="ko-KR" sz="2400" dirty="0">
                <a:solidFill>
                  <a:prstClr val="black"/>
                </a:solidFill>
                <a:latin typeface="LG Smart UI SemiBold" panose="020B0700000101010101" pitchFamily="50" charset="-127"/>
                <a:ea typeface="LG Smart UI SemiBold" panose="020B0700000101010101" pitchFamily="50" charset="-127"/>
                <a:cs typeface="Arial" panose="020B0604020202020204" pitchFamily="34" charset="0"/>
              </a:rPr>
              <a:t>Software Architecture for UCM Master</a:t>
            </a:r>
            <a:endParaRPr lang="ko-KR" altLang="en-US" sz="2400" dirty="0">
              <a:solidFill>
                <a:prstClr val="black"/>
              </a:solidFill>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5" name="Line 6"/>
          <p:cNvSpPr>
            <a:spLocks noChangeShapeType="1"/>
          </p:cNvSpPr>
          <p:nvPr/>
        </p:nvSpPr>
        <p:spPr bwMode="auto">
          <a:xfrm>
            <a:off x="2567608" y="2042242"/>
            <a:ext cx="712879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lIns="91429" tIns="45715" rIns="91429" bIns="45715"/>
          <a:lstStyle/>
          <a:p>
            <a:pPr algn="ctr" eaLnBrk="0" latinLnBrk="0" hangingPunct="0">
              <a:lnSpc>
                <a:spcPct val="150000"/>
              </a:lnSpc>
              <a:defRPr/>
            </a:pPr>
            <a:endParaRPr kumimoji="0" lang="ko-KR" altLang="en-US" sz="1300" b="0" kern="0">
              <a:solidFill>
                <a:srgbClr val="000000"/>
              </a:solidFill>
              <a:latin typeface="Arial Narrow" panose="020B0606020202030204" pitchFamily="34" charset="0"/>
              <a:ea typeface="LG스마트체 Regular" panose="020B0600000101010101" pitchFamily="50" charset="-127"/>
              <a:cs typeface="Arial" panose="020B0604020202020204" pitchFamily="34" charset="0"/>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2914" y="219709"/>
            <a:ext cx="1620968" cy="676043"/>
          </a:xfrm>
          <a:prstGeom prst="rect">
            <a:avLst/>
          </a:prstGeom>
        </p:spPr>
      </p:pic>
      <p:pic>
        <p:nvPicPr>
          <p:cNvPr id="7" name="Picture 11" descr="D:\조직문화\로고\LGE_CI_LOGO\누끼 컷\LGE_Logo_3D_Tagline(W).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48528" y="6152545"/>
            <a:ext cx="1044905" cy="506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3275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txBox="1">
            <a:spLocks/>
          </p:cNvSpPr>
          <p:nvPr/>
        </p:nvSpPr>
        <p:spPr>
          <a:xfrm>
            <a:off x="438485" y="672117"/>
            <a:ext cx="11418155" cy="775597"/>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defRPr/>
            </a:pP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Constraint</a:t>
            </a: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Business &amp; Technical</a:t>
            </a:r>
            <a: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Constraint list</a:t>
            </a: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endPar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15" name="TextBox 14"/>
          <p:cNvSpPr txBox="1"/>
          <p:nvPr/>
        </p:nvSpPr>
        <p:spPr>
          <a:xfrm>
            <a:off x="335360" y="98395"/>
            <a:ext cx="5220580" cy="369332"/>
          </a:xfrm>
          <a:prstGeom prst="rect">
            <a:avLst/>
          </a:prstGeom>
          <a:noFill/>
        </p:spPr>
        <p:txBody>
          <a:bodyPr wrap="square" rtlCol="0">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3. Architectural Drivers</a:t>
            </a:r>
          </a:p>
        </p:txBody>
      </p:sp>
      <p:graphicFrame>
        <p:nvGraphicFramePr>
          <p:cNvPr id="2" name="표 1"/>
          <p:cNvGraphicFramePr>
            <a:graphicFrameLocks noGrp="1"/>
          </p:cNvGraphicFramePr>
          <p:nvPr>
            <p:extLst>
              <p:ext uri="{D42A27DB-BD31-4B8C-83A1-F6EECF244321}">
                <p14:modId xmlns:p14="http://schemas.microsoft.com/office/powerpoint/2010/main" val="3853980662"/>
              </p:ext>
            </p:extLst>
          </p:nvPr>
        </p:nvGraphicFramePr>
        <p:xfrm>
          <a:off x="695400" y="1232756"/>
          <a:ext cx="11017224" cy="5120640"/>
        </p:xfrm>
        <a:graphic>
          <a:graphicData uri="http://schemas.openxmlformats.org/drawingml/2006/table">
            <a:tbl>
              <a:tblPr firstRow="1" bandRow="1">
                <a:tableStyleId>{073A0DAA-6AF3-43AB-8588-CEC1D06C72B9}</a:tableStyleId>
              </a:tblPr>
              <a:tblGrid>
                <a:gridCol w="1404156">
                  <a:extLst>
                    <a:ext uri="{9D8B030D-6E8A-4147-A177-3AD203B41FA5}">
                      <a16:colId xmlns:a16="http://schemas.microsoft.com/office/drawing/2014/main" val="1197659203"/>
                    </a:ext>
                  </a:extLst>
                </a:gridCol>
                <a:gridCol w="6336704">
                  <a:extLst>
                    <a:ext uri="{9D8B030D-6E8A-4147-A177-3AD203B41FA5}">
                      <a16:colId xmlns:a16="http://schemas.microsoft.com/office/drawing/2014/main" val="2602705436"/>
                    </a:ext>
                  </a:extLst>
                </a:gridCol>
                <a:gridCol w="3276364">
                  <a:extLst>
                    <a:ext uri="{9D8B030D-6E8A-4147-A177-3AD203B41FA5}">
                      <a16:colId xmlns:a16="http://schemas.microsoft.com/office/drawing/2014/main" val="1629548476"/>
                    </a:ext>
                  </a:extLst>
                </a:gridCol>
              </a:tblGrid>
              <a:tr h="252028">
                <a:tc>
                  <a:txBody>
                    <a:bodyPr/>
                    <a:lstStyle/>
                    <a:p>
                      <a:pPr algn="ctr"/>
                      <a:r>
                        <a:rPr lang="en-US" sz="1200" dirty="0">
                          <a:solidFill>
                            <a:schemeClr val="tx1"/>
                          </a:solidFill>
                          <a:latin typeface="LG Smart UI SemiBold" panose="020B0700000101010101" pitchFamily="50" charset="-127"/>
                          <a:ea typeface="LG Smart UI SemiBold" panose="020B0700000101010101" pitchFamily="50" charset="-127"/>
                        </a:rPr>
                        <a:t>Req.</a:t>
                      </a:r>
                      <a:r>
                        <a:rPr lang="en-US" sz="1200" baseline="0" dirty="0">
                          <a:solidFill>
                            <a:schemeClr val="tx1"/>
                          </a:solidFill>
                          <a:latin typeface="LG Smart UI SemiBold" panose="020B0700000101010101" pitchFamily="50" charset="-127"/>
                          <a:ea typeface="LG Smart UI SemiBold" panose="020B0700000101010101" pitchFamily="50" charset="-127"/>
                        </a:rPr>
                        <a:t> ID</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solidFill>
                            <a:schemeClr val="tx1"/>
                          </a:solidFill>
                          <a:latin typeface="LG Smart UI SemiBold" panose="020B0700000101010101" pitchFamily="50" charset="-127"/>
                          <a:ea typeface="LG Smart UI SemiBold" panose="020B0700000101010101" pitchFamily="50" charset="-127"/>
                        </a:rPr>
                        <a:t>Description</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solidFill>
                            <a:schemeClr val="tx1"/>
                          </a:solidFill>
                          <a:latin typeface="LG Smart UI SemiBold" panose="020B0700000101010101" pitchFamily="50" charset="-127"/>
                          <a:ea typeface="LG Smart UI SemiBold" panose="020B0700000101010101" pitchFamily="50" charset="-127"/>
                        </a:rPr>
                        <a:t>Category</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2402582"/>
                  </a:ext>
                </a:extLst>
              </a:tr>
              <a:tr h="252028">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BC1</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AUTOSAR Adaptive Platform </a:t>
                      </a:r>
                      <a:r>
                        <a:rPr lang="ko-KR" altLang="en-US" sz="1200" dirty="0">
                          <a:solidFill>
                            <a:schemeClr val="tx1"/>
                          </a:solidFill>
                          <a:latin typeface="LG Smart UI SemiBold" panose="020B0700000101010101" pitchFamily="50" charset="-127"/>
                          <a:ea typeface="LG Smart UI SemiBold" panose="020B0700000101010101" pitchFamily="50" charset="-127"/>
                        </a:rPr>
                        <a:t>이외의 </a:t>
                      </a:r>
                      <a:r>
                        <a:rPr lang="en-US" sz="1200" dirty="0">
                          <a:solidFill>
                            <a:schemeClr val="tx1"/>
                          </a:solidFill>
                          <a:latin typeface="LG Smart UI SemiBold" panose="020B0700000101010101" pitchFamily="50" charset="-127"/>
                          <a:ea typeface="LG Smart UI SemiBold" panose="020B0700000101010101" pitchFamily="50" charset="-127"/>
                        </a:rPr>
                        <a:t>Software Update </a:t>
                      </a:r>
                      <a:r>
                        <a:rPr lang="ko-KR" altLang="en-US" sz="1200" dirty="0">
                          <a:solidFill>
                            <a:schemeClr val="tx1"/>
                          </a:solidFill>
                          <a:latin typeface="LG Smart UI SemiBold" panose="020B0700000101010101" pitchFamily="50" charset="-127"/>
                          <a:ea typeface="LG Smart UI SemiBold" panose="020B0700000101010101" pitchFamily="50" charset="-127"/>
                        </a:rPr>
                        <a:t>는 고려하지 않는다</a:t>
                      </a:r>
                      <a:r>
                        <a:rPr lang="en-US" altLang="ko-KR" sz="1200" dirty="0">
                          <a:solidFill>
                            <a:schemeClr val="tx1"/>
                          </a:solidFill>
                          <a:latin typeface="LG Smart UI SemiBold" panose="020B0700000101010101" pitchFamily="50" charset="-127"/>
                          <a:ea typeface="LG Smart UI SemiBold" panose="020B0700000101010101" pitchFamily="50" charset="-127"/>
                        </a:rPr>
                        <a:t>.</a:t>
                      </a:r>
                      <a:br>
                        <a:rPr lang="en-US" altLang="ko-KR" sz="1200" dirty="0">
                          <a:solidFill>
                            <a:schemeClr val="tx1"/>
                          </a:solidFill>
                          <a:latin typeface="LG Smart UI SemiBold" panose="020B0700000101010101" pitchFamily="50" charset="-127"/>
                          <a:ea typeface="LG Smart UI SemiBold" panose="020B0700000101010101" pitchFamily="50" charset="-127"/>
                        </a:rPr>
                      </a:br>
                      <a:r>
                        <a:rPr lang="en-US" altLang="ko-KR" sz="1200" dirty="0">
                          <a:solidFill>
                            <a:srgbClr val="00B050"/>
                          </a:solidFill>
                          <a:latin typeface="LG Smart UI SemiBold" panose="020B0700000101010101" pitchFamily="50" charset="-127"/>
                          <a:ea typeface="LG Smart UI SemiBold" panose="020B0700000101010101" pitchFamily="50" charset="-127"/>
                          <a:hlinkClick r:id="rId2" action="ppaction://hlinksldjump"/>
                        </a:rPr>
                        <a:t>Appendix 1. </a:t>
                      </a:r>
                      <a:r>
                        <a:rPr lang="ko-KR" altLang="en-US" sz="1200" dirty="0">
                          <a:solidFill>
                            <a:srgbClr val="00B050"/>
                          </a:solidFill>
                          <a:latin typeface="LG Smart UI SemiBold" panose="020B0700000101010101" pitchFamily="50" charset="-127"/>
                          <a:ea typeface="LG Smart UI SemiBold" panose="020B0700000101010101" pitchFamily="50" charset="-127"/>
                          <a:hlinkClick r:id="rId2" action="ppaction://hlinksldjump"/>
                        </a:rPr>
                        <a:t>참고</a:t>
                      </a:r>
                      <a:endParaRPr lang="en-US" sz="1200" dirty="0">
                        <a:solidFill>
                          <a:srgbClr val="00B050"/>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Business</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6971679"/>
                  </a:ext>
                </a:extLst>
              </a:tr>
              <a:tr h="252028">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BC2</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altLang="ko-KR" sz="1200" dirty="0">
                          <a:solidFill>
                            <a:schemeClr val="tx1"/>
                          </a:solidFill>
                          <a:latin typeface="LG Smart UI SemiBold" panose="020B0700000101010101" pitchFamily="50" charset="-127"/>
                          <a:ea typeface="LG Smart UI SemiBold" panose="020B0700000101010101" pitchFamily="50" charset="-127"/>
                        </a:rPr>
                        <a:t>Project </a:t>
                      </a:r>
                      <a:r>
                        <a:rPr lang="ko-KR" altLang="en-US" sz="1200" dirty="0">
                          <a:solidFill>
                            <a:schemeClr val="tx1"/>
                          </a:solidFill>
                          <a:latin typeface="LG Smart UI SemiBold" panose="020B0700000101010101" pitchFamily="50" charset="-127"/>
                          <a:ea typeface="LG Smart UI SemiBold" panose="020B0700000101010101" pitchFamily="50" charset="-127"/>
                        </a:rPr>
                        <a:t>설계 및 구현은 </a:t>
                      </a:r>
                      <a:r>
                        <a:rPr lang="en-US" altLang="ko-KR" sz="1200" dirty="0">
                          <a:solidFill>
                            <a:schemeClr val="tx1"/>
                          </a:solidFill>
                          <a:latin typeface="LG Smart UI SemiBold" panose="020B0700000101010101" pitchFamily="50" charset="-127"/>
                          <a:ea typeface="LG Smart UI SemiBold" panose="020B0700000101010101" pitchFamily="50" charset="-127"/>
                        </a:rPr>
                        <a:t>~ 23</a:t>
                      </a:r>
                      <a:r>
                        <a:rPr lang="ko-KR" altLang="en-US" sz="1200" dirty="0">
                          <a:solidFill>
                            <a:schemeClr val="tx1"/>
                          </a:solidFill>
                          <a:latin typeface="LG Smart UI SemiBold" panose="020B0700000101010101" pitchFamily="50" charset="-127"/>
                          <a:ea typeface="LG Smart UI SemiBold" panose="020B0700000101010101" pitchFamily="50" charset="-127"/>
                        </a:rPr>
                        <a:t>년 </a:t>
                      </a:r>
                      <a:r>
                        <a:rPr lang="en-US" altLang="ko-KR" sz="1200" dirty="0">
                          <a:solidFill>
                            <a:schemeClr val="tx1"/>
                          </a:solidFill>
                          <a:latin typeface="LG Smart UI SemiBold" panose="020B0700000101010101" pitchFamily="50" charset="-127"/>
                          <a:ea typeface="LG Smart UI SemiBold" panose="020B0700000101010101" pitchFamily="50" charset="-127"/>
                        </a:rPr>
                        <a:t>6</a:t>
                      </a:r>
                      <a:r>
                        <a:rPr lang="ko-KR" altLang="en-US" sz="1200" dirty="0">
                          <a:solidFill>
                            <a:schemeClr val="tx1"/>
                          </a:solidFill>
                          <a:latin typeface="LG Smart UI SemiBold" panose="020B0700000101010101" pitchFamily="50" charset="-127"/>
                          <a:ea typeface="LG Smart UI SemiBold" panose="020B0700000101010101" pitchFamily="50" charset="-127"/>
                        </a:rPr>
                        <a:t>월까지 완료해야 한다</a:t>
                      </a:r>
                      <a:r>
                        <a:rPr lang="en-US" altLang="ko-KR" sz="1200" dirty="0">
                          <a:solidFill>
                            <a:schemeClr val="tx1"/>
                          </a:solidFill>
                          <a:latin typeface="LG Smart UI SemiBold" panose="020B0700000101010101" pitchFamily="50" charset="-127"/>
                          <a:ea typeface="LG Smart UI SemiBold" panose="020B0700000101010101" pitchFamily="50" charset="-127"/>
                        </a:rPr>
                        <a:t>.</a:t>
                      </a:r>
                    </a:p>
                    <a:p>
                      <a:r>
                        <a:rPr lang="en-US" altLang="ko-KR" sz="1200" dirty="0">
                          <a:solidFill>
                            <a:schemeClr val="tx1"/>
                          </a:solidFill>
                          <a:latin typeface="LG Smart UI SemiBold" panose="020B0700000101010101" pitchFamily="50" charset="-127"/>
                          <a:ea typeface="LG Smart UI SemiBold" panose="020B0700000101010101" pitchFamily="50" charset="-127"/>
                        </a:rPr>
                        <a:t>(</a:t>
                      </a:r>
                      <a:r>
                        <a:rPr lang="ko-KR" altLang="en-US" sz="1200" dirty="0">
                          <a:solidFill>
                            <a:schemeClr val="tx1"/>
                          </a:solidFill>
                          <a:latin typeface="LG Smart UI SemiBold" panose="020B0700000101010101" pitchFamily="50" charset="-127"/>
                          <a:ea typeface="LG Smart UI SemiBold" panose="020B0700000101010101" pitchFamily="50" charset="-127"/>
                        </a:rPr>
                        <a:t>타 </a:t>
                      </a:r>
                      <a:r>
                        <a:rPr lang="en-US" altLang="ko-KR" sz="1200" dirty="0">
                          <a:solidFill>
                            <a:schemeClr val="tx1"/>
                          </a:solidFill>
                          <a:latin typeface="LG Smart UI SemiBold" panose="020B0700000101010101" pitchFamily="50" charset="-127"/>
                          <a:ea typeface="LG Smart UI SemiBold" panose="020B0700000101010101" pitchFamily="50" charset="-127"/>
                        </a:rPr>
                        <a:t>Vendor UCM </a:t>
                      </a:r>
                      <a:r>
                        <a:rPr lang="ko-KR" altLang="en-US" sz="1200" dirty="0">
                          <a:solidFill>
                            <a:schemeClr val="tx1"/>
                          </a:solidFill>
                          <a:latin typeface="LG Smart UI SemiBold" panose="020B0700000101010101" pitchFamily="50" charset="-127"/>
                          <a:ea typeface="LG Smart UI SemiBold" panose="020B0700000101010101" pitchFamily="50" charset="-127"/>
                        </a:rPr>
                        <a:t>연동 시험 일정 고려</a:t>
                      </a:r>
                      <a:r>
                        <a:rPr lang="en-US" altLang="ko-KR" sz="1200" dirty="0">
                          <a:solidFill>
                            <a:schemeClr val="tx1"/>
                          </a:solidFill>
                          <a:latin typeface="LG Smart UI SemiBold" panose="020B0700000101010101" pitchFamily="50" charset="-127"/>
                          <a:ea typeface="LG Smart UI SemiBold" panose="020B0700000101010101" pitchFamily="50" charset="-127"/>
                        </a:rPr>
                        <a:t>)</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Business</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30588773"/>
                  </a:ext>
                </a:extLst>
              </a:tr>
              <a:tr h="252028">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BC3</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23" rtl="0" eaLnBrk="1" fontAlgn="auto" latinLnBrk="1" hangingPunct="1">
                        <a:lnSpc>
                          <a:spcPct val="100000"/>
                        </a:lnSpc>
                        <a:spcBef>
                          <a:spcPts val="0"/>
                        </a:spcBef>
                        <a:spcAft>
                          <a:spcPts val="0"/>
                        </a:spcAft>
                        <a:buClrTx/>
                        <a:buSzTx/>
                        <a:buFontTx/>
                        <a:buNone/>
                        <a:tabLst/>
                        <a:defRPr/>
                      </a:pPr>
                      <a:r>
                        <a:rPr lang="en-US" sz="1200" dirty="0">
                          <a:solidFill>
                            <a:schemeClr val="tx1"/>
                          </a:solidFill>
                          <a:latin typeface="LG Smart UI SemiBold" panose="020B0700000101010101" pitchFamily="50" charset="-127"/>
                          <a:ea typeface="LG Smart UI SemiBold" panose="020B0700000101010101" pitchFamily="50" charset="-127"/>
                        </a:rPr>
                        <a:t>Project </a:t>
                      </a:r>
                      <a:r>
                        <a:rPr lang="ko-KR" altLang="en-US" sz="1200" dirty="0">
                          <a:solidFill>
                            <a:schemeClr val="tx1"/>
                          </a:solidFill>
                          <a:latin typeface="LG Smart UI SemiBold" panose="020B0700000101010101" pitchFamily="50" charset="-127"/>
                          <a:ea typeface="LG Smart UI SemiBold" panose="020B0700000101010101" pitchFamily="50" charset="-127"/>
                        </a:rPr>
                        <a:t>투입 인원은 </a:t>
                      </a:r>
                      <a:r>
                        <a:rPr lang="en-US" altLang="ko-KR" sz="1200" dirty="0">
                          <a:solidFill>
                            <a:schemeClr val="tx1"/>
                          </a:solidFill>
                          <a:latin typeface="LG Smart UI SemiBold" panose="020B0700000101010101" pitchFamily="50" charset="-127"/>
                          <a:ea typeface="LG Smart UI SemiBold" panose="020B0700000101010101" pitchFamily="50" charset="-127"/>
                        </a:rPr>
                        <a:t>5</a:t>
                      </a:r>
                      <a:r>
                        <a:rPr lang="ko-KR" altLang="en-US" sz="1200" dirty="0">
                          <a:solidFill>
                            <a:schemeClr val="tx1"/>
                          </a:solidFill>
                          <a:latin typeface="LG Smart UI SemiBold" panose="020B0700000101010101" pitchFamily="50" charset="-127"/>
                          <a:ea typeface="LG Smart UI SemiBold" panose="020B0700000101010101" pitchFamily="50" charset="-127"/>
                        </a:rPr>
                        <a:t>명이다</a:t>
                      </a:r>
                      <a:r>
                        <a:rPr lang="en-US" altLang="ko-KR" sz="1200" dirty="0">
                          <a:solidFill>
                            <a:schemeClr val="tx1"/>
                          </a:solidFill>
                          <a:latin typeface="LG Smart UI SemiBold" panose="020B0700000101010101" pitchFamily="50" charset="-127"/>
                          <a:ea typeface="LG Smart UI SemiBold" panose="020B0700000101010101" pitchFamily="50" charset="-127"/>
                        </a:rPr>
                        <a:t>.</a:t>
                      </a:r>
                    </a:p>
                    <a:p>
                      <a:pPr marL="171450" marR="0" indent="-171450" algn="l" defTabSz="914423" rtl="0" eaLnBrk="1" fontAlgn="auto" latinLnBrk="1" hangingPunct="1">
                        <a:lnSpc>
                          <a:spcPct val="100000"/>
                        </a:lnSpc>
                        <a:spcBef>
                          <a:spcPts val="0"/>
                        </a:spcBef>
                        <a:spcAft>
                          <a:spcPts val="0"/>
                        </a:spcAft>
                        <a:buClrTx/>
                        <a:buSzTx/>
                        <a:buFontTx/>
                        <a:buChar char="-"/>
                        <a:tabLst/>
                        <a:defRPr/>
                      </a:pPr>
                      <a:r>
                        <a:rPr lang="en-US" sz="1200" dirty="0">
                          <a:solidFill>
                            <a:schemeClr val="tx1"/>
                          </a:solidFill>
                          <a:latin typeface="LG Smart UI SemiBold" panose="020B0700000101010101" pitchFamily="50" charset="-127"/>
                          <a:ea typeface="LG Smart UI SemiBold" panose="020B0700000101010101" pitchFamily="50" charset="-127"/>
                        </a:rPr>
                        <a:t>Software Architect 0.5</a:t>
                      </a:r>
                      <a:r>
                        <a:rPr lang="ko-KR" altLang="en-US" sz="1200" dirty="0">
                          <a:solidFill>
                            <a:schemeClr val="tx1"/>
                          </a:solidFill>
                          <a:latin typeface="LG Smart UI SemiBold" panose="020B0700000101010101" pitchFamily="50" charset="-127"/>
                          <a:ea typeface="LG Smart UI SemiBold" panose="020B0700000101010101" pitchFamily="50" charset="-127"/>
                        </a:rPr>
                        <a:t>명</a:t>
                      </a:r>
                      <a:endParaRPr lang="en-US" altLang="ko-KR" sz="1200" dirty="0">
                        <a:solidFill>
                          <a:schemeClr val="tx1"/>
                        </a:solidFill>
                        <a:latin typeface="LG Smart UI SemiBold" panose="020B0700000101010101" pitchFamily="50" charset="-127"/>
                        <a:ea typeface="LG Smart UI SemiBold" panose="020B0700000101010101" pitchFamily="50" charset="-127"/>
                      </a:endParaRPr>
                    </a:p>
                    <a:p>
                      <a:pPr marL="171450" marR="0" indent="-171450" algn="l" defTabSz="914423" rtl="0" eaLnBrk="1" fontAlgn="auto" latinLnBrk="1" hangingPunct="1">
                        <a:lnSpc>
                          <a:spcPct val="100000"/>
                        </a:lnSpc>
                        <a:spcBef>
                          <a:spcPts val="0"/>
                        </a:spcBef>
                        <a:spcAft>
                          <a:spcPts val="0"/>
                        </a:spcAft>
                        <a:buClrTx/>
                        <a:buSzTx/>
                        <a:buFontTx/>
                        <a:buChar char="-"/>
                        <a:tabLst/>
                        <a:defRPr/>
                      </a:pPr>
                      <a:r>
                        <a:rPr lang="en-US" sz="1200" dirty="0">
                          <a:solidFill>
                            <a:schemeClr val="tx1"/>
                          </a:solidFill>
                          <a:latin typeface="LG Smart UI SemiBold" panose="020B0700000101010101" pitchFamily="50" charset="-127"/>
                          <a:ea typeface="LG Smart UI SemiBold" panose="020B0700000101010101" pitchFamily="50" charset="-127"/>
                        </a:rPr>
                        <a:t>Software Developer 2.5</a:t>
                      </a:r>
                      <a:r>
                        <a:rPr lang="ko-KR" altLang="en-US" sz="1200" dirty="0">
                          <a:solidFill>
                            <a:schemeClr val="tx1"/>
                          </a:solidFill>
                          <a:latin typeface="LG Smart UI SemiBold" panose="020B0700000101010101" pitchFamily="50" charset="-127"/>
                          <a:ea typeface="LG Smart UI SemiBold" panose="020B0700000101010101" pitchFamily="50" charset="-127"/>
                        </a:rPr>
                        <a:t>명</a:t>
                      </a:r>
                    </a:p>
                    <a:p>
                      <a:pPr marL="171450" marR="0" indent="-171450" algn="l" defTabSz="914423" rtl="0" eaLnBrk="1" fontAlgn="auto" latinLnBrk="1" hangingPunct="1">
                        <a:lnSpc>
                          <a:spcPct val="100000"/>
                        </a:lnSpc>
                        <a:spcBef>
                          <a:spcPts val="0"/>
                        </a:spcBef>
                        <a:spcAft>
                          <a:spcPts val="0"/>
                        </a:spcAft>
                        <a:buClrTx/>
                        <a:buSzTx/>
                        <a:buFontTx/>
                        <a:buChar char="-"/>
                        <a:tabLst/>
                        <a:defRPr/>
                      </a:pPr>
                      <a:r>
                        <a:rPr lang="en-US" sz="1200" dirty="0">
                          <a:solidFill>
                            <a:schemeClr val="tx1"/>
                          </a:solidFill>
                          <a:latin typeface="LG Smart UI SemiBold" panose="020B0700000101010101" pitchFamily="50" charset="-127"/>
                          <a:ea typeface="LG Smart UI SemiBold" panose="020B0700000101010101" pitchFamily="50" charset="-127"/>
                        </a:rPr>
                        <a:t>Tester 2</a:t>
                      </a:r>
                      <a:r>
                        <a:rPr lang="ko-KR" altLang="en-US" sz="1200" dirty="0">
                          <a:solidFill>
                            <a:schemeClr val="tx1"/>
                          </a:solidFill>
                          <a:latin typeface="LG Smart UI SemiBold" panose="020B0700000101010101" pitchFamily="50" charset="-127"/>
                          <a:ea typeface="LG Smart UI SemiBold" panose="020B0700000101010101" pitchFamily="50" charset="-127"/>
                        </a:rPr>
                        <a:t>명</a:t>
                      </a:r>
                      <a:endParaRPr lang="en-US" altLang="ko-KR" sz="1200" dirty="0">
                        <a:solidFill>
                          <a:schemeClr val="tx1"/>
                        </a:solidFill>
                        <a:latin typeface="LG Smart UI SemiBold" panose="020B0700000101010101" pitchFamily="50" charset="-127"/>
                        <a:ea typeface="LG Smart UI SemiBold" panose="020B0700000101010101" pitchFamily="50" charset="-127"/>
                      </a:endParaRPr>
                    </a:p>
                    <a:p>
                      <a:pPr marL="0" marR="0" indent="0" algn="l" defTabSz="914423" rtl="0" eaLnBrk="1" fontAlgn="auto" latinLnBrk="1" hangingPunct="1">
                        <a:lnSpc>
                          <a:spcPct val="100000"/>
                        </a:lnSpc>
                        <a:spcBef>
                          <a:spcPts val="0"/>
                        </a:spcBef>
                        <a:spcAft>
                          <a:spcPts val="0"/>
                        </a:spcAft>
                        <a:buClrTx/>
                        <a:buSzTx/>
                        <a:buFontTx/>
                        <a:buNone/>
                        <a:tabLst/>
                        <a:defRPr/>
                      </a:pPr>
                      <a:r>
                        <a:rPr lang="en-US" sz="1200" dirty="0">
                          <a:solidFill>
                            <a:srgbClr val="00B050"/>
                          </a:solidFill>
                          <a:latin typeface="LG Smart UI SemiBold" panose="020B0700000101010101" pitchFamily="50" charset="-127"/>
                          <a:ea typeface="LG Smart UI SemiBold" panose="020B0700000101010101" pitchFamily="50" charset="-127"/>
                          <a:hlinkClick r:id="rId3" action="ppaction://hlinksldjump"/>
                        </a:rPr>
                        <a:t>Appendix 3. </a:t>
                      </a:r>
                      <a:r>
                        <a:rPr lang="ko-KR" altLang="en-US" sz="1200" dirty="0">
                          <a:solidFill>
                            <a:srgbClr val="00B050"/>
                          </a:solidFill>
                          <a:latin typeface="LG Smart UI SemiBold" panose="020B0700000101010101" pitchFamily="50" charset="-127"/>
                          <a:ea typeface="LG Smart UI SemiBold" panose="020B0700000101010101" pitchFamily="50" charset="-127"/>
                          <a:hlinkClick r:id="rId3" action="ppaction://hlinksldjump"/>
                        </a:rPr>
                        <a:t>참고</a:t>
                      </a:r>
                      <a:endParaRPr lang="en-US" sz="1200" dirty="0">
                        <a:solidFill>
                          <a:srgbClr val="00B050"/>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Business</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93877356"/>
                  </a:ext>
                </a:extLst>
              </a:tr>
              <a:tr h="252028">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TC1</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altLang="ko-KR" sz="1200" dirty="0">
                          <a:solidFill>
                            <a:schemeClr val="tx1"/>
                          </a:solidFill>
                          <a:latin typeface="LG Smart UI SemiBold" panose="020B0700000101010101" pitchFamily="50" charset="-127"/>
                          <a:ea typeface="LG Smart UI SemiBold" panose="020B0700000101010101" pitchFamily="50" charset="-127"/>
                        </a:rPr>
                        <a:t>UCM Master </a:t>
                      </a:r>
                      <a:r>
                        <a:rPr lang="ko-KR" altLang="en-US" sz="1200" dirty="0">
                          <a:solidFill>
                            <a:schemeClr val="tx1"/>
                          </a:solidFill>
                          <a:latin typeface="LG Smart UI SemiBold" panose="020B0700000101010101" pitchFamily="50" charset="-127"/>
                          <a:ea typeface="LG Smart UI SemiBold" panose="020B0700000101010101" pitchFamily="50" charset="-127"/>
                        </a:rPr>
                        <a:t>는 </a:t>
                      </a:r>
                      <a:r>
                        <a:rPr lang="en-US" altLang="ko-KR" sz="1200" dirty="0">
                          <a:solidFill>
                            <a:schemeClr val="tx1"/>
                          </a:solidFill>
                          <a:latin typeface="LG Smart UI SemiBold" panose="020B0700000101010101" pitchFamily="50" charset="-127"/>
                          <a:ea typeface="LG Smart UI SemiBold" panose="020B0700000101010101" pitchFamily="50" charset="-127"/>
                        </a:rPr>
                        <a:t>AUTOSAR Adaptive </a:t>
                      </a:r>
                      <a:r>
                        <a:rPr lang="ko-KR" altLang="en-US" sz="1200" dirty="0">
                          <a:solidFill>
                            <a:schemeClr val="tx1"/>
                          </a:solidFill>
                          <a:latin typeface="LG Smart UI SemiBold" panose="020B0700000101010101" pitchFamily="50" charset="-127"/>
                          <a:ea typeface="LG Smart UI SemiBold" panose="020B0700000101010101" pitchFamily="50" charset="-127"/>
                        </a:rPr>
                        <a:t>의 개발 언어인 </a:t>
                      </a:r>
                      <a:r>
                        <a:rPr lang="en-US" altLang="ko-KR" sz="1200" dirty="0">
                          <a:solidFill>
                            <a:schemeClr val="tx1"/>
                          </a:solidFill>
                          <a:latin typeface="LG Smart UI SemiBold" panose="020B0700000101010101" pitchFamily="50" charset="-127"/>
                          <a:ea typeface="LG Smart UI SemiBold" panose="020B0700000101010101" pitchFamily="50" charset="-127"/>
                        </a:rPr>
                        <a:t>C++14 </a:t>
                      </a:r>
                      <a:r>
                        <a:rPr lang="ko-KR" altLang="en-US" sz="1200" dirty="0">
                          <a:solidFill>
                            <a:schemeClr val="tx1"/>
                          </a:solidFill>
                          <a:latin typeface="LG Smart UI SemiBold" panose="020B0700000101010101" pitchFamily="50" charset="-127"/>
                          <a:ea typeface="LG Smart UI SemiBold" panose="020B0700000101010101" pitchFamily="50" charset="-127"/>
                        </a:rPr>
                        <a:t>기반으로 개발한다</a:t>
                      </a:r>
                      <a:r>
                        <a:rPr lang="en-US" altLang="ko-KR" sz="1200" dirty="0">
                          <a:solidFill>
                            <a:schemeClr val="tx1"/>
                          </a:solidFill>
                          <a:latin typeface="LG Smart UI SemiBold" panose="020B0700000101010101" pitchFamily="50" charset="-127"/>
                          <a:ea typeface="LG Smart UI SemiBold" panose="020B0700000101010101" pitchFamily="50" charset="-127"/>
                        </a:rPr>
                        <a:t>.</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Technical</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9004871"/>
                  </a:ext>
                </a:extLst>
              </a:tr>
              <a:tr h="252028">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TC2</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UCM Master </a:t>
                      </a:r>
                      <a:r>
                        <a:rPr lang="ko-KR" altLang="en-US" sz="1200" dirty="0">
                          <a:solidFill>
                            <a:schemeClr val="tx1"/>
                          </a:solidFill>
                          <a:latin typeface="LG Smart UI SemiBold" panose="020B0700000101010101" pitchFamily="50" charset="-127"/>
                          <a:ea typeface="LG Smart UI SemiBold" panose="020B0700000101010101" pitchFamily="50" charset="-127"/>
                        </a:rPr>
                        <a:t>는</a:t>
                      </a:r>
                    </a:p>
                    <a:p>
                      <a:pPr marL="171450" indent="-171450">
                        <a:buFontTx/>
                        <a:buChar char="-"/>
                      </a:pPr>
                      <a:r>
                        <a:rPr lang="en-US" sz="1200" dirty="0">
                          <a:solidFill>
                            <a:schemeClr val="tx1"/>
                          </a:solidFill>
                          <a:latin typeface="LG Smart UI SemiBold" panose="020B0700000101010101" pitchFamily="50" charset="-127"/>
                          <a:ea typeface="LG Smart UI SemiBold" panose="020B0700000101010101" pitchFamily="50" charset="-127"/>
                        </a:rPr>
                        <a:t>LARA build system </a:t>
                      </a:r>
                      <a:r>
                        <a:rPr lang="ko-KR" altLang="en-US" sz="1200" dirty="0">
                          <a:solidFill>
                            <a:schemeClr val="tx1"/>
                          </a:solidFill>
                          <a:latin typeface="LG Smart UI SemiBold" panose="020B0700000101010101" pitchFamily="50" charset="-127"/>
                          <a:ea typeface="LG Smart UI SemiBold" panose="020B0700000101010101" pitchFamily="50" charset="-127"/>
                        </a:rPr>
                        <a:t>의 규격에 따라 </a:t>
                      </a:r>
                      <a:r>
                        <a:rPr lang="en-US" sz="1200" dirty="0" err="1">
                          <a:solidFill>
                            <a:schemeClr val="tx1"/>
                          </a:solidFill>
                          <a:latin typeface="LG Smart UI SemiBold" panose="020B0700000101010101" pitchFamily="50" charset="-127"/>
                          <a:ea typeface="LG Smart UI SemiBold" panose="020B0700000101010101" pitchFamily="50" charset="-127"/>
                        </a:rPr>
                        <a:t>Yocto</a:t>
                      </a:r>
                      <a:r>
                        <a:rPr lang="en-US" sz="1200" dirty="0">
                          <a:solidFill>
                            <a:schemeClr val="tx1"/>
                          </a:solidFill>
                          <a:latin typeface="LG Smart UI SemiBold" panose="020B0700000101010101" pitchFamily="50" charset="-127"/>
                          <a:ea typeface="LG Smart UI SemiBold" panose="020B0700000101010101" pitchFamily="50" charset="-127"/>
                        </a:rPr>
                        <a:t> v3.1 (Code name: </a:t>
                      </a:r>
                      <a:r>
                        <a:rPr lang="en-US" sz="1200" dirty="0" err="1">
                          <a:solidFill>
                            <a:schemeClr val="tx1"/>
                          </a:solidFill>
                          <a:latin typeface="LG Smart UI SemiBold" panose="020B0700000101010101" pitchFamily="50" charset="-127"/>
                          <a:ea typeface="LG Smart UI SemiBold" panose="020B0700000101010101" pitchFamily="50" charset="-127"/>
                        </a:rPr>
                        <a:t>Dunfell</a:t>
                      </a:r>
                      <a:r>
                        <a:rPr lang="en-US" sz="1200" dirty="0">
                          <a:solidFill>
                            <a:schemeClr val="tx1"/>
                          </a:solidFill>
                          <a:latin typeface="LG Smart UI SemiBold" panose="020B0700000101010101" pitchFamily="50" charset="-127"/>
                          <a:ea typeface="LG Smart UI SemiBold" panose="020B0700000101010101" pitchFamily="50" charset="-127"/>
                        </a:rPr>
                        <a:t>)</a:t>
                      </a:r>
                    </a:p>
                    <a:p>
                      <a:pPr marL="171450" indent="-171450">
                        <a:buFontTx/>
                        <a:buChar char="-"/>
                      </a:pPr>
                      <a:r>
                        <a:rPr lang="en-US" sz="1200" dirty="0">
                          <a:solidFill>
                            <a:schemeClr val="tx1"/>
                          </a:solidFill>
                          <a:latin typeface="LG Smart UI SemiBold" panose="020B0700000101010101" pitchFamily="50" charset="-127"/>
                          <a:ea typeface="LG Smart UI SemiBold" panose="020B0700000101010101" pitchFamily="50" charset="-127"/>
                        </a:rPr>
                        <a:t>VS</a:t>
                      </a:r>
                      <a:r>
                        <a:rPr lang="ko-KR" altLang="en-US" sz="1200" dirty="0">
                          <a:solidFill>
                            <a:schemeClr val="tx1"/>
                          </a:solidFill>
                          <a:latin typeface="LG Smart UI SemiBold" panose="020B0700000101010101" pitchFamily="50" charset="-127"/>
                          <a:ea typeface="LG Smart UI SemiBold" panose="020B0700000101010101" pitchFamily="50" charset="-127"/>
                        </a:rPr>
                        <a:t>본부 표준 </a:t>
                      </a:r>
                      <a:r>
                        <a:rPr lang="en-US" sz="1200" dirty="0">
                          <a:solidFill>
                            <a:schemeClr val="tx1"/>
                          </a:solidFill>
                          <a:latin typeface="LG Smart UI SemiBold" panose="020B0700000101010101" pitchFamily="50" charset="-127"/>
                          <a:ea typeface="LG Smart UI SemiBold" panose="020B0700000101010101" pitchFamily="50" charset="-127"/>
                        </a:rPr>
                        <a:t>build system </a:t>
                      </a:r>
                      <a:r>
                        <a:rPr lang="ko-KR" altLang="en-US" sz="1200" dirty="0">
                          <a:solidFill>
                            <a:schemeClr val="tx1"/>
                          </a:solidFill>
                          <a:latin typeface="LG Smart UI SemiBold" panose="020B0700000101010101" pitchFamily="50" charset="-127"/>
                          <a:ea typeface="LG Smart UI SemiBold" panose="020B0700000101010101" pitchFamily="50" charset="-127"/>
                        </a:rPr>
                        <a:t>의 규격에 따라 </a:t>
                      </a:r>
                      <a:r>
                        <a:rPr lang="en-US" sz="1200" dirty="0" err="1">
                          <a:solidFill>
                            <a:schemeClr val="tx1"/>
                          </a:solidFill>
                          <a:latin typeface="LG Smart UI SemiBold" panose="020B0700000101010101" pitchFamily="50" charset="-127"/>
                          <a:ea typeface="LG Smart UI SemiBold" panose="020B0700000101010101" pitchFamily="50" charset="-127"/>
                        </a:rPr>
                        <a:t>CMake</a:t>
                      </a:r>
                      <a:r>
                        <a:rPr lang="en-US" sz="1200" dirty="0">
                          <a:solidFill>
                            <a:schemeClr val="tx1"/>
                          </a:solidFill>
                          <a:latin typeface="LG Smart UI SemiBold" panose="020B0700000101010101" pitchFamily="50" charset="-127"/>
                          <a:ea typeface="LG Smart UI SemiBold" panose="020B0700000101010101" pitchFamily="50" charset="-127"/>
                        </a:rPr>
                        <a:t> v3.5</a:t>
                      </a:r>
                    </a:p>
                    <a:p>
                      <a:r>
                        <a:rPr lang="ko-KR" altLang="en-US" sz="1200" dirty="0">
                          <a:solidFill>
                            <a:schemeClr val="tx1"/>
                          </a:solidFill>
                          <a:latin typeface="LG Smart UI SemiBold" panose="020B0700000101010101" pitchFamily="50" charset="-127"/>
                          <a:ea typeface="LG Smart UI SemiBold" panose="020B0700000101010101" pitchFamily="50" charset="-127"/>
                        </a:rPr>
                        <a:t>의 환경에서 </a:t>
                      </a:r>
                      <a:r>
                        <a:rPr lang="en-US" sz="1200" dirty="0">
                          <a:solidFill>
                            <a:schemeClr val="tx1"/>
                          </a:solidFill>
                          <a:latin typeface="LG Smart UI SemiBold" panose="020B0700000101010101" pitchFamily="50" charset="-127"/>
                          <a:ea typeface="LG Smart UI SemiBold" panose="020B0700000101010101" pitchFamily="50" charset="-127"/>
                        </a:rPr>
                        <a:t>build </a:t>
                      </a:r>
                      <a:r>
                        <a:rPr lang="ko-KR" altLang="en-US" sz="1200" dirty="0">
                          <a:solidFill>
                            <a:schemeClr val="tx1"/>
                          </a:solidFill>
                          <a:latin typeface="LG Smart UI SemiBold" panose="020B0700000101010101" pitchFamily="50" charset="-127"/>
                          <a:ea typeface="LG Smart UI SemiBold" panose="020B0700000101010101" pitchFamily="50" charset="-127"/>
                        </a:rPr>
                        <a:t>될 수 있도록 개발한다</a:t>
                      </a:r>
                      <a:r>
                        <a:rPr lang="en-US" altLang="ko-KR" sz="1200" dirty="0">
                          <a:solidFill>
                            <a:schemeClr val="tx1"/>
                          </a:solidFill>
                          <a:latin typeface="LG Smart UI SemiBold" panose="020B0700000101010101" pitchFamily="50" charset="-127"/>
                          <a:ea typeface="LG Smart UI SemiBold" panose="020B0700000101010101" pitchFamily="50" charset="-127"/>
                        </a:rPr>
                        <a:t>.</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Technical</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78857693"/>
                  </a:ext>
                </a:extLst>
              </a:tr>
              <a:tr h="252028">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TC3</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altLang="ko-KR" sz="1200" dirty="0">
                          <a:solidFill>
                            <a:schemeClr val="tx1"/>
                          </a:solidFill>
                          <a:latin typeface="LG Smart UI SemiBold" panose="020B0700000101010101" pitchFamily="50" charset="-127"/>
                          <a:ea typeface="LG Smart UI SemiBold" panose="020B0700000101010101" pitchFamily="50" charset="-127"/>
                        </a:rPr>
                        <a:t>LARA Platform </a:t>
                      </a:r>
                      <a:r>
                        <a:rPr lang="ko-KR" altLang="en-US" sz="1200" dirty="0">
                          <a:solidFill>
                            <a:schemeClr val="tx1"/>
                          </a:solidFill>
                          <a:latin typeface="LG Smart UI SemiBold" panose="020B0700000101010101" pitchFamily="50" charset="-127"/>
                          <a:ea typeface="LG Smart UI SemiBold" panose="020B0700000101010101" pitchFamily="50" charset="-127"/>
                        </a:rPr>
                        <a:t>의 </a:t>
                      </a:r>
                      <a:r>
                        <a:rPr lang="en-US" altLang="ko-KR" sz="1200" dirty="0">
                          <a:solidFill>
                            <a:schemeClr val="tx1"/>
                          </a:solidFill>
                          <a:latin typeface="LG Smart UI SemiBold" panose="020B0700000101010101" pitchFamily="50" charset="-127"/>
                          <a:ea typeface="LG Smart UI SemiBold" panose="020B0700000101010101" pitchFamily="50" charset="-127"/>
                        </a:rPr>
                        <a:t>Transport Protocol LG SOME/IP </a:t>
                      </a:r>
                      <a:r>
                        <a:rPr lang="ko-KR" altLang="en-US" sz="1200" dirty="0">
                          <a:solidFill>
                            <a:schemeClr val="tx1"/>
                          </a:solidFill>
                          <a:latin typeface="LG Smart UI SemiBold" panose="020B0700000101010101" pitchFamily="50" charset="-127"/>
                          <a:ea typeface="LG Smart UI SemiBold" panose="020B0700000101010101" pitchFamily="50" charset="-127"/>
                        </a:rPr>
                        <a:t>는 최대 </a:t>
                      </a:r>
                      <a:r>
                        <a:rPr lang="en-US" altLang="ko-KR" sz="1200" dirty="0">
                          <a:solidFill>
                            <a:schemeClr val="tx1"/>
                          </a:solidFill>
                          <a:latin typeface="LG Smart UI SemiBold" panose="020B0700000101010101" pitchFamily="50" charset="-127"/>
                          <a:ea typeface="LG Smart UI SemiBold" panose="020B0700000101010101" pitchFamily="50" charset="-127"/>
                        </a:rPr>
                        <a:t>65KB</a:t>
                      </a:r>
                      <a:r>
                        <a:rPr lang="ko-KR" altLang="en-US" sz="1200" dirty="0">
                          <a:solidFill>
                            <a:schemeClr val="tx1"/>
                          </a:solidFill>
                          <a:latin typeface="LG Smart UI SemiBold" panose="020B0700000101010101" pitchFamily="50" charset="-127"/>
                          <a:ea typeface="LG Smart UI SemiBold" panose="020B0700000101010101" pitchFamily="50" charset="-127"/>
                        </a:rPr>
                        <a:t> </a:t>
                      </a:r>
                      <a:r>
                        <a:rPr lang="en-US" altLang="ko-KR" sz="1200" dirty="0">
                          <a:solidFill>
                            <a:schemeClr val="tx1"/>
                          </a:solidFill>
                          <a:latin typeface="LG Smart UI SemiBold" panose="020B0700000101010101" pitchFamily="50" charset="-127"/>
                          <a:ea typeface="LG Smart UI SemiBold" panose="020B0700000101010101" pitchFamily="50" charset="-127"/>
                        </a:rPr>
                        <a:t>Payload </a:t>
                      </a:r>
                      <a:r>
                        <a:rPr lang="ko-KR" altLang="en-US" sz="1200" dirty="0">
                          <a:solidFill>
                            <a:schemeClr val="tx1"/>
                          </a:solidFill>
                          <a:latin typeface="LG Smart UI SemiBold" panose="020B0700000101010101" pitchFamily="50" charset="-127"/>
                          <a:ea typeface="LG Smart UI SemiBold" panose="020B0700000101010101" pitchFamily="50" charset="-127"/>
                        </a:rPr>
                        <a:t>를 한 번에 전송한다</a:t>
                      </a:r>
                      <a:r>
                        <a:rPr lang="en-US" altLang="ko-KR" sz="1200" dirty="0">
                          <a:solidFill>
                            <a:schemeClr val="tx1"/>
                          </a:solidFill>
                          <a:latin typeface="LG Smart UI SemiBold" panose="020B0700000101010101" pitchFamily="50" charset="-127"/>
                          <a:ea typeface="LG Smart UI SemiBold" panose="020B0700000101010101" pitchFamily="50" charset="-127"/>
                        </a:rPr>
                        <a:t>.</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23" rtl="0" eaLnBrk="1" fontAlgn="auto" latinLnBrk="1" hangingPunct="1">
                        <a:lnSpc>
                          <a:spcPct val="100000"/>
                        </a:lnSpc>
                        <a:spcBef>
                          <a:spcPts val="0"/>
                        </a:spcBef>
                        <a:spcAft>
                          <a:spcPts val="0"/>
                        </a:spcAft>
                        <a:buClrTx/>
                        <a:buSzTx/>
                        <a:buFontTx/>
                        <a:buNone/>
                        <a:tabLst/>
                        <a:defRPr/>
                      </a:pPr>
                      <a:r>
                        <a:rPr lang="en-US" sz="1200" dirty="0">
                          <a:solidFill>
                            <a:schemeClr val="tx1"/>
                          </a:solidFill>
                          <a:latin typeface="LG Smart UI SemiBold" panose="020B0700000101010101" pitchFamily="50" charset="-127"/>
                          <a:ea typeface="LG Smart UI SemiBold" panose="020B0700000101010101" pitchFamily="50" charset="-127"/>
                        </a:rPr>
                        <a:t>Technical</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408335"/>
                  </a:ext>
                </a:extLst>
              </a:tr>
              <a:tr h="252028">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TC4</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ko-KR" altLang="en-US" sz="1200" dirty="0">
                          <a:solidFill>
                            <a:schemeClr val="tx1"/>
                          </a:solidFill>
                          <a:latin typeface="LG Smart UI SemiBold" panose="020B0700000101010101" pitchFamily="50" charset="-127"/>
                          <a:ea typeface="LG Smart UI SemiBold" panose="020B0700000101010101" pitchFamily="50" charset="-127"/>
                        </a:rPr>
                        <a:t>현재</a:t>
                      </a:r>
                      <a:r>
                        <a:rPr lang="en-US" altLang="ko-KR" sz="1200" dirty="0">
                          <a:solidFill>
                            <a:schemeClr val="tx1"/>
                          </a:solidFill>
                          <a:latin typeface="LG Smart UI SemiBold" panose="020B0700000101010101" pitchFamily="50" charset="-127"/>
                          <a:ea typeface="LG Smart UI SemiBold" panose="020B0700000101010101" pitchFamily="50" charset="-127"/>
                        </a:rPr>
                        <a:t>(23</a:t>
                      </a:r>
                      <a:r>
                        <a:rPr lang="ko-KR" altLang="en-US" sz="1200" dirty="0">
                          <a:solidFill>
                            <a:schemeClr val="tx1"/>
                          </a:solidFill>
                          <a:latin typeface="LG Smart UI SemiBold" panose="020B0700000101010101" pitchFamily="50" charset="-127"/>
                          <a:ea typeface="LG Smart UI SemiBold" panose="020B0700000101010101" pitchFamily="50" charset="-127"/>
                        </a:rPr>
                        <a:t>년 </a:t>
                      </a:r>
                      <a:r>
                        <a:rPr lang="en-US" altLang="ko-KR" sz="1200" dirty="0">
                          <a:solidFill>
                            <a:schemeClr val="tx1"/>
                          </a:solidFill>
                          <a:latin typeface="LG Smart UI SemiBold" panose="020B0700000101010101" pitchFamily="50" charset="-127"/>
                          <a:ea typeface="LG Smart UI SemiBold" panose="020B0700000101010101" pitchFamily="50" charset="-127"/>
                        </a:rPr>
                        <a:t>2</a:t>
                      </a:r>
                      <a:r>
                        <a:rPr lang="ko-KR" altLang="en-US" sz="1200" dirty="0">
                          <a:solidFill>
                            <a:schemeClr val="tx1"/>
                          </a:solidFill>
                          <a:latin typeface="LG Smart UI SemiBold" panose="020B0700000101010101" pitchFamily="50" charset="-127"/>
                          <a:ea typeface="LG Smart UI SemiBold" panose="020B0700000101010101" pitchFamily="50" charset="-127"/>
                        </a:rPr>
                        <a:t>월</a:t>
                      </a:r>
                      <a:r>
                        <a:rPr lang="en-US" altLang="ko-KR" sz="1200" dirty="0">
                          <a:solidFill>
                            <a:schemeClr val="tx1"/>
                          </a:solidFill>
                          <a:latin typeface="LG Smart UI SemiBold" panose="020B0700000101010101" pitchFamily="50" charset="-127"/>
                          <a:ea typeface="LG Smart UI SemiBold" panose="020B0700000101010101" pitchFamily="50" charset="-127"/>
                        </a:rPr>
                        <a:t>) </a:t>
                      </a:r>
                      <a:r>
                        <a:rPr lang="ko-KR" altLang="en-US" sz="1200" dirty="0">
                          <a:solidFill>
                            <a:schemeClr val="tx1"/>
                          </a:solidFill>
                          <a:latin typeface="LG Smart UI SemiBold" panose="020B0700000101010101" pitchFamily="50" charset="-127"/>
                          <a:ea typeface="LG Smart UI SemiBold" panose="020B0700000101010101" pitchFamily="50" charset="-127"/>
                        </a:rPr>
                        <a:t>타 </a:t>
                      </a:r>
                      <a:r>
                        <a:rPr lang="en-US" altLang="ko-KR" sz="1200" dirty="0">
                          <a:solidFill>
                            <a:schemeClr val="tx1"/>
                          </a:solidFill>
                          <a:latin typeface="LG Smart UI SemiBold" panose="020B0700000101010101" pitchFamily="50" charset="-127"/>
                          <a:ea typeface="LG Smart UI SemiBold" panose="020B0700000101010101" pitchFamily="50" charset="-127"/>
                        </a:rPr>
                        <a:t>Vendor </a:t>
                      </a:r>
                      <a:r>
                        <a:rPr lang="ko-KR" altLang="en-US" sz="1200" dirty="0">
                          <a:solidFill>
                            <a:schemeClr val="tx1"/>
                          </a:solidFill>
                          <a:latin typeface="LG Smart UI SemiBold" panose="020B0700000101010101" pitchFamily="50" charset="-127"/>
                          <a:ea typeface="LG Smart UI SemiBold" panose="020B0700000101010101" pitchFamily="50" charset="-127"/>
                        </a:rPr>
                        <a:t>에서 구현 중인 </a:t>
                      </a:r>
                      <a:r>
                        <a:rPr lang="en-US" altLang="ko-KR" sz="1200" dirty="0">
                          <a:solidFill>
                            <a:schemeClr val="tx1"/>
                          </a:solidFill>
                          <a:latin typeface="LG Smart UI SemiBold" panose="020B0700000101010101" pitchFamily="50" charset="-127"/>
                          <a:ea typeface="LG Smart UI SemiBold" panose="020B0700000101010101" pitchFamily="50" charset="-127"/>
                        </a:rPr>
                        <a:t>ECU </a:t>
                      </a:r>
                      <a:r>
                        <a:rPr lang="ko-KR" altLang="en-US" sz="1200" dirty="0">
                          <a:solidFill>
                            <a:schemeClr val="tx1"/>
                          </a:solidFill>
                          <a:latin typeface="LG Smart UI SemiBold" panose="020B0700000101010101" pitchFamily="50" charset="-127"/>
                          <a:ea typeface="LG Smart UI SemiBold" panose="020B0700000101010101" pitchFamily="50" charset="-127"/>
                        </a:rPr>
                        <a:t>의 </a:t>
                      </a:r>
                      <a:r>
                        <a:rPr lang="en-US" altLang="ko-KR" sz="1200" dirty="0">
                          <a:solidFill>
                            <a:schemeClr val="tx1"/>
                          </a:solidFill>
                          <a:latin typeface="LG Smart UI SemiBold" panose="020B0700000101010101" pitchFamily="50" charset="-127"/>
                          <a:ea typeface="LG Smart UI SemiBold" panose="020B0700000101010101" pitchFamily="50" charset="-127"/>
                        </a:rPr>
                        <a:t>SOME/IP </a:t>
                      </a:r>
                      <a:r>
                        <a:rPr lang="ko-KR" altLang="en-US" sz="1200" dirty="0">
                          <a:solidFill>
                            <a:schemeClr val="tx1"/>
                          </a:solidFill>
                          <a:latin typeface="LG Smart UI SemiBold" panose="020B0700000101010101" pitchFamily="50" charset="-127"/>
                          <a:ea typeface="LG Smart UI SemiBold" panose="020B0700000101010101" pitchFamily="50" charset="-127"/>
                        </a:rPr>
                        <a:t>는 </a:t>
                      </a:r>
                      <a:r>
                        <a:rPr lang="en-US" altLang="ko-KR" sz="1200" dirty="0">
                          <a:solidFill>
                            <a:schemeClr val="tx1"/>
                          </a:solidFill>
                          <a:latin typeface="LG Smart UI SemiBold" panose="020B0700000101010101" pitchFamily="50" charset="-127"/>
                          <a:ea typeface="LG Smart UI SemiBold" panose="020B0700000101010101" pitchFamily="50" charset="-127"/>
                        </a:rPr>
                        <a:t>DTLS </a:t>
                      </a:r>
                      <a:r>
                        <a:rPr lang="ko-KR" altLang="en-US" sz="1200" dirty="0">
                          <a:solidFill>
                            <a:schemeClr val="tx1"/>
                          </a:solidFill>
                          <a:latin typeface="LG Smart UI SemiBold" panose="020B0700000101010101" pitchFamily="50" charset="-127"/>
                          <a:ea typeface="LG Smart UI SemiBold" panose="020B0700000101010101" pitchFamily="50" charset="-127"/>
                        </a:rPr>
                        <a:t>를 지원하지 않는다</a:t>
                      </a:r>
                      <a:r>
                        <a:rPr lang="en-US" altLang="ko-KR" sz="1200" dirty="0">
                          <a:solidFill>
                            <a:schemeClr val="tx1"/>
                          </a:solidFill>
                          <a:latin typeface="LG Smart UI SemiBold" panose="020B0700000101010101" pitchFamily="50" charset="-127"/>
                          <a:ea typeface="LG Smart UI SemiBold" panose="020B0700000101010101" pitchFamily="50" charset="-127"/>
                        </a:rPr>
                        <a:t>.</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23" rtl="0" eaLnBrk="1" fontAlgn="auto" latinLnBrk="1" hangingPunct="1">
                        <a:lnSpc>
                          <a:spcPct val="100000"/>
                        </a:lnSpc>
                        <a:spcBef>
                          <a:spcPts val="0"/>
                        </a:spcBef>
                        <a:spcAft>
                          <a:spcPts val="0"/>
                        </a:spcAft>
                        <a:buClrTx/>
                        <a:buSzTx/>
                        <a:buFontTx/>
                        <a:buNone/>
                        <a:tabLst/>
                        <a:defRPr/>
                      </a:pPr>
                      <a:r>
                        <a:rPr lang="en-US" sz="1200" dirty="0">
                          <a:solidFill>
                            <a:schemeClr val="tx1"/>
                          </a:solidFill>
                          <a:latin typeface="LG Smart UI SemiBold" panose="020B0700000101010101" pitchFamily="50" charset="-127"/>
                          <a:ea typeface="LG Smart UI SemiBold" panose="020B0700000101010101" pitchFamily="50" charset="-127"/>
                        </a:rPr>
                        <a:t>Technical</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71607461"/>
                  </a:ext>
                </a:extLst>
              </a:tr>
              <a:tr h="252028">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TC5</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altLang="ko-KR" sz="1200">
                          <a:solidFill>
                            <a:schemeClr val="tx1"/>
                          </a:solidFill>
                          <a:latin typeface="LG Smart UI SemiBold" panose="020B0700000101010101" pitchFamily="50" charset="-127"/>
                          <a:ea typeface="LG Smart UI SemiBold" panose="020B0700000101010101" pitchFamily="50" charset="-127"/>
                        </a:rPr>
                        <a:t>Vehicle </a:t>
                      </a:r>
                      <a:r>
                        <a:rPr lang="ko-KR" altLang="en-US" sz="1200">
                          <a:solidFill>
                            <a:schemeClr val="tx1"/>
                          </a:solidFill>
                          <a:latin typeface="LG Smart UI SemiBold" panose="020B0700000101010101" pitchFamily="50" charset="-127"/>
                          <a:ea typeface="LG Smart UI SemiBold" panose="020B0700000101010101" pitchFamily="50" charset="-127"/>
                        </a:rPr>
                        <a:t>내 </a:t>
                      </a:r>
                      <a:r>
                        <a:rPr lang="en-US" altLang="ko-KR" sz="1200">
                          <a:solidFill>
                            <a:schemeClr val="tx1"/>
                          </a:solidFill>
                          <a:latin typeface="LG Smart UI SemiBold" panose="020B0700000101010101" pitchFamily="50" charset="-127"/>
                          <a:ea typeface="LG Smart UI SemiBold" panose="020B0700000101010101" pitchFamily="50" charset="-127"/>
                        </a:rPr>
                        <a:t>ECU </a:t>
                      </a:r>
                      <a:r>
                        <a:rPr lang="ko-KR" altLang="en-US" sz="1200">
                          <a:solidFill>
                            <a:schemeClr val="tx1"/>
                          </a:solidFill>
                          <a:latin typeface="LG Smart UI SemiBold" panose="020B0700000101010101" pitchFamily="50" charset="-127"/>
                          <a:ea typeface="LG Smart UI SemiBold" panose="020B0700000101010101" pitchFamily="50" charset="-127"/>
                        </a:rPr>
                        <a:t>간 데이터 전송 </a:t>
                      </a:r>
                      <a:r>
                        <a:rPr lang="en-US" altLang="ko-KR" sz="1200">
                          <a:solidFill>
                            <a:schemeClr val="tx1"/>
                          </a:solidFill>
                          <a:latin typeface="LG Smart UI SemiBold" panose="020B0700000101010101" pitchFamily="50" charset="-127"/>
                          <a:ea typeface="LG Smart UI SemiBold" panose="020B0700000101010101" pitchFamily="50" charset="-127"/>
                        </a:rPr>
                        <a:t>Protocol </a:t>
                      </a:r>
                      <a:r>
                        <a:rPr lang="ko-KR" altLang="en-US" sz="1200">
                          <a:solidFill>
                            <a:schemeClr val="tx1"/>
                          </a:solidFill>
                          <a:latin typeface="LG Smart UI SemiBold" panose="020B0700000101010101" pitchFamily="50" charset="-127"/>
                          <a:ea typeface="LG Smart UI SemiBold" panose="020B0700000101010101" pitchFamily="50" charset="-127"/>
                        </a:rPr>
                        <a:t>은 </a:t>
                      </a:r>
                      <a:r>
                        <a:rPr lang="en-US" altLang="ko-KR" sz="1200">
                          <a:solidFill>
                            <a:schemeClr val="tx1"/>
                          </a:solidFill>
                          <a:latin typeface="LG Smart UI SemiBold" panose="020B0700000101010101" pitchFamily="50" charset="-127"/>
                          <a:ea typeface="LG Smart UI SemiBold" panose="020B0700000101010101" pitchFamily="50" charset="-127"/>
                        </a:rPr>
                        <a:t>SOME/IP </a:t>
                      </a:r>
                      <a:r>
                        <a:rPr lang="ko-KR" altLang="en-US" sz="1200">
                          <a:solidFill>
                            <a:schemeClr val="tx1"/>
                          </a:solidFill>
                          <a:latin typeface="LG Smart UI SemiBold" panose="020B0700000101010101" pitchFamily="50" charset="-127"/>
                          <a:ea typeface="LG Smart UI SemiBold" panose="020B0700000101010101" pitchFamily="50" charset="-127"/>
                        </a:rPr>
                        <a:t>를 사용한다</a:t>
                      </a:r>
                      <a:r>
                        <a:rPr lang="en-US" altLang="ko-KR" sz="1200">
                          <a:solidFill>
                            <a:schemeClr val="tx1"/>
                          </a:solidFill>
                          <a:latin typeface="LG Smart UI SemiBold" panose="020B0700000101010101" pitchFamily="50" charset="-127"/>
                          <a:ea typeface="LG Smart UI SemiBold" panose="020B0700000101010101" pitchFamily="50" charset="-127"/>
                        </a:rPr>
                        <a:t>.</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23" rtl="0" eaLnBrk="1" fontAlgn="auto" latinLnBrk="1" hangingPunct="1">
                        <a:lnSpc>
                          <a:spcPct val="100000"/>
                        </a:lnSpc>
                        <a:spcBef>
                          <a:spcPts val="0"/>
                        </a:spcBef>
                        <a:spcAft>
                          <a:spcPts val="0"/>
                        </a:spcAft>
                        <a:buClrTx/>
                        <a:buSzTx/>
                        <a:buFontTx/>
                        <a:buNone/>
                        <a:tabLst/>
                        <a:defRPr/>
                      </a:pPr>
                      <a:r>
                        <a:rPr lang="en-US" sz="1200" dirty="0">
                          <a:solidFill>
                            <a:schemeClr val="tx1"/>
                          </a:solidFill>
                          <a:latin typeface="LG Smart UI SemiBold" panose="020B0700000101010101" pitchFamily="50" charset="-127"/>
                          <a:ea typeface="LG Smart UI SemiBold" panose="020B0700000101010101" pitchFamily="50" charset="-127"/>
                        </a:rPr>
                        <a:t>Technical</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5632771"/>
                  </a:ext>
                </a:extLst>
              </a:tr>
              <a:tr h="252028">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TC6</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23" rtl="0" eaLnBrk="1" fontAlgn="auto" latinLnBrk="1" hangingPunct="1">
                        <a:lnSpc>
                          <a:spcPct val="100000"/>
                        </a:lnSpc>
                        <a:spcBef>
                          <a:spcPts val="0"/>
                        </a:spcBef>
                        <a:spcAft>
                          <a:spcPts val="0"/>
                        </a:spcAft>
                        <a:buClrTx/>
                        <a:buSzTx/>
                        <a:buFontTx/>
                        <a:buNone/>
                        <a:tabLst/>
                        <a:defRPr/>
                      </a:pPr>
                      <a:r>
                        <a:rPr lang="en-US" sz="1200" dirty="0">
                          <a:solidFill>
                            <a:schemeClr val="tx1"/>
                          </a:solidFill>
                          <a:latin typeface="LG Smart UI SemiBold" panose="020B0700000101010101" pitchFamily="50" charset="-127"/>
                          <a:ea typeface="LG Smart UI SemiBold" panose="020B0700000101010101" pitchFamily="50" charset="-127"/>
                        </a:rPr>
                        <a:t>Crypto </a:t>
                      </a:r>
                      <a:r>
                        <a:rPr lang="ko-KR" altLang="en-US" sz="1200" dirty="0">
                          <a:solidFill>
                            <a:schemeClr val="tx1"/>
                          </a:solidFill>
                          <a:latin typeface="LG Smart UI SemiBold" panose="020B0700000101010101" pitchFamily="50" charset="-127"/>
                          <a:ea typeface="LG Smart UI SemiBold" panose="020B0700000101010101" pitchFamily="50" charset="-127"/>
                        </a:rPr>
                        <a:t>기능 사용 시 </a:t>
                      </a:r>
                      <a:r>
                        <a:rPr lang="en-US" sz="1200" dirty="0">
                          <a:solidFill>
                            <a:schemeClr val="tx1"/>
                          </a:solidFill>
                          <a:latin typeface="LG Smart UI SemiBold" panose="020B0700000101010101" pitchFamily="50" charset="-127"/>
                          <a:ea typeface="LG Smart UI SemiBold" panose="020B0700000101010101" pitchFamily="50" charset="-127"/>
                        </a:rPr>
                        <a:t>LARA Platform </a:t>
                      </a:r>
                      <a:r>
                        <a:rPr lang="ko-KR" altLang="en-US" sz="1200" dirty="0">
                          <a:solidFill>
                            <a:schemeClr val="tx1"/>
                          </a:solidFill>
                          <a:latin typeface="LG Smart UI SemiBold" panose="020B0700000101010101" pitchFamily="50" charset="-127"/>
                          <a:ea typeface="LG Smart UI SemiBold" panose="020B0700000101010101" pitchFamily="50" charset="-127"/>
                        </a:rPr>
                        <a:t>에 구현되어 있는 </a:t>
                      </a:r>
                      <a:r>
                        <a:rPr lang="en-US" sz="1200" dirty="0" err="1">
                          <a:solidFill>
                            <a:schemeClr val="tx1"/>
                          </a:solidFill>
                          <a:latin typeface="LG Smart UI SemiBold" panose="020B0700000101010101" pitchFamily="50" charset="-127"/>
                          <a:ea typeface="LG Smart UI SemiBold" panose="020B0700000101010101" pitchFamily="50" charset="-127"/>
                        </a:rPr>
                        <a:t>ara</a:t>
                      </a:r>
                      <a:r>
                        <a:rPr lang="en-US" sz="1200" dirty="0">
                          <a:solidFill>
                            <a:schemeClr val="tx1"/>
                          </a:solidFill>
                          <a:latin typeface="LG Smart UI SemiBold" panose="020B0700000101010101" pitchFamily="50" charset="-127"/>
                          <a:ea typeface="LG Smart UI SemiBold" panose="020B0700000101010101" pitchFamily="50" charset="-127"/>
                        </a:rPr>
                        <a:t>::crypto </a:t>
                      </a:r>
                      <a:r>
                        <a:rPr lang="ko-KR" altLang="en-US" sz="1200" dirty="0">
                          <a:solidFill>
                            <a:schemeClr val="tx1"/>
                          </a:solidFill>
                          <a:latin typeface="LG Smart UI SemiBold" panose="020B0700000101010101" pitchFamily="50" charset="-127"/>
                          <a:ea typeface="LG Smart UI SemiBold" panose="020B0700000101010101" pitchFamily="50" charset="-127"/>
                        </a:rPr>
                        <a:t>를 사용한다</a:t>
                      </a:r>
                      <a:r>
                        <a:rPr lang="en-US" altLang="ko-KR" sz="1200" dirty="0">
                          <a:solidFill>
                            <a:schemeClr val="tx1"/>
                          </a:solidFill>
                          <a:latin typeface="LG Smart UI SemiBold" panose="020B0700000101010101" pitchFamily="50" charset="-127"/>
                          <a:ea typeface="LG Smart UI SemiBold" panose="020B0700000101010101" pitchFamily="50" charset="-127"/>
                        </a:rPr>
                        <a:t>.</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23" rtl="0" eaLnBrk="1" fontAlgn="auto" latinLnBrk="1" hangingPunct="1">
                        <a:lnSpc>
                          <a:spcPct val="100000"/>
                        </a:lnSpc>
                        <a:spcBef>
                          <a:spcPts val="0"/>
                        </a:spcBef>
                        <a:spcAft>
                          <a:spcPts val="0"/>
                        </a:spcAft>
                        <a:buClrTx/>
                        <a:buSzTx/>
                        <a:buFontTx/>
                        <a:buNone/>
                        <a:tabLst/>
                        <a:defRPr/>
                      </a:pPr>
                      <a:r>
                        <a:rPr lang="en-US" sz="1200" dirty="0">
                          <a:solidFill>
                            <a:schemeClr val="tx1"/>
                          </a:solidFill>
                          <a:latin typeface="LG Smart UI SemiBold" panose="020B0700000101010101" pitchFamily="50" charset="-127"/>
                          <a:ea typeface="LG Smart UI SemiBold" panose="020B0700000101010101" pitchFamily="50" charset="-127"/>
                        </a:rPr>
                        <a:t>Technical</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44226714"/>
                  </a:ext>
                </a:extLst>
              </a:tr>
              <a:tr h="252028">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TC7</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23" rtl="0" eaLnBrk="1" fontAlgn="auto" latinLnBrk="1" hangingPunct="1">
                        <a:lnSpc>
                          <a:spcPct val="100000"/>
                        </a:lnSpc>
                        <a:spcBef>
                          <a:spcPts val="0"/>
                        </a:spcBef>
                        <a:spcAft>
                          <a:spcPts val="0"/>
                        </a:spcAft>
                        <a:buClrTx/>
                        <a:buSzTx/>
                        <a:buFontTx/>
                        <a:buNone/>
                        <a:tabLst/>
                        <a:defRPr/>
                      </a:pPr>
                      <a:r>
                        <a:rPr lang="en-US" altLang="ko-KR" sz="1200" dirty="0">
                          <a:solidFill>
                            <a:schemeClr val="tx1"/>
                          </a:solidFill>
                          <a:latin typeface="LG Smart UI SemiBold" panose="020B0700000101010101" pitchFamily="50" charset="-127"/>
                          <a:ea typeface="LG Smart UI SemiBold" panose="020B0700000101010101" pitchFamily="50" charset="-127"/>
                        </a:rPr>
                        <a:t>Storage </a:t>
                      </a:r>
                      <a:r>
                        <a:rPr lang="ko-KR" altLang="en-US" sz="1200" dirty="0">
                          <a:solidFill>
                            <a:schemeClr val="tx1"/>
                          </a:solidFill>
                          <a:latin typeface="LG Smart UI SemiBold" panose="020B0700000101010101" pitchFamily="50" charset="-127"/>
                          <a:ea typeface="LG Smart UI SemiBold" panose="020B0700000101010101" pitchFamily="50" charset="-127"/>
                        </a:rPr>
                        <a:t>저장 시 </a:t>
                      </a:r>
                      <a:r>
                        <a:rPr lang="en-US" altLang="ko-KR" sz="1200" dirty="0">
                          <a:solidFill>
                            <a:schemeClr val="tx1"/>
                          </a:solidFill>
                          <a:latin typeface="LG Smart UI SemiBold" panose="020B0700000101010101" pitchFamily="50" charset="-127"/>
                          <a:ea typeface="LG Smart UI SemiBold" panose="020B0700000101010101" pitchFamily="50" charset="-127"/>
                        </a:rPr>
                        <a:t>LARA Platform </a:t>
                      </a:r>
                      <a:r>
                        <a:rPr lang="ko-KR" altLang="en-US" sz="1200" dirty="0">
                          <a:solidFill>
                            <a:schemeClr val="tx1"/>
                          </a:solidFill>
                          <a:latin typeface="LG Smart UI SemiBold" panose="020B0700000101010101" pitchFamily="50" charset="-127"/>
                          <a:ea typeface="LG Smart UI SemiBold" panose="020B0700000101010101" pitchFamily="50" charset="-127"/>
                        </a:rPr>
                        <a:t>에 구현되어 있는 </a:t>
                      </a:r>
                      <a:r>
                        <a:rPr lang="en-US" altLang="ko-KR" sz="1200" dirty="0" err="1">
                          <a:solidFill>
                            <a:schemeClr val="tx1"/>
                          </a:solidFill>
                          <a:latin typeface="LG Smart UI SemiBold" panose="020B0700000101010101" pitchFamily="50" charset="-127"/>
                          <a:ea typeface="LG Smart UI SemiBold" panose="020B0700000101010101" pitchFamily="50" charset="-127"/>
                        </a:rPr>
                        <a:t>ara</a:t>
                      </a:r>
                      <a:r>
                        <a:rPr lang="en-US" altLang="ko-KR" sz="1200" dirty="0">
                          <a:solidFill>
                            <a:schemeClr val="tx1"/>
                          </a:solidFill>
                          <a:latin typeface="LG Smart UI SemiBold" panose="020B0700000101010101" pitchFamily="50" charset="-127"/>
                          <a:ea typeface="LG Smart UI SemiBold" panose="020B0700000101010101" pitchFamily="50" charset="-127"/>
                        </a:rPr>
                        <a:t>::per </a:t>
                      </a:r>
                      <a:r>
                        <a:rPr lang="ko-KR" altLang="en-US" sz="1200" dirty="0">
                          <a:solidFill>
                            <a:schemeClr val="tx1"/>
                          </a:solidFill>
                          <a:latin typeface="LG Smart UI SemiBold" panose="020B0700000101010101" pitchFamily="50" charset="-127"/>
                          <a:ea typeface="LG Smart UI SemiBold" panose="020B0700000101010101" pitchFamily="50" charset="-127"/>
                        </a:rPr>
                        <a:t>를 사용한다</a:t>
                      </a:r>
                      <a:r>
                        <a:rPr lang="en-US" altLang="ko-KR" sz="1200" dirty="0">
                          <a:solidFill>
                            <a:schemeClr val="tx1"/>
                          </a:solidFill>
                          <a:latin typeface="LG Smart UI SemiBold" panose="020B0700000101010101" pitchFamily="50" charset="-127"/>
                          <a:ea typeface="LG Smart UI SemiBold" panose="020B0700000101010101" pitchFamily="50" charset="-127"/>
                        </a:rPr>
                        <a:t>.</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23" rtl="0" eaLnBrk="1" fontAlgn="auto" latinLnBrk="1" hangingPunct="1">
                        <a:lnSpc>
                          <a:spcPct val="100000"/>
                        </a:lnSpc>
                        <a:spcBef>
                          <a:spcPts val="0"/>
                        </a:spcBef>
                        <a:spcAft>
                          <a:spcPts val="0"/>
                        </a:spcAft>
                        <a:buClrTx/>
                        <a:buSzTx/>
                        <a:buFontTx/>
                        <a:buNone/>
                        <a:tabLst/>
                        <a:defRPr/>
                      </a:pPr>
                      <a:r>
                        <a:rPr lang="en-US" sz="1200" dirty="0">
                          <a:solidFill>
                            <a:schemeClr val="tx1"/>
                          </a:solidFill>
                          <a:latin typeface="LG Smart UI SemiBold" panose="020B0700000101010101" pitchFamily="50" charset="-127"/>
                          <a:ea typeface="LG Smart UI SemiBold" panose="020B0700000101010101" pitchFamily="50" charset="-127"/>
                        </a:rPr>
                        <a:t>Technical</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1064330"/>
                  </a:ext>
                </a:extLst>
              </a:tr>
              <a:tr h="252028">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TC8</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23" rtl="0" eaLnBrk="1" fontAlgn="auto" latinLnBrk="1" hangingPunct="1">
                        <a:lnSpc>
                          <a:spcPct val="100000"/>
                        </a:lnSpc>
                        <a:spcBef>
                          <a:spcPts val="0"/>
                        </a:spcBef>
                        <a:spcAft>
                          <a:spcPts val="0"/>
                        </a:spcAft>
                        <a:buClrTx/>
                        <a:buSzTx/>
                        <a:buFontTx/>
                        <a:buNone/>
                        <a:tabLst/>
                        <a:defRPr/>
                      </a:pPr>
                      <a:r>
                        <a:rPr lang="en-US" altLang="ko-KR" sz="1200">
                          <a:solidFill>
                            <a:schemeClr val="tx1"/>
                          </a:solidFill>
                          <a:latin typeface="LG Smart UI SemiBold" panose="020B0700000101010101" pitchFamily="50" charset="-127"/>
                          <a:ea typeface="LG Smart UI SemiBold" panose="020B0700000101010101" pitchFamily="50" charset="-127"/>
                        </a:rPr>
                        <a:t>Log </a:t>
                      </a:r>
                      <a:r>
                        <a:rPr lang="ko-KR" altLang="en-US" sz="1200">
                          <a:solidFill>
                            <a:schemeClr val="tx1"/>
                          </a:solidFill>
                          <a:latin typeface="LG Smart UI SemiBold" panose="020B0700000101010101" pitchFamily="50" charset="-127"/>
                          <a:ea typeface="LG Smart UI SemiBold" panose="020B0700000101010101" pitchFamily="50" charset="-127"/>
                        </a:rPr>
                        <a:t>사용 시 </a:t>
                      </a:r>
                      <a:r>
                        <a:rPr lang="en-US" altLang="ko-KR" sz="1200">
                          <a:solidFill>
                            <a:schemeClr val="tx1"/>
                          </a:solidFill>
                          <a:latin typeface="LG Smart UI SemiBold" panose="020B0700000101010101" pitchFamily="50" charset="-127"/>
                          <a:ea typeface="LG Smart UI SemiBold" panose="020B0700000101010101" pitchFamily="50" charset="-127"/>
                        </a:rPr>
                        <a:t>LARA Platform </a:t>
                      </a:r>
                      <a:r>
                        <a:rPr lang="ko-KR" altLang="en-US" sz="1200">
                          <a:solidFill>
                            <a:schemeClr val="tx1"/>
                          </a:solidFill>
                          <a:latin typeface="LG Smart UI SemiBold" panose="020B0700000101010101" pitchFamily="50" charset="-127"/>
                          <a:ea typeface="LG Smart UI SemiBold" panose="020B0700000101010101" pitchFamily="50" charset="-127"/>
                        </a:rPr>
                        <a:t>에 구현되어 있는 </a:t>
                      </a:r>
                      <a:r>
                        <a:rPr lang="en-US" altLang="ko-KR" sz="1200">
                          <a:solidFill>
                            <a:schemeClr val="tx1"/>
                          </a:solidFill>
                          <a:latin typeface="LG Smart UI SemiBold" panose="020B0700000101010101" pitchFamily="50" charset="-127"/>
                          <a:ea typeface="LG Smart UI SemiBold" panose="020B0700000101010101" pitchFamily="50" charset="-127"/>
                        </a:rPr>
                        <a:t>ara::log </a:t>
                      </a:r>
                      <a:r>
                        <a:rPr lang="ko-KR" altLang="en-US" sz="1200">
                          <a:solidFill>
                            <a:schemeClr val="tx1"/>
                          </a:solidFill>
                          <a:latin typeface="LG Smart UI SemiBold" panose="020B0700000101010101" pitchFamily="50" charset="-127"/>
                          <a:ea typeface="LG Smart UI SemiBold" panose="020B0700000101010101" pitchFamily="50" charset="-127"/>
                        </a:rPr>
                        <a:t>를 사용한다</a:t>
                      </a:r>
                      <a:r>
                        <a:rPr lang="en-US" altLang="ko-KR" sz="1200">
                          <a:solidFill>
                            <a:schemeClr val="tx1"/>
                          </a:solidFill>
                          <a:latin typeface="LG Smart UI SemiBold" panose="020B0700000101010101" pitchFamily="50" charset="-127"/>
                          <a:ea typeface="LG Smart UI SemiBold" panose="020B0700000101010101" pitchFamily="50" charset="-127"/>
                        </a:rPr>
                        <a:t>.</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23" rtl="0" eaLnBrk="1" fontAlgn="auto" latinLnBrk="1" hangingPunct="1">
                        <a:lnSpc>
                          <a:spcPct val="100000"/>
                        </a:lnSpc>
                        <a:spcBef>
                          <a:spcPts val="0"/>
                        </a:spcBef>
                        <a:spcAft>
                          <a:spcPts val="0"/>
                        </a:spcAft>
                        <a:buClrTx/>
                        <a:buSzTx/>
                        <a:buFontTx/>
                        <a:buNone/>
                        <a:tabLst/>
                        <a:defRPr/>
                      </a:pPr>
                      <a:r>
                        <a:rPr lang="en-US" sz="1200" dirty="0">
                          <a:solidFill>
                            <a:schemeClr val="tx1"/>
                          </a:solidFill>
                          <a:latin typeface="LG Smart UI SemiBold" panose="020B0700000101010101" pitchFamily="50" charset="-127"/>
                          <a:ea typeface="LG Smart UI SemiBold" panose="020B0700000101010101" pitchFamily="50" charset="-127"/>
                        </a:rPr>
                        <a:t>Technical</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96927940"/>
                  </a:ext>
                </a:extLst>
              </a:tr>
            </a:tbl>
          </a:graphicData>
        </a:graphic>
      </p:graphicFrame>
    </p:spTree>
    <p:extLst>
      <p:ext uri="{BB962C8B-B14F-4D97-AF65-F5344CB8AC3E}">
        <p14:creationId xmlns:p14="http://schemas.microsoft.com/office/powerpoint/2010/main" val="552474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txBox="1">
            <a:spLocks/>
          </p:cNvSpPr>
          <p:nvPr/>
        </p:nvSpPr>
        <p:spPr>
          <a:xfrm>
            <a:off x="438485" y="672117"/>
            <a:ext cx="11418155" cy="5405069"/>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defRPr/>
            </a:pP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High-level Functional Requirement</a:t>
            </a: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Related</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Document</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 AUTOSAR Requirement : </a:t>
            </a:r>
            <a:r>
              <a:rPr lang="en-US" altLang="ko-KR" sz="1400" dirty="0" err="1">
                <a:latin typeface="LG Smart UI SemiBold" panose="020B0700000101010101" pitchFamily="50" charset="-127"/>
                <a:ea typeface="LG Smart UI SemiBold" panose="020B0700000101010101" pitchFamily="50" charset="-127"/>
                <a:cs typeface="Arial" panose="020B0604020202020204" pitchFamily="34" charset="0"/>
              </a:rPr>
              <a:t>AUTOSAR_RS_UpdateAndConfigurationManagement</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R22-11</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 Toyota Requirement : otasu40-masterreq-rd000-002-a v4.0 (OTA 4.0)</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 </a:t>
            </a:r>
            <a:r>
              <a:rPr lang="en-US" altLang="ko-KR" sz="1400" dirty="0" err="1">
                <a:latin typeface="LG Smart UI SemiBold" panose="020B0700000101010101" pitchFamily="50" charset="-127"/>
                <a:ea typeface="LG Smart UI SemiBold" panose="020B0700000101010101" pitchFamily="50" charset="-127"/>
                <a:cs typeface="Arial" panose="020B0604020202020204" pitchFamily="34" charset="0"/>
              </a:rPr>
              <a:t>VolksWagen</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Requirement : UDS-Compliant ECU Programming (Q-LAH 80126 LAH.DUM.906.A v2.7)</a:t>
            </a: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endPar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15" name="TextBox 14"/>
          <p:cNvSpPr txBox="1"/>
          <p:nvPr/>
        </p:nvSpPr>
        <p:spPr>
          <a:xfrm>
            <a:off x="335360" y="98395"/>
            <a:ext cx="5220580" cy="369332"/>
          </a:xfrm>
          <a:prstGeom prst="rect">
            <a:avLst/>
          </a:prstGeom>
          <a:noFill/>
        </p:spPr>
        <p:txBody>
          <a:bodyPr wrap="square" rtlCol="0">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3. Architectural Drivers</a:t>
            </a:r>
          </a:p>
        </p:txBody>
      </p:sp>
      <p:graphicFrame>
        <p:nvGraphicFramePr>
          <p:cNvPr id="2" name="표 1"/>
          <p:cNvGraphicFramePr>
            <a:graphicFrameLocks noGrp="1"/>
          </p:cNvGraphicFramePr>
          <p:nvPr>
            <p:extLst>
              <p:ext uri="{D42A27DB-BD31-4B8C-83A1-F6EECF244321}">
                <p14:modId xmlns:p14="http://schemas.microsoft.com/office/powerpoint/2010/main" val="2529375519"/>
              </p:ext>
            </p:extLst>
          </p:nvPr>
        </p:nvGraphicFramePr>
        <p:xfrm>
          <a:off x="695400" y="1052736"/>
          <a:ext cx="11017224" cy="4206240"/>
        </p:xfrm>
        <a:graphic>
          <a:graphicData uri="http://schemas.openxmlformats.org/drawingml/2006/table">
            <a:tbl>
              <a:tblPr firstRow="1" bandRow="1">
                <a:tableStyleId>{073A0DAA-6AF3-43AB-8588-CEC1D06C72B9}</a:tableStyleId>
              </a:tblPr>
              <a:tblGrid>
                <a:gridCol w="1404156">
                  <a:extLst>
                    <a:ext uri="{9D8B030D-6E8A-4147-A177-3AD203B41FA5}">
                      <a16:colId xmlns:a16="http://schemas.microsoft.com/office/drawing/2014/main" val="1197659203"/>
                    </a:ext>
                  </a:extLst>
                </a:gridCol>
                <a:gridCol w="6336704">
                  <a:extLst>
                    <a:ext uri="{9D8B030D-6E8A-4147-A177-3AD203B41FA5}">
                      <a16:colId xmlns:a16="http://schemas.microsoft.com/office/drawing/2014/main" val="2602705436"/>
                    </a:ext>
                  </a:extLst>
                </a:gridCol>
                <a:gridCol w="3276364">
                  <a:extLst>
                    <a:ext uri="{9D8B030D-6E8A-4147-A177-3AD203B41FA5}">
                      <a16:colId xmlns:a16="http://schemas.microsoft.com/office/drawing/2014/main" val="1629548476"/>
                    </a:ext>
                  </a:extLst>
                </a:gridCol>
              </a:tblGrid>
              <a:tr h="252028">
                <a:tc>
                  <a:txBody>
                    <a:bodyPr/>
                    <a:lstStyle/>
                    <a:p>
                      <a:pPr algn="ctr"/>
                      <a:r>
                        <a:rPr lang="en-US" sz="1200" dirty="0">
                          <a:solidFill>
                            <a:schemeClr val="tx1"/>
                          </a:solidFill>
                          <a:latin typeface="LG Smart UI SemiBold" panose="020B0700000101010101" pitchFamily="50" charset="-127"/>
                          <a:ea typeface="LG Smart UI SemiBold" panose="020B0700000101010101" pitchFamily="50" charset="-127"/>
                        </a:rPr>
                        <a:t>Req.</a:t>
                      </a:r>
                      <a:r>
                        <a:rPr lang="en-US" sz="1200" baseline="0" dirty="0">
                          <a:solidFill>
                            <a:schemeClr val="tx1"/>
                          </a:solidFill>
                          <a:latin typeface="LG Smart UI SemiBold" panose="020B0700000101010101" pitchFamily="50" charset="-127"/>
                          <a:ea typeface="LG Smart UI SemiBold" panose="020B0700000101010101" pitchFamily="50" charset="-127"/>
                        </a:rPr>
                        <a:t> ID</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solidFill>
                            <a:schemeClr val="tx1"/>
                          </a:solidFill>
                          <a:latin typeface="LG Smart UI SemiBold" panose="020B0700000101010101" pitchFamily="50" charset="-127"/>
                          <a:ea typeface="LG Smart UI SemiBold" panose="020B0700000101010101" pitchFamily="50" charset="-127"/>
                        </a:rPr>
                        <a:t>Description</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solidFill>
                            <a:schemeClr val="tx1"/>
                          </a:solidFill>
                          <a:latin typeface="LG Smart UI SemiBold" panose="020B0700000101010101" pitchFamily="50" charset="-127"/>
                          <a:ea typeface="LG Smart UI SemiBold" panose="020B0700000101010101" pitchFamily="50" charset="-127"/>
                        </a:rPr>
                        <a:t>Source</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2402582"/>
                  </a:ext>
                </a:extLst>
              </a:tr>
              <a:tr h="252028">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REQ-FR-UCM-01</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UCM Master </a:t>
                      </a:r>
                      <a:r>
                        <a:rPr lang="ko-KR" altLang="en-US" sz="1200" dirty="0">
                          <a:solidFill>
                            <a:schemeClr val="tx1"/>
                          </a:solidFill>
                          <a:latin typeface="LG Smart UI SemiBold" panose="020B0700000101010101" pitchFamily="50" charset="-127"/>
                          <a:ea typeface="LG Smart UI SemiBold" panose="020B0700000101010101" pitchFamily="50" charset="-127"/>
                        </a:rPr>
                        <a:t>는 </a:t>
                      </a:r>
                      <a:r>
                        <a:rPr lang="en-US" altLang="ko-KR" sz="1200" dirty="0">
                          <a:solidFill>
                            <a:schemeClr val="tx1"/>
                          </a:solidFill>
                          <a:latin typeface="LG Smart UI SemiBold" panose="020B0700000101010101" pitchFamily="50" charset="-127"/>
                          <a:ea typeface="LG Smart UI SemiBold" panose="020B0700000101010101" pitchFamily="50" charset="-127"/>
                        </a:rPr>
                        <a:t>Vehicle </a:t>
                      </a:r>
                      <a:r>
                        <a:rPr lang="ko-KR" altLang="en-US" sz="1200" dirty="0">
                          <a:solidFill>
                            <a:schemeClr val="tx1"/>
                          </a:solidFill>
                          <a:latin typeface="LG Smart UI SemiBold" panose="020B0700000101010101" pitchFamily="50" charset="-127"/>
                          <a:ea typeface="LG Smart UI SemiBold" panose="020B0700000101010101" pitchFamily="50" charset="-127"/>
                        </a:rPr>
                        <a:t>에 설치된 모든 </a:t>
                      </a:r>
                      <a:r>
                        <a:rPr lang="en-US" altLang="ko-KR" sz="1200" dirty="0">
                          <a:solidFill>
                            <a:schemeClr val="tx1"/>
                          </a:solidFill>
                          <a:latin typeface="LG Smart UI SemiBold" panose="020B0700000101010101" pitchFamily="50" charset="-127"/>
                          <a:ea typeface="LG Smart UI SemiBold" panose="020B0700000101010101" pitchFamily="50" charset="-127"/>
                        </a:rPr>
                        <a:t>Software </a:t>
                      </a:r>
                      <a:r>
                        <a:rPr lang="ko-KR" altLang="en-US" sz="1200" dirty="0">
                          <a:solidFill>
                            <a:schemeClr val="tx1"/>
                          </a:solidFill>
                          <a:latin typeface="LG Smart UI SemiBold" panose="020B0700000101010101" pitchFamily="50" charset="-127"/>
                          <a:ea typeface="LG Smart UI SemiBold" panose="020B0700000101010101" pitchFamily="50" charset="-127"/>
                        </a:rPr>
                        <a:t>정보를 수집해야 한다</a:t>
                      </a:r>
                      <a:r>
                        <a:rPr lang="en-US" altLang="ko-KR" sz="1200" dirty="0">
                          <a:solidFill>
                            <a:schemeClr val="tx1"/>
                          </a:solidFill>
                          <a:latin typeface="LG Smart UI SemiBold" panose="020B0700000101010101" pitchFamily="50" charset="-127"/>
                          <a:ea typeface="LG Smart UI SemiBold" panose="020B0700000101010101" pitchFamily="50" charset="-127"/>
                        </a:rPr>
                        <a:t>.</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AUTOSAR</a:t>
                      </a:r>
                      <a:r>
                        <a:rPr lang="en-US" sz="1200" baseline="0" dirty="0">
                          <a:solidFill>
                            <a:schemeClr val="tx1"/>
                          </a:solidFill>
                          <a:latin typeface="LG Smart UI SemiBold" panose="020B0700000101010101" pitchFamily="50" charset="-127"/>
                          <a:ea typeface="LG Smart UI SemiBold" panose="020B0700000101010101" pitchFamily="50" charset="-127"/>
                        </a:rPr>
                        <a:t> Adaptive, Toyota</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6971679"/>
                  </a:ext>
                </a:extLst>
              </a:tr>
              <a:tr h="252028">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REQ-FR-UCM-02</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UCM Master </a:t>
                      </a:r>
                      <a:r>
                        <a:rPr lang="ko-KR" altLang="en-US" sz="1200" dirty="0">
                          <a:solidFill>
                            <a:schemeClr val="tx1"/>
                          </a:solidFill>
                          <a:latin typeface="LG Smart UI SemiBold" panose="020B0700000101010101" pitchFamily="50" charset="-127"/>
                          <a:ea typeface="LG Smart UI SemiBold" panose="020B0700000101010101" pitchFamily="50" charset="-127"/>
                        </a:rPr>
                        <a:t>는 모든 </a:t>
                      </a:r>
                      <a:r>
                        <a:rPr lang="en-US" altLang="ko-KR" sz="1200" dirty="0">
                          <a:solidFill>
                            <a:schemeClr val="tx1"/>
                          </a:solidFill>
                          <a:latin typeface="LG Smart UI SemiBold" panose="020B0700000101010101" pitchFamily="50" charset="-127"/>
                          <a:ea typeface="LG Smart UI SemiBold" panose="020B0700000101010101" pitchFamily="50" charset="-127"/>
                        </a:rPr>
                        <a:t>Software</a:t>
                      </a:r>
                      <a:r>
                        <a:rPr lang="en-US" altLang="ko-KR" sz="1200" baseline="0" dirty="0">
                          <a:solidFill>
                            <a:schemeClr val="tx1"/>
                          </a:solidFill>
                          <a:latin typeface="LG Smart UI SemiBold" panose="020B0700000101010101" pitchFamily="50" charset="-127"/>
                          <a:ea typeface="LG Smart UI SemiBold" panose="020B0700000101010101" pitchFamily="50" charset="-127"/>
                        </a:rPr>
                        <a:t> Update </a:t>
                      </a:r>
                      <a:r>
                        <a:rPr lang="ko-KR" altLang="en-US" sz="1200" baseline="0" dirty="0">
                          <a:solidFill>
                            <a:schemeClr val="tx1"/>
                          </a:solidFill>
                          <a:latin typeface="LG Smart UI SemiBold" panose="020B0700000101010101" pitchFamily="50" charset="-127"/>
                          <a:ea typeface="LG Smart UI SemiBold" panose="020B0700000101010101" pitchFamily="50" charset="-127"/>
                        </a:rPr>
                        <a:t>기록을 수집해야 한다</a:t>
                      </a:r>
                      <a:r>
                        <a:rPr lang="en-US" altLang="ko-KR" sz="1200" baseline="0" dirty="0">
                          <a:solidFill>
                            <a:schemeClr val="tx1"/>
                          </a:solidFill>
                          <a:latin typeface="LG Smart UI SemiBold" panose="020B0700000101010101" pitchFamily="50" charset="-127"/>
                          <a:ea typeface="LG Smart UI SemiBold" panose="020B0700000101010101" pitchFamily="50" charset="-127"/>
                        </a:rPr>
                        <a:t>.</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AUTOSAR</a:t>
                      </a:r>
                      <a:r>
                        <a:rPr lang="en-US" sz="1200" baseline="0" dirty="0">
                          <a:solidFill>
                            <a:schemeClr val="tx1"/>
                          </a:solidFill>
                          <a:latin typeface="LG Smart UI SemiBold" panose="020B0700000101010101" pitchFamily="50" charset="-127"/>
                          <a:ea typeface="LG Smart UI SemiBold" panose="020B0700000101010101" pitchFamily="50" charset="-127"/>
                        </a:rPr>
                        <a:t> Adaptive, Toyota</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30588773"/>
                  </a:ext>
                </a:extLst>
              </a:tr>
              <a:tr h="252028">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REQ-FR-UCM-03</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23" rtl="0" eaLnBrk="1" fontAlgn="auto" latinLnBrk="1" hangingPunct="1">
                        <a:lnSpc>
                          <a:spcPct val="100000"/>
                        </a:lnSpc>
                        <a:spcBef>
                          <a:spcPts val="0"/>
                        </a:spcBef>
                        <a:spcAft>
                          <a:spcPts val="0"/>
                        </a:spcAft>
                        <a:buClrTx/>
                        <a:buSzTx/>
                        <a:buFontTx/>
                        <a:buNone/>
                        <a:tabLst/>
                        <a:defRPr/>
                      </a:pPr>
                      <a:r>
                        <a:rPr lang="en-US" sz="1200" dirty="0">
                          <a:solidFill>
                            <a:schemeClr val="tx1"/>
                          </a:solidFill>
                          <a:latin typeface="LG Smart UI SemiBold" panose="020B0700000101010101" pitchFamily="50" charset="-127"/>
                          <a:ea typeface="LG Smart UI SemiBold" panose="020B0700000101010101" pitchFamily="50" charset="-127"/>
                        </a:rPr>
                        <a:t>UCM Master</a:t>
                      </a:r>
                      <a:r>
                        <a:rPr lang="en-US" sz="1200" baseline="0" dirty="0">
                          <a:solidFill>
                            <a:schemeClr val="tx1"/>
                          </a:solidFill>
                          <a:latin typeface="LG Smart UI SemiBold" panose="020B0700000101010101" pitchFamily="50" charset="-127"/>
                          <a:ea typeface="LG Smart UI SemiBold" panose="020B0700000101010101" pitchFamily="50" charset="-127"/>
                        </a:rPr>
                        <a:t> </a:t>
                      </a:r>
                      <a:r>
                        <a:rPr lang="ko-KR" altLang="en-US" sz="1200" baseline="0" dirty="0">
                          <a:solidFill>
                            <a:schemeClr val="tx1"/>
                          </a:solidFill>
                          <a:latin typeface="LG Smart UI SemiBold" panose="020B0700000101010101" pitchFamily="50" charset="-127"/>
                          <a:ea typeface="LG Smart UI SemiBold" panose="020B0700000101010101" pitchFamily="50" charset="-127"/>
                        </a:rPr>
                        <a:t>는 </a:t>
                      </a:r>
                      <a:r>
                        <a:rPr lang="en-US" altLang="ko-KR" sz="1200" baseline="0" dirty="0">
                          <a:solidFill>
                            <a:schemeClr val="tx1"/>
                          </a:solidFill>
                          <a:latin typeface="LG Smart UI SemiBold" panose="020B0700000101010101" pitchFamily="50" charset="-127"/>
                          <a:ea typeface="LG Smart UI SemiBold" panose="020B0700000101010101" pitchFamily="50" charset="-127"/>
                        </a:rPr>
                        <a:t>Software Package </a:t>
                      </a:r>
                      <a:r>
                        <a:rPr lang="ko-KR" altLang="en-US" sz="1200" baseline="0" dirty="0">
                          <a:solidFill>
                            <a:schemeClr val="tx1"/>
                          </a:solidFill>
                          <a:latin typeface="LG Smart UI SemiBold" panose="020B0700000101010101" pitchFamily="50" charset="-127"/>
                          <a:ea typeface="LG Smart UI SemiBold" panose="020B0700000101010101" pitchFamily="50" charset="-127"/>
                        </a:rPr>
                        <a:t>를 </a:t>
                      </a:r>
                      <a:r>
                        <a:rPr lang="en-US" altLang="ko-KR" sz="1200" baseline="0" dirty="0">
                          <a:solidFill>
                            <a:schemeClr val="tx1"/>
                          </a:solidFill>
                          <a:latin typeface="LG Smart UI SemiBold" panose="020B0700000101010101" pitchFamily="50" charset="-127"/>
                          <a:ea typeface="LG Smart UI SemiBold" panose="020B0700000101010101" pitchFamily="50" charset="-127"/>
                        </a:rPr>
                        <a:t>UCM Subordinate </a:t>
                      </a:r>
                      <a:r>
                        <a:rPr lang="ko-KR" altLang="en-US" sz="1200" baseline="0" dirty="0">
                          <a:solidFill>
                            <a:schemeClr val="tx1"/>
                          </a:solidFill>
                          <a:latin typeface="LG Smart UI SemiBold" panose="020B0700000101010101" pitchFamily="50" charset="-127"/>
                          <a:ea typeface="LG Smart UI SemiBold" panose="020B0700000101010101" pitchFamily="50" charset="-127"/>
                        </a:rPr>
                        <a:t>로 분산시켜야 하고</a:t>
                      </a:r>
                      <a:r>
                        <a:rPr lang="en-US" altLang="ko-KR" sz="1200" baseline="0" dirty="0">
                          <a:solidFill>
                            <a:schemeClr val="tx1"/>
                          </a:solidFill>
                          <a:latin typeface="LG Smart UI SemiBold" panose="020B0700000101010101" pitchFamily="50" charset="-127"/>
                          <a:ea typeface="LG Smart UI SemiBold" panose="020B0700000101010101" pitchFamily="50" charset="-127"/>
                        </a:rPr>
                        <a:t>,</a:t>
                      </a:r>
                      <a:br>
                        <a:rPr lang="en-US" altLang="ko-KR" sz="1200" baseline="0" dirty="0">
                          <a:solidFill>
                            <a:schemeClr val="tx1"/>
                          </a:solidFill>
                          <a:latin typeface="LG Smart UI SemiBold" panose="020B0700000101010101" pitchFamily="50" charset="-127"/>
                          <a:ea typeface="LG Smart UI SemiBold" panose="020B0700000101010101" pitchFamily="50" charset="-127"/>
                        </a:rPr>
                      </a:br>
                      <a:r>
                        <a:rPr lang="en-US" altLang="ko-KR" sz="1200" baseline="0" dirty="0">
                          <a:solidFill>
                            <a:schemeClr val="tx1"/>
                          </a:solidFill>
                          <a:latin typeface="LG Smart UI SemiBold" panose="020B0700000101010101" pitchFamily="50" charset="-127"/>
                          <a:ea typeface="LG Smart UI SemiBold" panose="020B0700000101010101" pitchFamily="50" charset="-127"/>
                        </a:rPr>
                        <a:t>Vehicle Software Update </a:t>
                      </a:r>
                      <a:r>
                        <a:rPr lang="ko-KR" altLang="en-US" sz="1200" baseline="0" dirty="0">
                          <a:solidFill>
                            <a:schemeClr val="tx1"/>
                          </a:solidFill>
                          <a:latin typeface="LG Smart UI SemiBold" panose="020B0700000101010101" pitchFamily="50" charset="-127"/>
                          <a:ea typeface="LG Smart UI SemiBold" panose="020B0700000101010101" pitchFamily="50" charset="-127"/>
                        </a:rPr>
                        <a:t>과정을 주관하여 진행해야 한다</a:t>
                      </a:r>
                      <a:r>
                        <a:rPr lang="en-US" altLang="ko-KR" sz="1200" baseline="0" dirty="0">
                          <a:solidFill>
                            <a:schemeClr val="tx1"/>
                          </a:solidFill>
                          <a:latin typeface="LG Smart UI SemiBold" panose="020B0700000101010101" pitchFamily="50" charset="-127"/>
                          <a:ea typeface="LG Smart UI SemiBold" panose="020B0700000101010101" pitchFamily="50" charset="-127"/>
                        </a:rPr>
                        <a:t>.</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AUTOSAR</a:t>
                      </a:r>
                      <a:r>
                        <a:rPr lang="en-US" sz="1200" baseline="0" dirty="0">
                          <a:solidFill>
                            <a:schemeClr val="tx1"/>
                          </a:solidFill>
                          <a:latin typeface="LG Smart UI SemiBold" panose="020B0700000101010101" pitchFamily="50" charset="-127"/>
                          <a:ea typeface="LG Smart UI SemiBold" panose="020B0700000101010101" pitchFamily="50" charset="-127"/>
                        </a:rPr>
                        <a:t> Adaptive, Toyota</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93877356"/>
                  </a:ext>
                </a:extLst>
              </a:tr>
              <a:tr h="252028">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REQ-FR-UCM-04</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UCM</a:t>
                      </a:r>
                      <a:r>
                        <a:rPr lang="en-US" sz="1200" baseline="0" dirty="0">
                          <a:solidFill>
                            <a:schemeClr val="tx1"/>
                          </a:solidFill>
                          <a:latin typeface="LG Smart UI SemiBold" panose="020B0700000101010101" pitchFamily="50" charset="-127"/>
                          <a:ea typeface="LG Smart UI SemiBold" panose="020B0700000101010101" pitchFamily="50" charset="-127"/>
                        </a:rPr>
                        <a:t> Master </a:t>
                      </a:r>
                      <a:r>
                        <a:rPr lang="ko-KR" altLang="en-US" sz="1200" baseline="0" dirty="0">
                          <a:solidFill>
                            <a:schemeClr val="tx1"/>
                          </a:solidFill>
                          <a:latin typeface="LG Smart UI SemiBold" panose="020B0700000101010101" pitchFamily="50" charset="-127"/>
                          <a:ea typeface="LG Smart UI SemiBold" panose="020B0700000101010101" pitchFamily="50" charset="-127"/>
                        </a:rPr>
                        <a:t>는 다른 </a:t>
                      </a:r>
                      <a:r>
                        <a:rPr lang="en-US" altLang="ko-KR" sz="1200" baseline="0" dirty="0">
                          <a:solidFill>
                            <a:schemeClr val="tx1"/>
                          </a:solidFill>
                          <a:latin typeface="LG Smart UI SemiBold" panose="020B0700000101010101" pitchFamily="50" charset="-127"/>
                          <a:ea typeface="LG Smart UI SemiBold" panose="020B0700000101010101" pitchFamily="50" charset="-127"/>
                        </a:rPr>
                        <a:t>Functional Cluster </a:t>
                      </a:r>
                      <a:r>
                        <a:rPr lang="ko-KR" altLang="en-US" sz="1200" baseline="0" dirty="0">
                          <a:solidFill>
                            <a:schemeClr val="tx1"/>
                          </a:solidFill>
                          <a:latin typeface="LG Smart UI SemiBold" panose="020B0700000101010101" pitchFamily="50" charset="-127"/>
                          <a:ea typeface="LG Smart UI SemiBold" panose="020B0700000101010101" pitchFamily="50" charset="-127"/>
                        </a:rPr>
                        <a:t>와 통신 시 </a:t>
                      </a:r>
                      <a:r>
                        <a:rPr lang="en-US" altLang="ko-KR" sz="1200" baseline="0" dirty="0" err="1">
                          <a:solidFill>
                            <a:schemeClr val="tx1"/>
                          </a:solidFill>
                          <a:latin typeface="LG Smart UI SemiBold" panose="020B0700000101010101" pitchFamily="50" charset="-127"/>
                          <a:ea typeface="LG Smart UI SemiBold" panose="020B0700000101010101" pitchFamily="50" charset="-127"/>
                        </a:rPr>
                        <a:t>ara</a:t>
                      </a:r>
                      <a:r>
                        <a:rPr lang="en-US" altLang="ko-KR" sz="1200" baseline="0" dirty="0">
                          <a:solidFill>
                            <a:schemeClr val="tx1"/>
                          </a:solidFill>
                          <a:latin typeface="LG Smart UI SemiBold" panose="020B0700000101010101" pitchFamily="50" charset="-127"/>
                          <a:ea typeface="LG Smart UI SemiBold" panose="020B0700000101010101" pitchFamily="50" charset="-127"/>
                        </a:rPr>
                        <a:t>::com </a:t>
                      </a:r>
                      <a:r>
                        <a:rPr lang="ko-KR" altLang="en-US" sz="1200" baseline="0" dirty="0">
                          <a:solidFill>
                            <a:schemeClr val="tx1"/>
                          </a:solidFill>
                          <a:latin typeface="LG Smart UI SemiBold" panose="020B0700000101010101" pitchFamily="50" charset="-127"/>
                          <a:ea typeface="LG Smart UI SemiBold" panose="020B0700000101010101" pitchFamily="50" charset="-127"/>
                        </a:rPr>
                        <a:t>을 사용한다</a:t>
                      </a:r>
                      <a:r>
                        <a:rPr lang="en-US" altLang="ko-KR" sz="1200" baseline="0" dirty="0">
                          <a:solidFill>
                            <a:schemeClr val="tx1"/>
                          </a:solidFill>
                          <a:latin typeface="LG Smart UI SemiBold" panose="020B0700000101010101" pitchFamily="50" charset="-127"/>
                          <a:ea typeface="LG Smart UI SemiBold" panose="020B0700000101010101" pitchFamily="50" charset="-127"/>
                        </a:rPr>
                        <a:t>.</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AUTOSAR Adaptive, </a:t>
                      </a:r>
                      <a:r>
                        <a:rPr lang="en-US" sz="1200" baseline="0" dirty="0" err="1">
                          <a:solidFill>
                            <a:schemeClr val="tx1"/>
                          </a:solidFill>
                          <a:latin typeface="LG Smart UI SemiBold" panose="020B0700000101010101" pitchFamily="50" charset="-127"/>
                          <a:ea typeface="LG Smart UI SemiBold" panose="020B0700000101010101" pitchFamily="50" charset="-127"/>
                        </a:rPr>
                        <a:t>VolksWagen</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9004871"/>
                  </a:ext>
                </a:extLst>
              </a:tr>
              <a:tr h="252028">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REQ-FR-UCM-05</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UCM Master</a:t>
                      </a:r>
                      <a:r>
                        <a:rPr lang="en-US" sz="1200" baseline="0" dirty="0">
                          <a:solidFill>
                            <a:schemeClr val="tx1"/>
                          </a:solidFill>
                          <a:latin typeface="LG Smart UI SemiBold" panose="020B0700000101010101" pitchFamily="50" charset="-127"/>
                          <a:ea typeface="LG Smart UI SemiBold" panose="020B0700000101010101" pitchFamily="50" charset="-127"/>
                        </a:rPr>
                        <a:t> </a:t>
                      </a:r>
                      <a:r>
                        <a:rPr lang="ko-KR" altLang="en-US" sz="1200" baseline="0" dirty="0">
                          <a:solidFill>
                            <a:schemeClr val="tx1"/>
                          </a:solidFill>
                          <a:latin typeface="LG Smart UI SemiBold" panose="020B0700000101010101" pitchFamily="50" charset="-127"/>
                          <a:ea typeface="LG Smart UI SemiBold" panose="020B0700000101010101" pitchFamily="50" charset="-127"/>
                        </a:rPr>
                        <a:t>는 </a:t>
                      </a:r>
                      <a:r>
                        <a:rPr lang="en-US" altLang="ko-KR" sz="1200" baseline="0" dirty="0">
                          <a:solidFill>
                            <a:schemeClr val="tx1"/>
                          </a:solidFill>
                          <a:latin typeface="LG Smart UI SemiBold" panose="020B0700000101010101" pitchFamily="50" charset="-127"/>
                          <a:ea typeface="LG Smart UI SemiBold" panose="020B0700000101010101" pitchFamily="50" charset="-127"/>
                        </a:rPr>
                        <a:t>Vehicle Software Update </a:t>
                      </a:r>
                      <a:r>
                        <a:rPr lang="ko-KR" altLang="en-US" sz="1200" baseline="0" dirty="0">
                          <a:solidFill>
                            <a:schemeClr val="tx1"/>
                          </a:solidFill>
                          <a:latin typeface="LG Smart UI SemiBold" panose="020B0700000101010101" pitchFamily="50" charset="-127"/>
                          <a:ea typeface="LG Smart UI SemiBold" panose="020B0700000101010101" pitchFamily="50" charset="-127"/>
                        </a:rPr>
                        <a:t>과정 전체에 걸쳐 </a:t>
                      </a:r>
                      <a:r>
                        <a:rPr lang="en-US" altLang="ko-KR" sz="1200" baseline="0" dirty="0">
                          <a:solidFill>
                            <a:schemeClr val="tx1"/>
                          </a:solidFill>
                          <a:latin typeface="LG Smart UI SemiBold" panose="020B0700000101010101" pitchFamily="50" charset="-127"/>
                          <a:ea typeface="LG Smart UI SemiBold" panose="020B0700000101010101" pitchFamily="50" charset="-127"/>
                        </a:rPr>
                        <a:t>Safety Condition </a:t>
                      </a:r>
                      <a:r>
                        <a:rPr lang="ko-KR" altLang="en-US" sz="1200" baseline="0" dirty="0">
                          <a:solidFill>
                            <a:schemeClr val="tx1"/>
                          </a:solidFill>
                          <a:latin typeface="LG Smart UI SemiBold" panose="020B0700000101010101" pitchFamily="50" charset="-127"/>
                          <a:ea typeface="LG Smart UI SemiBold" panose="020B0700000101010101" pitchFamily="50" charset="-127"/>
                        </a:rPr>
                        <a:t>을 확인해야 한다</a:t>
                      </a:r>
                      <a:r>
                        <a:rPr lang="en-US" altLang="ko-KR" sz="1200" baseline="0" dirty="0">
                          <a:solidFill>
                            <a:schemeClr val="tx1"/>
                          </a:solidFill>
                          <a:latin typeface="LG Smart UI SemiBold" panose="020B0700000101010101" pitchFamily="50" charset="-127"/>
                          <a:ea typeface="LG Smart UI SemiBold" panose="020B0700000101010101" pitchFamily="50" charset="-127"/>
                        </a:rPr>
                        <a:t>.</a:t>
                      </a:r>
                      <a:br>
                        <a:rPr lang="en-US" altLang="ko-KR" sz="1200" baseline="0" dirty="0">
                          <a:solidFill>
                            <a:schemeClr val="tx1"/>
                          </a:solidFill>
                          <a:latin typeface="LG Smart UI SemiBold" panose="020B0700000101010101" pitchFamily="50" charset="-127"/>
                          <a:ea typeface="LG Smart UI SemiBold" panose="020B0700000101010101" pitchFamily="50" charset="-127"/>
                        </a:rPr>
                      </a:br>
                      <a:r>
                        <a:rPr lang="en-US" altLang="ko-KR" sz="1200" baseline="0" dirty="0">
                          <a:solidFill>
                            <a:schemeClr val="tx1"/>
                          </a:solidFill>
                          <a:latin typeface="LG Smart UI SemiBold" panose="020B0700000101010101" pitchFamily="50" charset="-127"/>
                          <a:ea typeface="LG Smart UI SemiBold" panose="020B0700000101010101" pitchFamily="50" charset="-127"/>
                        </a:rPr>
                        <a:t>(</a:t>
                      </a:r>
                      <a:r>
                        <a:rPr lang="ko-KR" altLang="en-US" sz="1200" baseline="0" dirty="0">
                          <a:solidFill>
                            <a:schemeClr val="tx1"/>
                          </a:solidFill>
                          <a:latin typeface="LG Smart UI SemiBold" panose="020B0700000101010101" pitchFamily="50" charset="-127"/>
                          <a:ea typeface="LG Smart UI SemiBold" panose="020B0700000101010101" pitchFamily="50" charset="-127"/>
                        </a:rPr>
                        <a:t>주차 상태</a:t>
                      </a:r>
                      <a:r>
                        <a:rPr lang="en-US" altLang="ko-KR" sz="1200" baseline="0" dirty="0">
                          <a:solidFill>
                            <a:schemeClr val="tx1"/>
                          </a:solidFill>
                          <a:latin typeface="LG Smart UI SemiBold" panose="020B0700000101010101" pitchFamily="50" charset="-127"/>
                          <a:ea typeface="LG Smart UI SemiBold" panose="020B0700000101010101" pitchFamily="50" charset="-127"/>
                        </a:rPr>
                        <a:t>, </a:t>
                      </a:r>
                      <a:r>
                        <a:rPr lang="ko-KR" altLang="en-US" sz="1200" baseline="0" dirty="0">
                          <a:solidFill>
                            <a:schemeClr val="tx1"/>
                          </a:solidFill>
                          <a:latin typeface="LG Smart UI SemiBold" panose="020B0700000101010101" pitchFamily="50" charset="-127"/>
                          <a:ea typeface="LG Smart UI SemiBold" panose="020B0700000101010101" pitchFamily="50" charset="-127"/>
                        </a:rPr>
                        <a:t>배터리 상태 등</a:t>
                      </a:r>
                      <a:r>
                        <a:rPr lang="en-US" altLang="ko-KR" sz="1200" baseline="0" dirty="0">
                          <a:solidFill>
                            <a:schemeClr val="tx1"/>
                          </a:solidFill>
                          <a:latin typeface="LG Smart UI SemiBold" panose="020B0700000101010101" pitchFamily="50" charset="-127"/>
                          <a:ea typeface="LG Smart UI SemiBold" panose="020B0700000101010101" pitchFamily="50" charset="-127"/>
                        </a:rPr>
                        <a:t>)</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AUTOSAR</a:t>
                      </a:r>
                      <a:r>
                        <a:rPr lang="en-US" sz="1200" baseline="0" dirty="0">
                          <a:solidFill>
                            <a:schemeClr val="tx1"/>
                          </a:solidFill>
                          <a:latin typeface="LG Smart UI SemiBold" panose="020B0700000101010101" pitchFamily="50" charset="-127"/>
                          <a:ea typeface="LG Smart UI SemiBold" panose="020B0700000101010101" pitchFamily="50" charset="-127"/>
                        </a:rPr>
                        <a:t> Adaptive, Toyota</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78857693"/>
                  </a:ext>
                </a:extLst>
              </a:tr>
              <a:tr h="252028">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REQ-FR-UCM-06</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UCM Master </a:t>
                      </a:r>
                      <a:r>
                        <a:rPr lang="ko-KR" altLang="en-US" sz="1200" dirty="0">
                          <a:solidFill>
                            <a:schemeClr val="tx1"/>
                          </a:solidFill>
                          <a:latin typeface="LG Smart UI SemiBold" panose="020B0700000101010101" pitchFamily="50" charset="-127"/>
                          <a:ea typeface="LG Smart UI SemiBold" panose="020B0700000101010101" pitchFamily="50" charset="-127"/>
                        </a:rPr>
                        <a:t>는 운전자와 </a:t>
                      </a:r>
                      <a:r>
                        <a:rPr lang="en-US" altLang="ko-KR" sz="1200" dirty="0">
                          <a:solidFill>
                            <a:schemeClr val="tx1"/>
                          </a:solidFill>
                          <a:latin typeface="LG Smart UI SemiBold" panose="020B0700000101010101" pitchFamily="50" charset="-127"/>
                          <a:ea typeface="LG Smart UI SemiBold" panose="020B0700000101010101" pitchFamily="50" charset="-127"/>
                        </a:rPr>
                        <a:t>Interaction </a:t>
                      </a:r>
                      <a:r>
                        <a:rPr lang="ko-KR" altLang="en-US" sz="1200" dirty="0">
                          <a:solidFill>
                            <a:schemeClr val="tx1"/>
                          </a:solidFill>
                          <a:latin typeface="LG Smart UI SemiBold" panose="020B0700000101010101" pitchFamily="50" charset="-127"/>
                          <a:ea typeface="LG Smart UI SemiBold" panose="020B0700000101010101" pitchFamily="50" charset="-127"/>
                        </a:rPr>
                        <a:t>할 수 있는 </a:t>
                      </a:r>
                      <a:r>
                        <a:rPr lang="en-US" altLang="ko-KR" sz="1200" dirty="0">
                          <a:solidFill>
                            <a:schemeClr val="tx1"/>
                          </a:solidFill>
                          <a:latin typeface="LG Smart UI SemiBold" panose="020B0700000101010101" pitchFamily="50" charset="-127"/>
                          <a:ea typeface="LG Smart UI SemiBold" panose="020B0700000101010101" pitchFamily="50" charset="-127"/>
                        </a:rPr>
                        <a:t>Interface </a:t>
                      </a:r>
                      <a:r>
                        <a:rPr lang="ko-KR" altLang="en-US" sz="1200" dirty="0">
                          <a:solidFill>
                            <a:schemeClr val="tx1"/>
                          </a:solidFill>
                          <a:latin typeface="LG Smart UI SemiBold" panose="020B0700000101010101" pitchFamily="50" charset="-127"/>
                          <a:ea typeface="LG Smart UI SemiBold" panose="020B0700000101010101" pitchFamily="50" charset="-127"/>
                        </a:rPr>
                        <a:t>를 제공하고</a:t>
                      </a:r>
                      <a:r>
                        <a:rPr lang="en-US" altLang="ko-KR" sz="1200" dirty="0">
                          <a:solidFill>
                            <a:schemeClr val="tx1"/>
                          </a:solidFill>
                          <a:latin typeface="LG Smart UI SemiBold" panose="020B0700000101010101" pitchFamily="50" charset="-127"/>
                          <a:ea typeface="LG Smart UI SemiBold" panose="020B0700000101010101" pitchFamily="50" charset="-127"/>
                        </a:rPr>
                        <a:t>,</a:t>
                      </a:r>
                      <a:br>
                        <a:rPr lang="en-US" altLang="ko-KR" sz="1200" dirty="0">
                          <a:solidFill>
                            <a:schemeClr val="tx1"/>
                          </a:solidFill>
                          <a:latin typeface="LG Smart UI SemiBold" panose="020B0700000101010101" pitchFamily="50" charset="-127"/>
                          <a:ea typeface="LG Smart UI SemiBold" panose="020B0700000101010101" pitchFamily="50" charset="-127"/>
                        </a:rPr>
                      </a:br>
                      <a:r>
                        <a:rPr lang="ko-KR" altLang="en-US" sz="1200" dirty="0">
                          <a:solidFill>
                            <a:schemeClr val="tx1"/>
                          </a:solidFill>
                          <a:latin typeface="LG Smart UI SemiBold" panose="020B0700000101010101" pitchFamily="50" charset="-127"/>
                          <a:ea typeface="LG Smart UI SemiBold" panose="020B0700000101010101" pitchFamily="50" charset="-127"/>
                        </a:rPr>
                        <a:t>필요 시 </a:t>
                      </a:r>
                      <a:r>
                        <a:rPr lang="en-US" altLang="ko-KR" sz="1200" dirty="0">
                          <a:solidFill>
                            <a:schemeClr val="tx1"/>
                          </a:solidFill>
                          <a:latin typeface="LG Smart UI SemiBold" panose="020B0700000101010101" pitchFamily="50" charset="-127"/>
                          <a:ea typeface="LG Smart UI SemiBold" panose="020B0700000101010101" pitchFamily="50" charset="-127"/>
                        </a:rPr>
                        <a:t>Vehicle</a:t>
                      </a:r>
                      <a:r>
                        <a:rPr lang="en-US" altLang="ko-KR" sz="1200" baseline="0" dirty="0">
                          <a:solidFill>
                            <a:schemeClr val="tx1"/>
                          </a:solidFill>
                          <a:latin typeface="LG Smart UI SemiBold" panose="020B0700000101010101" pitchFamily="50" charset="-127"/>
                          <a:ea typeface="LG Smart UI SemiBold" panose="020B0700000101010101" pitchFamily="50" charset="-127"/>
                        </a:rPr>
                        <a:t> Software Update </a:t>
                      </a:r>
                      <a:r>
                        <a:rPr lang="ko-KR" altLang="en-US" sz="1200" baseline="0" dirty="0">
                          <a:solidFill>
                            <a:schemeClr val="tx1"/>
                          </a:solidFill>
                          <a:latin typeface="LG Smart UI SemiBold" panose="020B0700000101010101" pitchFamily="50" charset="-127"/>
                          <a:ea typeface="LG Smart UI SemiBold" panose="020B0700000101010101" pitchFamily="50" charset="-127"/>
                        </a:rPr>
                        <a:t>진행에 대한 동의를 구해야 한다</a:t>
                      </a:r>
                      <a:r>
                        <a:rPr lang="en-US" altLang="ko-KR" sz="1200" baseline="0" dirty="0">
                          <a:solidFill>
                            <a:schemeClr val="tx1"/>
                          </a:solidFill>
                          <a:latin typeface="LG Smart UI SemiBold" panose="020B0700000101010101" pitchFamily="50" charset="-127"/>
                          <a:ea typeface="LG Smart UI SemiBold" panose="020B0700000101010101" pitchFamily="50" charset="-127"/>
                        </a:rPr>
                        <a:t>.</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23" rtl="0" eaLnBrk="1" fontAlgn="auto" latinLnBrk="1" hangingPunct="1">
                        <a:lnSpc>
                          <a:spcPct val="100000"/>
                        </a:lnSpc>
                        <a:spcBef>
                          <a:spcPts val="0"/>
                        </a:spcBef>
                        <a:spcAft>
                          <a:spcPts val="0"/>
                        </a:spcAft>
                        <a:buClrTx/>
                        <a:buSzTx/>
                        <a:buFontTx/>
                        <a:buNone/>
                        <a:tabLst/>
                        <a:defRPr/>
                      </a:pPr>
                      <a:r>
                        <a:rPr lang="en-US" sz="1200" dirty="0">
                          <a:solidFill>
                            <a:schemeClr val="tx1"/>
                          </a:solidFill>
                          <a:latin typeface="LG Smart UI SemiBold" panose="020B0700000101010101" pitchFamily="50" charset="-127"/>
                          <a:ea typeface="LG Smart UI SemiBold" panose="020B0700000101010101" pitchFamily="50" charset="-127"/>
                        </a:rPr>
                        <a:t>AUTOSAR</a:t>
                      </a:r>
                      <a:r>
                        <a:rPr lang="en-US" sz="1200" baseline="0" dirty="0">
                          <a:solidFill>
                            <a:schemeClr val="tx1"/>
                          </a:solidFill>
                          <a:latin typeface="LG Smart UI SemiBold" panose="020B0700000101010101" pitchFamily="50" charset="-127"/>
                          <a:ea typeface="LG Smart UI SemiBold" panose="020B0700000101010101" pitchFamily="50" charset="-127"/>
                        </a:rPr>
                        <a:t> Adaptive, Toyota</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408335"/>
                  </a:ext>
                </a:extLst>
              </a:tr>
              <a:tr h="252028">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REQ-FR-UCM-07</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UCM Master </a:t>
                      </a:r>
                      <a:r>
                        <a:rPr lang="ko-KR" altLang="en-US" sz="1200" dirty="0">
                          <a:solidFill>
                            <a:schemeClr val="tx1"/>
                          </a:solidFill>
                          <a:latin typeface="LG Smart UI SemiBold" panose="020B0700000101010101" pitchFamily="50" charset="-127"/>
                          <a:ea typeface="LG Smart UI SemiBold" panose="020B0700000101010101" pitchFamily="50" charset="-127"/>
                        </a:rPr>
                        <a:t>는 </a:t>
                      </a:r>
                      <a:r>
                        <a:rPr lang="en-US" altLang="ko-KR" sz="1200" dirty="0">
                          <a:solidFill>
                            <a:schemeClr val="tx1"/>
                          </a:solidFill>
                          <a:latin typeface="LG Smart UI SemiBold" panose="020B0700000101010101" pitchFamily="50" charset="-127"/>
                          <a:ea typeface="LG Smart UI SemiBold" panose="020B0700000101010101" pitchFamily="50" charset="-127"/>
                        </a:rPr>
                        <a:t>Vehicle Software Update </a:t>
                      </a:r>
                      <a:r>
                        <a:rPr lang="ko-KR" altLang="en-US" sz="1200" dirty="0">
                          <a:solidFill>
                            <a:schemeClr val="tx1"/>
                          </a:solidFill>
                          <a:latin typeface="LG Smart UI SemiBold" panose="020B0700000101010101" pitchFamily="50" charset="-127"/>
                          <a:ea typeface="LG Smart UI SemiBold" panose="020B0700000101010101" pitchFamily="50" charset="-127"/>
                        </a:rPr>
                        <a:t>의 </a:t>
                      </a:r>
                      <a:r>
                        <a:rPr lang="en-US" altLang="ko-KR" sz="1200" dirty="0">
                          <a:solidFill>
                            <a:schemeClr val="tx1"/>
                          </a:solidFill>
                          <a:latin typeface="LG Smart UI SemiBold" panose="020B0700000101010101" pitchFamily="50" charset="-127"/>
                          <a:ea typeface="LG Smart UI SemiBold" panose="020B0700000101010101" pitchFamily="50" charset="-127"/>
                        </a:rPr>
                        <a:t>State </a:t>
                      </a:r>
                      <a:r>
                        <a:rPr lang="ko-KR" altLang="en-US" sz="1200" dirty="0">
                          <a:solidFill>
                            <a:schemeClr val="tx1"/>
                          </a:solidFill>
                          <a:latin typeface="LG Smart UI SemiBold" panose="020B0700000101010101" pitchFamily="50" charset="-127"/>
                          <a:ea typeface="LG Smart UI SemiBold" panose="020B0700000101010101" pitchFamily="50" charset="-127"/>
                        </a:rPr>
                        <a:t>를 알려줄 수 있는 </a:t>
                      </a:r>
                      <a:r>
                        <a:rPr lang="en-US" altLang="ko-KR" sz="1200" dirty="0">
                          <a:solidFill>
                            <a:schemeClr val="tx1"/>
                          </a:solidFill>
                          <a:latin typeface="LG Smart UI SemiBold" panose="020B0700000101010101" pitchFamily="50" charset="-127"/>
                          <a:ea typeface="LG Smart UI SemiBold" panose="020B0700000101010101" pitchFamily="50" charset="-127"/>
                        </a:rPr>
                        <a:t>Interface</a:t>
                      </a:r>
                      <a:r>
                        <a:rPr lang="en-US" altLang="ko-KR" sz="1200" baseline="0" dirty="0">
                          <a:solidFill>
                            <a:schemeClr val="tx1"/>
                          </a:solidFill>
                          <a:latin typeface="LG Smart UI SemiBold" panose="020B0700000101010101" pitchFamily="50" charset="-127"/>
                          <a:ea typeface="LG Smart UI SemiBold" panose="020B0700000101010101" pitchFamily="50" charset="-127"/>
                        </a:rPr>
                        <a:t> </a:t>
                      </a:r>
                      <a:r>
                        <a:rPr lang="ko-KR" altLang="en-US" sz="1200" baseline="0" dirty="0">
                          <a:solidFill>
                            <a:schemeClr val="tx1"/>
                          </a:solidFill>
                          <a:latin typeface="LG Smart UI SemiBold" panose="020B0700000101010101" pitchFamily="50" charset="-127"/>
                          <a:ea typeface="LG Smart UI SemiBold" panose="020B0700000101010101" pitchFamily="50" charset="-127"/>
                        </a:rPr>
                        <a:t>를 구성해야 한다</a:t>
                      </a:r>
                      <a:r>
                        <a:rPr lang="en-US" altLang="ko-KR" sz="1200" baseline="0" dirty="0">
                          <a:solidFill>
                            <a:schemeClr val="tx1"/>
                          </a:solidFill>
                          <a:latin typeface="LG Smart UI SemiBold" panose="020B0700000101010101" pitchFamily="50" charset="-127"/>
                          <a:ea typeface="LG Smart UI SemiBold" panose="020B0700000101010101" pitchFamily="50" charset="-127"/>
                        </a:rPr>
                        <a:t>.</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23" rtl="0" eaLnBrk="1" fontAlgn="auto" latinLnBrk="1" hangingPunct="1">
                        <a:lnSpc>
                          <a:spcPct val="100000"/>
                        </a:lnSpc>
                        <a:spcBef>
                          <a:spcPts val="0"/>
                        </a:spcBef>
                        <a:spcAft>
                          <a:spcPts val="0"/>
                        </a:spcAft>
                        <a:buClrTx/>
                        <a:buSzTx/>
                        <a:buFontTx/>
                        <a:buNone/>
                        <a:tabLst/>
                        <a:defRPr/>
                      </a:pPr>
                      <a:r>
                        <a:rPr lang="en-US" sz="1200" dirty="0">
                          <a:solidFill>
                            <a:schemeClr val="tx1"/>
                          </a:solidFill>
                          <a:latin typeface="LG Smart UI SemiBold" panose="020B0700000101010101" pitchFamily="50" charset="-127"/>
                          <a:ea typeface="LG Smart UI SemiBold" panose="020B0700000101010101" pitchFamily="50" charset="-127"/>
                        </a:rPr>
                        <a:t>AUTOSAR</a:t>
                      </a:r>
                      <a:r>
                        <a:rPr lang="en-US" sz="1200" baseline="0" dirty="0">
                          <a:solidFill>
                            <a:schemeClr val="tx1"/>
                          </a:solidFill>
                          <a:latin typeface="LG Smart UI SemiBold" panose="020B0700000101010101" pitchFamily="50" charset="-127"/>
                          <a:ea typeface="LG Smart UI SemiBold" panose="020B0700000101010101" pitchFamily="50" charset="-127"/>
                        </a:rPr>
                        <a:t> Adaptive, Toyota, </a:t>
                      </a:r>
                      <a:r>
                        <a:rPr lang="en-US" sz="1200" baseline="0" dirty="0" err="1">
                          <a:solidFill>
                            <a:schemeClr val="tx1"/>
                          </a:solidFill>
                          <a:latin typeface="LG Smart UI SemiBold" panose="020B0700000101010101" pitchFamily="50" charset="-127"/>
                          <a:ea typeface="LG Smart UI SemiBold" panose="020B0700000101010101" pitchFamily="50" charset="-127"/>
                        </a:rPr>
                        <a:t>VolksWagen</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71607461"/>
                  </a:ext>
                </a:extLst>
              </a:tr>
              <a:tr h="252028">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REQ-FR-UCM-08</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UCM Master </a:t>
                      </a:r>
                      <a:r>
                        <a:rPr lang="ko-KR" altLang="en-US" sz="1200" dirty="0">
                          <a:solidFill>
                            <a:schemeClr val="tx1"/>
                          </a:solidFill>
                          <a:latin typeface="LG Smart UI SemiBold" panose="020B0700000101010101" pitchFamily="50" charset="-127"/>
                          <a:ea typeface="LG Smart UI SemiBold" panose="020B0700000101010101" pitchFamily="50" charset="-127"/>
                        </a:rPr>
                        <a:t>는 </a:t>
                      </a:r>
                      <a:r>
                        <a:rPr lang="en-US" altLang="ko-KR" sz="1200" dirty="0">
                          <a:solidFill>
                            <a:schemeClr val="tx1"/>
                          </a:solidFill>
                          <a:latin typeface="LG Smart UI SemiBold" panose="020B0700000101010101" pitchFamily="50" charset="-127"/>
                          <a:ea typeface="LG Smart UI SemiBold" panose="020B0700000101010101" pitchFamily="50" charset="-127"/>
                        </a:rPr>
                        <a:t>Vehicle Software Update </a:t>
                      </a:r>
                      <a:r>
                        <a:rPr lang="ko-KR" altLang="en-US" sz="1200" dirty="0">
                          <a:solidFill>
                            <a:schemeClr val="tx1"/>
                          </a:solidFill>
                          <a:latin typeface="LG Smart UI SemiBold" panose="020B0700000101010101" pitchFamily="50" charset="-127"/>
                          <a:ea typeface="LG Smart UI SemiBold" panose="020B0700000101010101" pitchFamily="50" charset="-127"/>
                        </a:rPr>
                        <a:t>과정을 진행하기 위해 필요한 모든 정보를</a:t>
                      </a:r>
                      <a:br>
                        <a:rPr lang="en-US" altLang="ko-KR" sz="1200" dirty="0">
                          <a:solidFill>
                            <a:schemeClr val="tx1"/>
                          </a:solidFill>
                          <a:latin typeface="LG Smart UI SemiBold" panose="020B0700000101010101" pitchFamily="50" charset="-127"/>
                          <a:ea typeface="LG Smart UI SemiBold" panose="020B0700000101010101" pitchFamily="50" charset="-127"/>
                        </a:rPr>
                      </a:br>
                      <a:r>
                        <a:rPr lang="en-US" altLang="ko-KR" sz="1200" dirty="0">
                          <a:solidFill>
                            <a:schemeClr val="tx1"/>
                          </a:solidFill>
                          <a:latin typeface="LG Smart UI SemiBold" panose="020B0700000101010101" pitchFamily="50" charset="-127"/>
                          <a:ea typeface="LG Smart UI SemiBold" panose="020B0700000101010101" pitchFamily="50" charset="-127"/>
                        </a:rPr>
                        <a:t>Vehicle Package MANIFEST </a:t>
                      </a:r>
                      <a:r>
                        <a:rPr lang="ko-KR" altLang="en-US" sz="1200" dirty="0">
                          <a:solidFill>
                            <a:schemeClr val="tx1"/>
                          </a:solidFill>
                          <a:latin typeface="LG Smart UI SemiBold" panose="020B0700000101010101" pitchFamily="50" charset="-127"/>
                          <a:ea typeface="LG Smart UI SemiBold" panose="020B0700000101010101" pitchFamily="50" charset="-127"/>
                        </a:rPr>
                        <a:t>를 통해 확인하고</a:t>
                      </a:r>
                      <a:r>
                        <a:rPr lang="en-US" altLang="ko-KR" sz="1200" dirty="0">
                          <a:solidFill>
                            <a:schemeClr val="tx1"/>
                          </a:solidFill>
                          <a:latin typeface="LG Smart UI SemiBold" panose="020B0700000101010101" pitchFamily="50" charset="-127"/>
                          <a:ea typeface="LG Smart UI SemiBold" panose="020B0700000101010101" pitchFamily="50" charset="-127"/>
                        </a:rPr>
                        <a:t>, Update</a:t>
                      </a:r>
                      <a:r>
                        <a:rPr lang="en-US" altLang="ko-KR" sz="1200" baseline="0" dirty="0">
                          <a:solidFill>
                            <a:schemeClr val="tx1"/>
                          </a:solidFill>
                          <a:latin typeface="LG Smart UI SemiBold" panose="020B0700000101010101" pitchFamily="50" charset="-127"/>
                          <a:ea typeface="LG Smart UI SemiBold" panose="020B0700000101010101" pitchFamily="50" charset="-127"/>
                        </a:rPr>
                        <a:t> </a:t>
                      </a:r>
                      <a:r>
                        <a:rPr lang="ko-KR" altLang="en-US" sz="1200" baseline="0" dirty="0">
                          <a:solidFill>
                            <a:schemeClr val="tx1"/>
                          </a:solidFill>
                          <a:latin typeface="LG Smart UI SemiBold" panose="020B0700000101010101" pitchFamily="50" charset="-127"/>
                          <a:ea typeface="LG Smart UI SemiBold" panose="020B0700000101010101" pitchFamily="50" charset="-127"/>
                        </a:rPr>
                        <a:t>순서</a:t>
                      </a:r>
                      <a:r>
                        <a:rPr lang="en-US" altLang="ko-KR" sz="1200" baseline="0" dirty="0">
                          <a:solidFill>
                            <a:schemeClr val="tx1"/>
                          </a:solidFill>
                          <a:latin typeface="LG Smart UI SemiBold" panose="020B0700000101010101" pitchFamily="50" charset="-127"/>
                          <a:ea typeface="LG Smart UI SemiBold" panose="020B0700000101010101" pitchFamily="50" charset="-127"/>
                        </a:rPr>
                        <a:t>, Dependency </a:t>
                      </a:r>
                      <a:r>
                        <a:rPr lang="ko-KR" altLang="en-US" sz="1200" baseline="0" dirty="0">
                          <a:solidFill>
                            <a:schemeClr val="tx1"/>
                          </a:solidFill>
                          <a:latin typeface="LG Smart UI SemiBold" panose="020B0700000101010101" pitchFamily="50" charset="-127"/>
                          <a:ea typeface="LG Smart UI SemiBold" panose="020B0700000101010101" pitchFamily="50" charset="-127"/>
                        </a:rPr>
                        <a:t>등을 고려하여</a:t>
                      </a:r>
                      <a:br>
                        <a:rPr lang="en-US" altLang="ko-KR" sz="1200" baseline="0" dirty="0">
                          <a:solidFill>
                            <a:schemeClr val="tx1"/>
                          </a:solidFill>
                          <a:latin typeface="LG Smart UI SemiBold" panose="020B0700000101010101" pitchFamily="50" charset="-127"/>
                          <a:ea typeface="LG Smart UI SemiBold" panose="020B0700000101010101" pitchFamily="50" charset="-127"/>
                        </a:rPr>
                      </a:br>
                      <a:r>
                        <a:rPr lang="ko-KR" altLang="en-US" sz="1200" baseline="0" dirty="0">
                          <a:solidFill>
                            <a:schemeClr val="tx1"/>
                          </a:solidFill>
                          <a:latin typeface="LG Smart UI SemiBold" panose="020B0700000101010101" pitchFamily="50" charset="-127"/>
                          <a:ea typeface="LG Smart UI SemiBold" panose="020B0700000101010101" pitchFamily="50" charset="-127"/>
                        </a:rPr>
                        <a:t>전체 </a:t>
                      </a:r>
                      <a:r>
                        <a:rPr lang="en-US" altLang="ko-KR" sz="1200" baseline="0" dirty="0">
                          <a:solidFill>
                            <a:schemeClr val="tx1"/>
                          </a:solidFill>
                          <a:latin typeface="LG Smart UI SemiBold" panose="020B0700000101010101" pitchFamily="50" charset="-127"/>
                          <a:ea typeface="LG Smart UI SemiBold" panose="020B0700000101010101" pitchFamily="50" charset="-127"/>
                        </a:rPr>
                        <a:t>Vehicle Software Update </a:t>
                      </a:r>
                      <a:r>
                        <a:rPr lang="ko-KR" altLang="en-US" sz="1200" baseline="0" dirty="0">
                          <a:solidFill>
                            <a:schemeClr val="tx1"/>
                          </a:solidFill>
                          <a:latin typeface="LG Smart UI SemiBold" panose="020B0700000101010101" pitchFamily="50" charset="-127"/>
                          <a:ea typeface="LG Smart UI SemiBold" panose="020B0700000101010101" pitchFamily="50" charset="-127"/>
                        </a:rPr>
                        <a:t>계획을 수립하여야 한다</a:t>
                      </a:r>
                      <a:r>
                        <a:rPr lang="en-US" altLang="ko-KR" sz="1200" baseline="0" dirty="0">
                          <a:solidFill>
                            <a:schemeClr val="tx1"/>
                          </a:solidFill>
                          <a:latin typeface="LG Smart UI SemiBold" panose="020B0700000101010101" pitchFamily="50" charset="-127"/>
                          <a:ea typeface="LG Smart UI SemiBold" panose="020B0700000101010101" pitchFamily="50" charset="-127"/>
                        </a:rPr>
                        <a:t>.</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23" rtl="0" eaLnBrk="1" fontAlgn="auto" latinLnBrk="1" hangingPunct="1">
                        <a:lnSpc>
                          <a:spcPct val="100000"/>
                        </a:lnSpc>
                        <a:spcBef>
                          <a:spcPts val="0"/>
                        </a:spcBef>
                        <a:spcAft>
                          <a:spcPts val="0"/>
                        </a:spcAft>
                        <a:buClrTx/>
                        <a:buSzTx/>
                        <a:buFontTx/>
                        <a:buNone/>
                        <a:tabLst/>
                        <a:defRPr/>
                      </a:pPr>
                      <a:r>
                        <a:rPr lang="en-US" sz="1200" dirty="0">
                          <a:solidFill>
                            <a:schemeClr val="tx1"/>
                          </a:solidFill>
                          <a:latin typeface="LG Smart UI SemiBold" panose="020B0700000101010101" pitchFamily="50" charset="-127"/>
                          <a:ea typeface="LG Smart UI SemiBold" panose="020B0700000101010101" pitchFamily="50" charset="-127"/>
                        </a:rPr>
                        <a:t>AUTOSAR</a:t>
                      </a:r>
                      <a:r>
                        <a:rPr lang="en-US" sz="1200" baseline="0" dirty="0">
                          <a:solidFill>
                            <a:schemeClr val="tx1"/>
                          </a:solidFill>
                          <a:latin typeface="LG Smart UI SemiBold" panose="020B0700000101010101" pitchFamily="50" charset="-127"/>
                          <a:ea typeface="LG Smart UI SemiBold" panose="020B0700000101010101" pitchFamily="50" charset="-127"/>
                        </a:rPr>
                        <a:t> Adaptive, Toyota</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5632771"/>
                  </a:ext>
                </a:extLst>
              </a:tr>
              <a:tr h="252028">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REQ-FR-UCM-09</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23" rtl="0" eaLnBrk="1" fontAlgn="auto" latinLnBrk="1" hangingPunct="1">
                        <a:lnSpc>
                          <a:spcPct val="100000"/>
                        </a:lnSpc>
                        <a:spcBef>
                          <a:spcPts val="0"/>
                        </a:spcBef>
                        <a:spcAft>
                          <a:spcPts val="0"/>
                        </a:spcAft>
                        <a:buClrTx/>
                        <a:buSzTx/>
                        <a:buFontTx/>
                        <a:buNone/>
                        <a:tabLst/>
                        <a:defRPr/>
                      </a:pPr>
                      <a:r>
                        <a:rPr lang="en-US" sz="1200" dirty="0">
                          <a:solidFill>
                            <a:schemeClr val="tx1"/>
                          </a:solidFill>
                          <a:latin typeface="LG Smart UI SemiBold" panose="020B0700000101010101" pitchFamily="50" charset="-127"/>
                          <a:ea typeface="LG Smart UI SemiBold" panose="020B0700000101010101" pitchFamily="50" charset="-127"/>
                        </a:rPr>
                        <a:t>UCM Master </a:t>
                      </a:r>
                      <a:r>
                        <a:rPr lang="ko-KR" altLang="en-US" sz="1200" dirty="0">
                          <a:solidFill>
                            <a:schemeClr val="tx1"/>
                          </a:solidFill>
                          <a:latin typeface="LG Smart UI SemiBold" panose="020B0700000101010101" pitchFamily="50" charset="-127"/>
                          <a:ea typeface="LG Smart UI SemiBold" panose="020B0700000101010101" pitchFamily="50" charset="-127"/>
                        </a:rPr>
                        <a:t>는 </a:t>
                      </a:r>
                      <a:r>
                        <a:rPr lang="ko-KR" altLang="en-US" sz="1200" baseline="0" dirty="0">
                          <a:solidFill>
                            <a:schemeClr val="tx1"/>
                          </a:solidFill>
                          <a:latin typeface="LG Smart UI SemiBold" panose="020B0700000101010101" pitchFamily="50" charset="-127"/>
                          <a:ea typeface="LG Smart UI SemiBold" panose="020B0700000101010101" pitchFamily="50" charset="-127"/>
                        </a:rPr>
                        <a:t>부팅 시 </a:t>
                      </a:r>
                      <a:r>
                        <a:rPr lang="en-US" altLang="ko-KR" sz="1200" baseline="0" dirty="0">
                          <a:solidFill>
                            <a:schemeClr val="tx1"/>
                          </a:solidFill>
                          <a:latin typeface="LG Smart UI SemiBold" panose="020B0700000101010101" pitchFamily="50" charset="-127"/>
                          <a:ea typeface="LG Smart UI SemiBold" panose="020B0700000101010101" pitchFamily="50" charset="-127"/>
                        </a:rPr>
                        <a:t>Initialize</a:t>
                      </a:r>
                      <a:r>
                        <a:rPr lang="ko-KR" altLang="en-US" sz="1200" baseline="0" dirty="0">
                          <a:solidFill>
                            <a:schemeClr val="tx1"/>
                          </a:solidFill>
                          <a:latin typeface="LG Smart UI SemiBold" panose="020B0700000101010101" pitchFamily="50" charset="-127"/>
                          <a:ea typeface="LG Smart UI SemiBold" panose="020B0700000101010101" pitchFamily="50" charset="-127"/>
                        </a:rPr>
                        <a:t> 과정을 모두 완료하고 </a:t>
                      </a:r>
                      <a:r>
                        <a:rPr lang="en-US" altLang="ko-KR" sz="1200" baseline="0" dirty="0">
                          <a:solidFill>
                            <a:schemeClr val="tx1"/>
                          </a:solidFill>
                          <a:latin typeface="LG Smart UI SemiBold" panose="020B0700000101010101" pitchFamily="50" charset="-127"/>
                          <a:ea typeface="LG Smart UI SemiBold" panose="020B0700000101010101" pitchFamily="50" charset="-127"/>
                        </a:rPr>
                        <a:t>State </a:t>
                      </a:r>
                      <a:r>
                        <a:rPr lang="ko-KR" altLang="en-US" sz="1200" baseline="0" dirty="0">
                          <a:solidFill>
                            <a:schemeClr val="tx1"/>
                          </a:solidFill>
                          <a:latin typeface="LG Smart UI SemiBold" panose="020B0700000101010101" pitchFamily="50" charset="-127"/>
                          <a:ea typeface="LG Smart UI SemiBold" panose="020B0700000101010101" pitchFamily="50" charset="-127"/>
                        </a:rPr>
                        <a:t>를 타 </a:t>
                      </a:r>
                      <a:r>
                        <a:rPr lang="en-US" altLang="ko-KR" sz="1200" baseline="0" dirty="0">
                          <a:solidFill>
                            <a:schemeClr val="tx1"/>
                          </a:solidFill>
                          <a:latin typeface="LG Smart UI SemiBold" panose="020B0700000101010101" pitchFamily="50" charset="-127"/>
                          <a:ea typeface="LG Smart UI SemiBold" panose="020B0700000101010101" pitchFamily="50" charset="-127"/>
                        </a:rPr>
                        <a:t>Functional Cluster </a:t>
                      </a:r>
                      <a:r>
                        <a:rPr lang="ko-KR" altLang="en-US" sz="1200" baseline="0" dirty="0">
                          <a:solidFill>
                            <a:schemeClr val="tx1"/>
                          </a:solidFill>
                          <a:latin typeface="LG Smart UI SemiBold" panose="020B0700000101010101" pitchFamily="50" charset="-127"/>
                          <a:ea typeface="LG Smart UI SemiBold" panose="020B0700000101010101" pitchFamily="50" charset="-127"/>
                        </a:rPr>
                        <a:t>에 알린다</a:t>
                      </a:r>
                      <a:r>
                        <a:rPr lang="en-US" altLang="ko-KR" sz="1200" baseline="0" dirty="0">
                          <a:solidFill>
                            <a:schemeClr val="tx1"/>
                          </a:solidFill>
                          <a:latin typeface="LG Smart UI SemiBold" panose="020B0700000101010101" pitchFamily="50" charset="-127"/>
                          <a:ea typeface="LG Smart UI SemiBold" panose="020B0700000101010101" pitchFamily="50" charset="-127"/>
                        </a:rPr>
                        <a:t>.</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23" rtl="0" eaLnBrk="1" fontAlgn="auto" latinLnBrk="1" hangingPunct="1">
                        <a:lnSpc>
                          <a:spcPct val="100000"/>
                        </a:lnSpc>
                        <a:spcBef>
                          <a:spcPts val="0"/>
                        </a:spcBef>
                        <a:spcAft>
                          <a:spcPts val="0"/>
                        </a:spcAft>
                        <a:buClrTx/>
                        <a:buSzTx/>
                        <a:buFontTx/>
                        <a:buNone/>
                        <a:tabLst/>
                        <a:defRPr/>
                      </a:pPr>
                      <a:r>
                        <a:rPr lang="en-US" sz="1200" dirty="0">
                          <a:solidFill>
                            <a:schemeClr val="tx1"/>
                          </a:solidFill>
                          <a:latin typeface="LG Smart UI SemiBold" panose="020B0700000101010101" pitchFamily="50" charset="-127"/>
                          <a:ea typeface="LG Smart UI SemiBold" panose="020B0700000101010101" pitchFamily="50" charset="-127"/>
                        </a:rPr>
                        <a:t>AUTOSAR</a:t>
                      </a:r>
                      <a:r>
                        <a:rPr lang="en-US" sz="1200" baseline="0" dirty="0">
                          <a:solidFill>
                            <a:schemeClr val="tx1"/>
                          </a:solidFill>
                          <a:latin typeface="LG Smart UI SemiBold" panose="020B0700000101010101" pitchFamily="50" charset="-127"/>
                          <a:ea typeface="LG Smart UI SemiBold" panose="020B0700000101010101" pitchFamily="50" charset="-127"/>
                        </a:rPr>
                        <a:t> Adaptive</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44226714"/>
                  </a:ext>
                </a:extLst>
              </a:tr>
            </a:tbl>
          </a:graphicData>
        </a:graphic>
      </p:graphicFrame>
    </p:spTree>
    <p:extLst>
      <p:ext uri="{BB962C8B-B14F-4D97-AF65-F5344CB8AC3E}">
        <p14:creationId xmlns:p14="http://schemas.microsoft.com/office/powerpoint/2010/main" val="3920484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txBox="1">
            <a:spLocks/>
          </p:cNvSpPr>
          <p:nvPr/>
        </p:nvSpPr>
        <p:spPr>
          <a:xfrm>
            <a:off x="438485" y="672117"/>
            <a:ext cx="11418155" cy="4761303"/>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defRPr/>
            </a:pP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Quality Attribute</a:t>
            </a: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AUTOSAR Adaptive </a:t>
            </a:r>
            <a:r>
              <a:rPr lang="en-US" altLang="ko-KR" sz="1400" noProof="0" dirty="0">
                <a:latin typeface="LG Smart UI SemiBold" panose="020B0700000101010101" pitchFamily="50" charset="-127"/>
                <a:ea typeface="LG Smart UI SemiBold" panose="020B0700000101010101" pitchFamily="50" charset="-127"/>
                <a:cs typeface="Arial" panose="020B0604020202020204" pitchFamily="34" charset="0"/>
              </a:rPr>
              <a:t>standard, </a:t>
            </a: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Vehicle</a:t>
            </a:r>
            <a: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Manufacturer Requirement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중 품질 속성 관련 사항 도출</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Priority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는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Business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중요도</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Technical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중요도에 따라 점수 부여 후 결정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낮은 번호가 높은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Priority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를 가짐</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a:t>
            </a:r>
            <a:r>
              <a:rPr lang="en-US" altLang="ko-KR" sz="1400" dirty="0">
                <a:solidFill>
                  <a:srgbClr val="00B050"/>
                </a:solidFill>
                <a:latin typeface="LG Smart UI SemiBold" panose="020B0700000101010101" pitchFamily="50" charset="-127"/>
                <a:ea typeface="LG Smart UI SemiBold" panose="020B0700000101010101" pitchFamily="50" charset="-127"/>
                <a:cs typeface="Arial" panose="020B0604020202020204" pitchFamily="34" charset="0"/>
                <a:sym typeface="Wingdings" panose="05000000000000000000" pitchFamily="2" charset="2"/>
                <a:hlinkClick r:id="rId2" action="ppaction://hlinksldjump"/>
              </a:rPr>
              <a:t>Appendix 4. </a:t>
            </a:r>
            <a:r>
              <a:rPr lang="ko-KR" altLang="en-US" sz="1400" dirty="0">
                <a:solidFill>
                  <a:srgbClr val="00B050"/>
                </a:solidFill>
                <a:latin typeface="LG Smart UI SemiBold" panose="020B0700000101010101" pitchFamily="50" charset="-127"/>
                <a:ea typeface="LG Smart UI SemiBold" panose="020B0700000101010101" pitchFamily="50" charset="-127"/>
                <a:cs typeface="Arial" panose="020B0604020202020204" pitchFamily="34" charset="0"/>
                <a:sym typeface="Wingdings" panose="05000000000000000000" pitchFamily="2" charset="2"/>
                <a:hlinkClick r:id="rId2" action="ppaction://hlinksldjump"/>
              </a:rPr>
              <a:t>참고</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endPar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endParaRPr>
          </a:p>
          <a:p>
            <a:pPr lvl="0">
              <a:lnSpc>
                <a:spcPct val="120000"/>
              </a:lnSpc>
              <a:spcBef>
                <a:spcPct val="50000"/>
              </a:spcBef>
              <a:defRPr/>
            </a:pP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Quality Attribute Scenario</a:t>
            </a: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t>
            </a:r>
            <a:r>
              <a:rPr kumimoji="1" lang="ko-KR" altLang="en-US"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정량적 지표 설정은 기존 진행한 </a:t>
            </a: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Project </a:t>
            </a:r>
            <a:r>
              <a:rPr kumimoji="1" lang="ko-KR" altLang="en-US"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측정값을 참고하여</a:t>
            </a: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t>
            </a:r>
            <a:r>
              <a:rPr kumimoji="1" lang="ko-KR" altLang="en-US"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현 </a:t>
            </a: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Project </a:t>
            </a:r>
            <a:r>
              <a:rPr kumimoji="1" lang="ko-KR" altLang="en-US"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의 </a:t>
            </a: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Stakeholder</a:t>
            </a:r>
            <a: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t>
            </a:r>
            <a:r>
              <a:rPr kumimoji="1" lang="ko-KR" altLang="en-US"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중 하나인 </a:t>
            </a:r>
            <a: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Vehicle Manufacturer </a:t>
            </a:r>
            <a:r>
              <a:rPr kumimoji="1" lang="ko-KR" altLang="en-US"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와 협의 하에 결정함</a:t>
            </a:r>
            <a:b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(e.g. Vehicle Software Update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소요 시간</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Update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중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CPU Load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등</a:t>
            </a:r>
            <a: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a:t>
            </a:r>
            <a:b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t>
            </a:r>
            <a:r>
              <a:rPr kumimoji="1" lang="ko-KR" altLang="en-US"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세부 시나리오 </a:t>
            </a:r>
            <a: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t>
            </a:r>
            <a:r>
              <a:rPr kumimoji="1" lang="en-US" altLang="ko-KR" sz="1400" b="1" i="0" u="none" strike="noStrike" kern="1200" cap="none" spc="0" normalizeH="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hlinkClick r:id="rId3" action="ppaction://hlinksldjump"/>
              </a:rPr>
              <a:t>Appendix 5 &amp; 6. </a:t>
            </a:r>
            <a:r>
              <a:rPr kumimoji="1" lang="ko-KR" altLang="en-US" sz="1400" b="1" i="0" u="none" strike="noStrike" kern="1200" cap="none" spc="0" normalizeH="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hlinkClick r:id="rId3" action="ppaction://hlinksldjump"/>
              </a:rPr>
              <a:t>참고</a:t>
            </a:r>
            <a:endParaRPr kumimoji="1" lang="en-US" altLang="ko-KR" sz="1400" b="1" i="0" u="none" strike="noStrike" kern="120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15" name="TextBox 14"/>
          <p:cNvSpPr txBox="1"/>
          <p:nvPr/>
        </p:nvSpPr>
        <p:spPr>
          <a:xfrm>
            <a:off x="335360" y="98395"/>
            <a:ext cx="5220580" cy="369332"/>
          </a:xfrm>
          <a:prstGeom prst="rect">
            <a:avLst/>
          </a:prstGeom>
          <a:noFill/>
        </p:spPr>
        <p:txBody>
          <a:bodyPr wrap="square" rtlCol="0">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3. Architectural Drivers</a:t>
            </a:r>
          </a:p>
        </p:txBody>
      </p:sp>
      <p:graphicFrame>
        <p:nvGraphicFramePr>
          <p:cNvPr id="2" name="표 1"/>
          <p:cNvGraphicFramePr>
            <a:graphicFrameLocks noGrp="1"/>
          </p:cNvGraphicFramePr>
          <p:nvPr>
            <p:extLst>
              <p:ext uri="{D42A27DB-BD31-4B8C-83A1-F6EECF244321}">
                <p14:modId xmlns:p14="http://schemas.microsoft.com/office/powerpoint/2010/main" val="866472546"/>
              </p:ext>
            </p:extLst>
          </p:nvPr>
        </p:nvGraphicFramePr>
        <p:xfrm>
          <a:off x="695400" y="1520788"/>
          <a:ext cx="11017224" cy="4023360"/>
        </p:xfrm>
        <a:graphic>
          <a:graphicData uri="http://schemas.openxmlformats.org/drawingml/2006/table">
            <a:tbl>
              <a:tblPr firstRow="1" bandRow="1">
                <a:tableStyleId>{073A0DAA-6AF3-43AB-8588-CEC1D06C72B9}</a:tableStyleId>
              </a:tblPr>
              <a:tblGrid>
                <a:gridCol w="1404156">
                  <a:extLst>
                    <a:ext uri="{9D8B030D-6E8A-4147-A177-3AD203B41FA5}">
                      <a16:colId xmlns:a16="http://schemas.microsoft.com/office/drawing/2014/main" val="1197659203"/>
                    </a:ext>
                  </a:extLst>
                </a:gridCol>
                <a:gridCol w="6516724">
                  <a:extLst>
                    <a:ext uri="{9D8B030D-6E8A-4147-A177-3AD203B41FA5}">
                      <a16:colId xmlns:a16="http://schemas.microsoft.com/office/drawing/2014/main" val="2602705436"/>
                    </a:ext>
                  </a:extLst>
                </a:gridCol>
                <a:gridCol w="1458162">
                  <a:extLst>
                    <a:ext uri="{9D8B030D-6E8A-4147-A177-3AD203B41FA5}">
                      <a16:colId xmlns:a16="http://schemas.microsoft.com/office/drawing/2014/main" val="1629548476"/>
                    </a:ext>
                  </a:extLst>
                </a:gridCol>
                <a:gridCol w="819091">
                  <a:extLst>
                    <a:ext uri="{9D8B030D-6E8A-4147-A177-3AD203B41FA5}">
                      <a16:colId xmlns:a16="http://schemas.microsoft.com/office/drawing/2014/main" val="1474848662"/>
                    </a:ext>
                  </a:extLst>
                </a:gridCol>
                <a:gridCol w="819091">
                  <a:extLst>
                    <a:ext uri="{9D8B030D-6E8A-4147-A177-3AD203B41FA5}">
                      <a16:colId xmlns:a16="http://schemas.microsoft.com/office/drawing/2014/main" val="129830481"/>
                    </a:ext>
                  </a:extLst>
                </a:gridCol>
              </a:tblGrid>
              <a:tr h="247937">
                <a:tc>
                  <a:txBody>
                    <a:bodyPr/>
                    <a:lstStyle/>
                    <a:p>
                      <a:pPr algn="ctr"/>
                      <a:r>
                        <a:rPr lang="en-US" sz="1200" dirty="0">
                          <a:solidFill>
                            <a:schemeClr val="tx1"/>
                          </a:solidFill>
                          <a:latin typeface="LG Smart UI SemiBold" panose="020B0700000101010101" pitchFamily="50" charset="-127"/>
                          <a:ea typeface="LG Smart UI SemiBold" panose="020B0700000101010101" pitchFamily="50" charset="-127"/>
                        </a:rPr>
                        <a:t>Req.</a:t>
                      </a:r>
                      <a:r>
                        <a:rPr lang="en-US" sz="1200" baseline="0" dirty="0">
                          <a:solidFill>
                            <a:schemeClr val="tx1"/>
                          </a:solidFill>
                          <a:latin typeface="LG Smart UI SemiBold" panose="020B0700000101010101" pitchFamily="50" charset="-127"/>
                          <a:ea typeface="LG Smart UI SemiBold" panose="020B0700000101010101" pitchFamily="50" charset="-127"/>
                        </a:rPr>
                        <a:t> ID</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solidFill>
                            <a:schemeClr val="tx1"/>
                          </a:solidFill>
                          <a:latin typeface="LG Smart UI SemiBold" panose="020B0700000101010101" pitchFamily="50" charset="-127"/>
                          <a:ea typeface="LG Smart UI SemiBold" panose="020B0700000101010101" pitchFamily="50" charset="-127"/>
                        </a:rPr>
                        <a:t>Description</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solidFill>
                            <a:schemeClr val="tx1"/>
                          </a:solidFill>
                          <a:latin typeface="LG Smart UI SemiBold" panose="020B0700000101010101" pitchFamily="50" charset="-127"/>
                          <a:ea typeface="LG Smart UI SemiBold" panose="020B0700000101010101" pitchFamily="50" charset="-127"/>
                        </a:rPr>
                        <a:t>Attribute</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solidFill>
                            <a:schemeClr val="tx1"/>
                          </a:solidFill>
                          <a:latin typeface="LG Smart UI SemiBold" panose="020B0700000101010101" pitchFamily="50" charset="-127"/>
                          <a:ea typeface="LG Smart UI SemiBold" panose="020B0700000101010101" pitchFamily="50" charset="-127"/>
                        </a:rPr>
                        <a:t>Priority</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solidFill>
                            <a:schemeClr val="tx1"/>
                          </a:solidFill>
                          <a:latin typeface="LG Smart UI SemiBold" panose="020B0700000101010101" pitchFamily="50" charset="-127"/>
                          <a:ea typeface="LG Smart UI SemiBold" panose="020B0700000101010101" pitchFamily="50" charset="-127"/>
                        </a:rPr>
                        <a:t>Key</a:t>
                      </a:r>
                      <a:r>
                        <a:rPr lang="en-US" sz="1200" baseline="0" dirty="0">
                          <a:solidFill>
                            <a:schemeClr val="tx1"/>
                          </a:solidFill>
                          <a:latin typeface="LG Smart UI SemiBold" panose="020B0700000101010101" pitchFamily="50" charset="-127"/>
                          <a:ea typeface="LG Smart UI SemiBold" panose="020B0700000101010101" pitchFamily="50" charset="-127"/>
                        </a:rPr>
                        <a:t> QA</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2402582"/>
                  </a:ext>
                </a:extLst>
              </a:tr>
              <a:tr h="413228">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REQ-QA-UCM-01</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tc>
                  <a:txBody>
                    <a:bodyPr/>
                    <a:lstStyle/>
                    <a:p>
                      <a:r>
                        <a:rPr lang="en-US" altLang="ko-KR" sz="1200" dirty="0">
                          <a:solidFill>
                            <a:schemeClr val="tx1"/>
                          </a:solidFill>
                          <a:latin typeface="LG Smart UI SemiBold" panose="020B0700000101010101" pitchFamily="50" charset="-127"/>
                          <a:ea typeface="LG Smart UI SemiBold" panose="020B0700000101010101" pitchFamily="50" charset="-127"/>
                        </a:rPr>
                        <a:t>Backend </a:t>
                      </a:r>
                      <a:r>
                        <a:rPr lang="ko-KR" altLang="en-US" sz="1200" dirty="0">
                          <a:solidFill>
                            <a:schemeClr val="tx1"/>
                          </a:solidFill>
                          <a:latin typeface="LG Smart UI SemiBold" panose="020B0700000101010101" pitchFamily="50" charset="-127"/>
                          <a:ea typeface="LG Smart UI SemiBold" panose="020B0700000101010101" pitchFamily="50" charset="-127"/>
                        </a:rPr>
                        <a:t>로부터 수신한 </a:t>
                      </a:r>
                      <a:r>
                        <a:rPr lang="en-US" altLang="ko-KR" sz="1200" dirty="0">
                          <a:solidFill>
                            <a:schemeClr val="tx1"/>
                          </a:solidFill>
                          <a:latin typeface="LG Smart UI SemiBold" panose="020B0700000101010101" pitchFamily="50" charset="-127"/>
                          <a:ea typeface="LG Smart UI SemiBold" panose="020B0700000101010101" pitchFamily="50" charset="-127"/>
                        </a:rPr>
                        <a:t>Vehicle Software Package </a:t>
                      </a:r>
                      <a:r>
                        <a:rPr lang="ko-KR" altLang="en-US" sz="1200" dirty="0">
                          <a:solidFill>
                            <a:schemeClr val="tx1"/>
                          </a:solidFill>
                          <a:latin typeface="LG Smart UI SemiBold" panose="020B0700000101010101" pitchFamily="50" charset="-127"/>
                          <a:ea typeface="LG Smart UI SemiBold" panose="020B0700000101010101" pitchFamily="50" charset="-127"/>
                        </a:rPr>
                        <a:t>및 </a:t>
                      </a:r>
                      <a:r>
                        <a:rPr lang="en-US" altLang="ko-KR" sz="1200" dirty="0">
                          <a:solidFill>
                            <a:schemeClr val="tx1"/>
                          </a:solidFill>
                          <a:latin typeface="LG Smart UI SemiBold" panose="020B0700000101010101" pitchFamily="50" charset="-127"/>
                          <a:ea typeface="LG Smart UI SemiBold" panose="020B0700000101010101" pitchFamily="50" charset="-127"/>
                        </a:rPr>
                        <a:t>Software Package </a:t>
                      </a:r>
                      <a:r>
                        <a:rPr lang="ko-KR" altLang="en-US" sz="1200" dirty="0">
                          <a:solidFill>
                            <a:schemeClr val="tx1"/>
                          </a:solidFill>
                          <a:latin typeface="LG Smart UI SemiBold" panose="020B0700000101010101" pitchFamily="50" charset="-127"/>
                          <a:ea typeface="LG Smart UI SemiBold" panose="020B0700000101010101" pitchFamily="50" charset="-127"/>
                        </a:rPr>
                        <a:t>의 무결성을 보장해야 한다</a:t>
                      </a:r>
                      <a:r>
                        <a:rPr lang="en-US" altLang="ko-KR" sz="1200" dirty="0">
                          <a:solidFill>
                            <a:schemeClr val="tx1"/>
                          </a:solidFill>
                          <a:latin typeface="LG Smart UI SemiBold" panose="020B0700000101010101" pitchFamily="50" charset="-127"/>
                          <a:ea typeface="LG Smart UI SemiBold" panose="020B0700000101010101" pitchFamily="50" charset="-127"/>
                        </a:rPr>
                        <a:t>.</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tc>
                  <a:txBody>
                    <a:bodyPr/>
                    <a:lstStyle/>
                    <a:p>
                      <a:pPr algn="ctr"/>
                      <a:r>
                        <a:rPr lang="en-US" sz="1200" dirty="0">
                          <a:solidFill>
                            <a:schemeClr val="tx1"/>
                          </a:solidFill>
                          <a:latin typeface="LG Smart UI SemiBold" panose="020B0700000101010101" pitchFamily="50" charset="-127"/>
                          <a:ea typeface="LG Smart UI SemiBold" panose="020B0700000101010101" pitchFamily="50" charset="-127"/>
                        </a:rPr>
                        <a:t>Security</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tc>
                  <a:txBody>
                    <a:bodyPr/>
                    <a:lstStyle/>
                    <a:p>
                      <a:pPr algn="ctr"/>
                      <a:r>
                        <a:rPr lang="en-US" sz="1200" dirty="0">
                          <a:solidFill>
                            <a:schemeClr val="tx1"/>
                          </a:solidFill>
                          <a:latin typeface="LG Smart UI SemiBold" panose="020B0700000101010101" pitchFamily="50" charset="-127"/>
                          <a:ea typeface="LG Smart UI SemiBold" panose="020B0700000101010101" pitchFamily="50" charset="-127"/>
                        </a:rPr>
                        <a:t>1</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tc>
                  <a:txBody>
                    <a:bodyPr/>
                    <a:lstStyle/>
                    <a:p>
                      <a:pPr algn="ctr"/>
                      <a:r>
                        <a:rPr lang="en-US" sz="1200" dirty="0">
                          <a:solidFill>
                            <a:schemeClr val="tx1"/>
                          </a:solidFill>
                          <a:latin typeface="LG Smart UI SemiBold" panose="020B0700000101010101" pitchFamily="50" charset="-127"/>
                          <a:ea typeface="LG Smart UI SemiBold" panose="020B0700000101010101" pitchFamily="50" charset="-127"/>
                        </a:rPr>
                        <a:t>O</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2256971679"/>
                  </a:ext>
                </a:extLst>
              </a:tr>
              <a:tr h="413228">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REQ-QA-UCM-02</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ko-KR" altLang="en-US" sz="1200" dirty="0">
                          <a:solidFill>
                            <a:schemeClr val="tx1"/>
                          </a:solidFill>
                          <a:latin typeface="LG Smart UI SemiBold" panose="020B0700000101010101" pitchFamily="50" charset="-127"/>
                          <a:ea typeface="LG Smart UI SemiBold" panose="020B0700000101010101" pitchFamily="50" charset="-127"/>
                        </a:rPr>
                        <a:t>악의적 </a:t>
                      </a:r>
                      <a:r>
                        <a:rPr lang="en-US" altLang="ko-KR" sz="1200" dirty="0">
                          <a:solidFill>
                            <a:schemeClr val="tx1"/>
                          </a:solidFill>
                          <a:latin typeface="LG Smart UI SemiBold" panose="020B0700000101010101" pitchFamily="50" charset="-127"/>
                          <a:ea typeface="LG Smart UI SemiBold" panose="020B0700000101010101" pitchFamily="50" charset="-127"/>
                        </a:rPr>
                        <a:t>Attacker </a:t>
                      </a:r>
                      <a:r>
                        <a:rPr lang="ko-KR" altLang="en-US" sz="1200" dirty="0">
                          <a:solidFill>
                            <a:schemeClr val="tx1"/>
                          </a:solidFill>
                          <a:latin typeface="LG Smart UI SemiBold" panose="020B0700000101010101" pitchFamily="50" charset="-127"/>
                          <a:ea typeface="LG Smart UI SemiBold" panose="020B0700000101010101" pitchFamily="50" charset="-127"/>
                        </a:rPr>
                        <a:t>의 정보 유출 시도 시 </a:t>
                      </a:r>
                      <a:r>
                        <a:rPr lang="en-US" altLang="ko-KR" sz="1200" dirty="0">
                          <a:solidFill>
                            <a:schemeClr val="tx1"/>
                          </a:solidFill>
                          <a:latin typeface="LG Smart UI SemiBold" panose="020B0700000101010101" pitchFamily="50" charset="-127"/>
                          <a:ea typeface="LG Smart UI SemiBold" panose="020B0700000101010101" pitchFamily="50" charset="-127"/>
                        </a:rPr>
                        <a:t>Vehicle Driver, Vehicle Identity </a:t>
                      </a:r>
                      <a:r>
                        <a:rPr lang="ko-KR" altLang="en-US" sz="1200" dirty="0">
                          <a:solidFill>
                            <a:schemeClr val="tx1"/>
                          </a:solidFill>
                          <a:latin typeface="LG Smart UI SemiBold" panose="020B0700000101010101" pitchFamily="50" charset="-127"/>
                          <a:ea typeface="LG Smart UI SemiBold" panose="020B0700000101010101" pitchFamily="50" charset="-127"/>
                        </a:rPr>
                        <a:t>를 포함하는</a:t>
                      </a:r>
                      <a:r>
                        <a:rPr lang="en-US" altLang="ko-KR" sz="1200" dirty="0">
                          <a:solidFill>
                            <a:schemeClr val="tx1"/>
                          </a:solidFill>
                          <a:latin typeface="LG Smart UI SemiBold" panose="020B0700000101010101" pitchFamily="50" charset="-127"/>
                          <a:ea typeface="LG Smart UI SemiBold" panose="020B0700000101010101" pitchFamily="50" charset="-127"/>
                        </a:rPr>
                        <a:t>Confidential </a:t>
                      </a:r>
                      <a:r>
                        <a:rPr lang="ko-KR" altLang="en-US" sz="1200" dirty="0">
                          <a:solidFill>
                            <a:schemeClr val="tx1"/>
                          </a:solidFill>
                          <a:latin typeface="LG Smart UI SemiBold" panose="020B0700000101010101" pitchFamily="50" charset="-127"/>
                          <a:ea typeface="LG Smart UI SemiBold" panose="020B0700000101010101" pitchFamily="50" charset="-127"/>
                        </a:rPr>
                        <a:t>정보가 노출되지 않도록 하기 위하여 해당 정보는 전송 시 보호되어야 한다</a:t>
                      </a:r>
                      <a:r>
                        <a:rPr lang="en-US" altLang="ko-KR" sz="1200" dirty="0">
                          <a:solidFill>
                            <a:schemeClr val="tx1"/>
                          </a:solidFill>
                          <a:latin typeface="LG Smart UI SemiBold" panose="020B0700000101010101" pitchFamily="50" charset="-127"/>
                          <a:ea typeface="LG Smart UI SemiBold" panose="020B0700000101010101" pitchFamily="50" charset="-127"/>
                        </a:rPr>
                        <a:t>.</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chemeClr val="tx1"/>
                          </a:solidFill>
                          <a:latin typeface="LG Smart UI SemiBold" panose="020B0700000101010101" pitchFamily="50" charset="-127"/>
                          <a:ea typeface="LG Smart UI SemiBold" panose="020B0700000101010101" pitchFamily="50" charset="-127"/>
                        </a:rPr>
                        <a:t>Security</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chemeClr val="tx1"/>
                          </a:solidFill>
                          <a:latin typeface="LG Smart UI SemiBold" panose="020B0700000101010101" pitchFamily="50" charset="-127"/>
                          <a:ea typeface="LG Smart UI SemiBold" panose="020B0700000101010101" pitchFamily="50" charset="-127"/>
                        </a:rPr>
                        <a:t>5</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30588773"/>
                  </a:ext>
                </a:extLst>
              </a:tr>
              <a:tr h="413228">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REQ-QA-UCM-03</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tc>
                  <a:txBody>
                    <a:bodyPr/>
                    <a:lstStyle/>
                    <a:p>
                      <a:pPr marL="0" marR="0" indent="0" algn="l" defTabSz="914423" rtl="0" eaLnBrk="1" fontAlgn="auto" latinLnBrk="1" hangingPunct="1">
                        <a:lnSpc>
                          <a:spcPct val="100000"/>
                        </a:lnSpc>
                        <a:spcBef>
                          <a:spcPts val="0"/>
                        </a:spcBef>
                        <a:spcAft>
                          <a:spcPts val="0"/>
                        </a:spcAft>
                        <a:buClrTx/>
                        <a:buSzTx/>
                        <a:buFontTx/>
                        <a:buNone/>
                        <a:tabLst/>
                        <a:defRPr/>
                      </a:pPr>
                      <a:r>
                        <a:rPr lang="en-US" sz="1200" dirty="0">
                          <a:solidFill>
                            <a:schemeClr val="tx1"/>
                          </a:solidFill>
                          <a:latin typeface="LG Smart UI SemiBold" panose="020B0700000101010101" pitchFamily="50" charset="-127"/>
                          <a:ea typeface="LG Smart UI SemiBold" panose="020B0700000101010101" pitchFamily="50" charset="-127"/>
                        </a:rPr>
                        <a:t>The total Vehicle Software Update time should not exceed 5 seconds per 1MB of Software Package size.</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tc>
                  <a:txBody>
                    <a:bodyPr/>
                    <a:lstStyle/>
                    <a:p>
                      <a:pPr algn="ctr"/>
                      <a:r>
                        <a:rPr lang="en-US" sz="1200" dirty="0">
                          <a:solidFill>
                            <a:schemeClr val="tx1"/>
                          </a:solidFill>
                          <a:latin typeface="LG Smart UI SemiBold" panose="020B0700000101010101" pitchFamily="50" charset="-127"/>
                          <a:ea typeface="LG Smart UI SemiBold" panose="020B0700000101010101" pitchFamily="50" charset="-127"/>
                        </a:rPr>
                        <a:t>Performance</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tc>
                  <a:txBody>
                    <a:bodyPr/>
                    <a:lstStyle/>
                    <a:p>
                      <a:pPr algn="ctr"/>
                      <a:r>
                        <a:rPr lang="en-US" sz="1200" dirty="0">
                          <a:solidFill>
                            <a:schemeClr val="tx1"/>
                          </a:solidFill>
                          <a:latin typeface="LG Smart UI SemiBold" panose="020B0700000101010101" pitchFamily="50" charset="-127"/>
                          <a:ea typeface="LG Smart UI SemiBold" panose="020B0700000101010101" pitchFamily="50" charset="-127"/>
                        </a:rPr>
                        <a:t>2</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tc>
                  <a:txBody>
                    <a:bodyPr/>
                    <a:lstStyle/>
                    <a:p>
                      <a:pPr algn="ctr"/>
                      <a:r>
                        <a:rPr lang="en-US" sz="1200" dirty="0">
                          <a:solidFill>
                            <a:schemeClr val="tx1"/>
                          </a:solidFill>
                          <a:latin typeface="LG Smart UI SemiBold" panose="020B0700000101010101" pitchFamily="50" charset="-127"/>
                          <a:ea typeface="LG Smart UI SemiBold" panose="020B0700000101010101" pitchFamily="50" charset="-127"/>
                        </a:rPr>
                        <a:t>O</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693877356"/>
                  </a:ext>
                </a:extLst>
              </a:tr>
              <a:tr h="247937">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REQ-QA-UCM-04</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During Vehicle Software Update, CPU usage cannot exceed 30%.</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chemeClr val="tx1"/>
                          </a:solidFill>
                          <a:latin typeface="LG Smart UI SemiBold" panose="020B0700000101010101" pitchFamily="50" charset="-127"/>
                          <a:ea typeface="LG Smart UI SemiBold" panose="020B0700000101010101" pitchFamily="50" charset="-127"/>
                        </a:rPr>
                        <a:t>Performance</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chemeClr val="tx1"/>
                          </a:solidFill>
                          <a:latin typeface="LG Smart UI SemiBold" panose="020B0700000101010101" pitchFamily="50" charset="-127"/>
                          <a:ea typeface="LG Smart UI SemiBold" panose="020B0700000101010101" pitchFamily="50" charset="-127"/>
                        </a:rPr>
                        <a:t>6</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9004871"/>
                  </a:ext>
                </a:extLst>
              </a:tr>
              <a:tr h="578519">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REQ-QA-UCM-05</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tc>
                  <a:txBody>
                    <a:bodyPr/>
                    <a:lstStyle/>
                    <a:p>
                      <a:br>
                        <a:rPr lang="en-US" altLang="ko-KR" sz="1200" dirty="0">
                          <a:solidFill>
                            <a:schemeClr val="tx1"/>
                          </a:solidFill>
                          <a:latin typeface="LG Smart UI SemiBold" panose="020B0700000101010101" pitchFamily="50" charset="-127"/>
                          <a:ea typeface="LG Smart UI SemiBold" panose="020B0700000101010101" pitchFamily="50" charset="-127"/>
                        </a:rPr>
                      </a:br>
                      <a:r>
                        <a:rPr lang="en-US" altLang="ko-KR" sz="1200" dirty="0">
                          <a:solidFill>
                            <a:schemeClr val="tx1"/>
                          </a:solidFill>
                          <a:latin typeface="LG Smart UI SemiBold" panose="020B0700000101010101" pitchFamily="50" charset="-127"/>
                          <a:ea typeface="LG Smart UI SemiBold" panose="020B0700000101010101" pitchFamily="50" charset="-127"/>
                        </a:rPr>
                        <a:t>During Vehicle Software Update, the update must not be stopped due to a UCM Master defect.</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tc>
                  <a:txBody>
                    <a:bodyPr/>
                    <a:lstStyle/>
                    <a:p>
                      <a:pPr algn="ctr"/>
                      <a:r>
                        <a:rPr lang="en-US" sz="1200" dirty="0">
                          <a:solidFill>
                            <a:schemeClr val="tx1"/>
                          </a:solidFill>
                          <a:latin typeface="LG Smart UI SemiBold" panose="020B0700000101010101" pitchFamily="50" charset="-127"/>
                          <a:ea typeface="LG Smart UI SemiBold" panose="020B0700000101010101" pitchFamily="50" charset="-127"/>
                        </a:rPr>
                        <a:t>Availability</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tc>
                  <a:txBody>
                    <a:bodyPr/>
                    <a:lstStyle/>
                    <a:p>
                      <a:pPr algn="ctr"/>
                      <a:r>
                        <a:rPr lang="en-US" sz="1200" dirty="0">
                          <a:solidFill>
                            <a:schemeClr val="tx1"/>
                          </a:solidFill>
                          <a:latin typeface="LG Smart UI SemiBold" panose="020B0700000101010101" pitchFamily="50" charset="-127"/>
                          <a:ea typeface="LG Smart UI SemiBold" panose="020B0700000101010101" pitchFamily="50" charset="-127"/>
                        </a:rPr>
                        <a:t>3</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tc>
                  <a:txBody>
                    <a:bodyPr/>
                    <a:lstStyle/>
                    <a:p>
                      <a:pPr algn="ctr"/>
                      <a:r>
                        <a:rPr lang="en-US" sz="1200" dirty="0">
                          <a:solidFill>
                            <a:schemeClr val="tx1"/>
                          </a:solidFill>
                          <a:latin typeface="LG Smart UI SemiBold" panose="020B0700000101010101" pitchFamily="50" charset="-127"/>
                          <a:ea typeface="LG Smart UI SemiBold" panose="020B0700000101010101" pitchFamily="50" charset="-127"/>
                        </a:rPr>
                        <a:t>O</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3078857693"/>
                  </a:ext>
                </a:extLst>
              </a:tr>
              <a:tr h="743810">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REQ-QA-UCM-06</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br>
                        <a:rPr lang="en-US" altLang="ko-KR" sz="1200" dirty="0">
                          <a:solidFill>
                            <a:schemeClr val="tx1"/>
                          </a:solidFill>
                          <a:latin typeface="LG Smart UI SemiBold" panose="020B0700000101010101" pitchFamily="50" charset="-127"/>
                          <a:ea typeface="LG Smart UI SemiBold" panose="020B0700000101010101" pitchFamily="50" charset="-127"/>
                        </a:rPr>
                      </a:br>
                      <a:br>
                        <a:rPr lang="en-US" altLang="ko-KR" sz="1200" dirty="0">
                          <a:solidFill>
                            <a:schemeClr val="tx1"/>
                          </a:solidFill>
                          <a:latin typeface="LG Smart UI SemiBold" panose="020B0700000101010101" pitchFamily="50" charset="-127"/>
                          <a:ea typeface="LG Smart UI SemiBold" panose="020B0700000101010101" pitchFamily="50" charset="-127"/>
                        </a:rPr>
                      </a:br>
                      <a:r>
                        <a:rPr lang="en-US" altLang="ko-KR" sz="1200" dirty="0">
                          <a:solidFill>
                            <a:schemeClr val="tx1"/>
                          </a:solidFill>
                          <a:latin typeface="LG Smart UI SemiBold" panose="020B0700000101010101" pitchFamily="50" charset="-127"/>
                          <a:ea typeface="LG Smart UI SemiBold" panose="020B0700000101010101" pitchFamily="50" charset="-127"/>
                        </a:rPr>
                        <a:t>Even if the power is turned off during Vehicle Software Update, the update must resume when the power is turned back on.</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23" rtl="0" eaLnBrk="1" fontAlgn="auto" latinLnBrk="1" hangingPunct="1">
                        <a:lnSpc>
                          <a:spcPct val="100000"/>
                        </a:lnSpc>
                        <a:spcBef>
                          <a:spcPts val="0"/>
                        </a:spcBef>
                        <a:spcAft>
                          <a:spcPts val="0"/>
                        </a:spcAft>
                        <a:buClrTx/>
                        <a:buSzTx/>
                        <a:buFontTx/>
                        <a:buNone/>
                        <a:tabLst/>
                        <a:defRPr/>
                      </a:pPr>
                      <a:r>
                        <a:rPr lang="en-US" sz="1200" dirty="0">
                          <a:solidFill>
                            <a:schemeClr val="tx1"/>
                          </a:solidFill>
                          <a:latin typeface="LG Smart UI SemiBold" panose="020B0700000101010101" pitchFamily="50" charset="-127"/>
                          <a:ea typeface="LG Smart UI SemiBold" panose="020B0700000101010101" pitchFamily="50" charset="-127"/>
                        </a:rPr>
                        <a:t>Availability</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23" rtl="0" eaLnBrk="1" fontAlgn="auto" latinLnBrk="1" hangingPunct="1">
                        <a:lnSpc>
                          <a:spcPct val="100000"/>
                        </a:lnSpc>
                        <a:spcBef>
                          <a:spcPts val="0"/>
                        </a:spcBef>
                        <a:spcAft>
                          <a:spcPts val="0"/>
                        </a:spcAft>
                        <a:buClrTx/>
                        <a:buSzTx/>
                        <a:buFontTx/>
                        <a:buNone/>
                        <a:tabLst/>
                        <a:defRPr/>
                      </a:pPr>
                      <a:r>
                        <a:rPr lang="en-US" sz="1200" dirty="0">
                          <a:solidFill>
                            <a:schemeClr val="tx1"/>
                          </a:solidFill>
                          <a:latin typeface="LG Smart UI SemiBold" panose="020B0700000101010101" pitchFamily="50" charset="-127"/>
                          <a:ea typeface="LG Smart UI SemiBold" panose="020B0700000101010101" pitchFamily="50" charset="-127"/>
                        </a:rPr>
                        <a:t>7</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23" rtl="0" eaLnBrk="1" fontAlgn="auto" latinLnBrk="1" hangingPunct="1">
                        <a:lnSpc>
                          <a:spcPct val="100000"/>
                        </a:lnSpc>
                        <a:spcBef>
                          <a:spcPts val="0"/>
                        </a:spcBef>
                        <a:spcAft>
                          <a:spcPts val="0"/>
                        </a:spcAft>
                        <a:buClrTx/>
                        <a:buSzTx/>
                        <a:buFontTx/>
                        <a:buNone/>
                        <a:tabLst/>
                        <a:defRPr/>
                      </a:pP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408335"/>
                  </a:ext>
                </a:extLst>
              </a:tr>
              <a:tr h="578519">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REQ-QA-UCM-07</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tc>
                  <a:txBody>
                    <a:bodyPr/>
                    <a:lstStyle/>
                    <a:p>
                      <a:endParaRPr lang="en-US" sz="1200" dirty="0">
                        <a:solidFill>
                          <a:schemeClr val="tx1"/>
                        </a:solidFill>
                        <a:latin typeface="LG Smart UI SemiBold" panose="020B0700000101010101" pitchFamily="50" charset="-127"/>
                        <a:ea typeface="LG Smart UI SemiBold" panose="020B0700000101010101" pitchFamily="50" charset="-127"/>
                      </a:endParaRPr>
                    </a:p>
                    <a:p>
                      <a:r>
                        <a:rPr lang="en-US" sz="1200" dirty="0">
                          <a:solidFill>
                            <a:schemeClr val="tx1"/>
                          </a:solidFill>
                          <a:latin typeface="LG Smart UI SemiBold" panose="020B0700000101010101" pitchFamily="50" charset="-127"/>
                          <a:ea typeface="LG Smart UI SemiBold" panose="020B0700000101010101" pitchFamily="50" charset="-127"/>
                        </a:rPr>
                        <a:t>If UCM is newly installed, UCM Master must be able to interact with UCM without recompile and update UCM Subordinate to the new version.</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tc>
                  <a:txBody>
                    <a:bodyPr/>
                    <a:lstStyle/>
                    <a:p>
                      <a:pPr marL="0" marR="0" indent="0" algn="ctr" defTabSz="914423" rtl="0" eaLnBrk="1" fontAlgn="auto" latinLnBrk="1" hangingPunct="1">
                        <a:lnSpc>
                          <a:spcPct val="100000"/>
                        </a:lnSpc>
                        <a:spcBef>
                          <a:spcPts val="0"/>
                        </a:spcBef>
                        <a:spcAft>
                          <a:spcPts val="0"/>
                        </a:spcAft>
                        <a:buClrTx/>
                        <a:buSzTx/>
                        <a:buFontTx/>
                        <a:buNone/>
                        <a:tabLst/>
                        <a:defRPr/>
                      </a:pPr>
                      <a:r>
                        <a:rPr lang="en-US" sz="1200" dirty="0">
                          <a:solidFill>
                            <a:schemeClr val="tx1"/>
                          </a:solidFill>
                          <a:latin typeface="LG Smart UI SemiBold" panose="020B0700000101010101" pitchFamily="50" charset="-127"/>
                          <a:ea typeface="LG Smart UI SemiBold" panose="020B0700000101010101" pitchFamily="50" charset="-127"/>
                        </a:rPr>
                        <a:t>Extensibility</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tc>
                  <a:txBody>
                    <a:bodyPr/>
                    <a:lstStyle/>
                    <a:p>
                      <a:pPr marL="0" marR="0" indent="0" algn="ctr" defTabSz="914423" rtl="0" eaLnBrk="1" fontAlgn="auto" latinLnBrk="1" hangingPunct="1">
                        <a:lnSpc>
                          <a:spcPct val="100000"/>
                        </a:lnSpc>
                        <a:spcBef>
                          <a:spcPts val="0"/>
                        </a:spcBef>
                        <a:spcAft>
                          <a:spcPts val="0"/>
                        </a:spcAft>
                        <a:buClrTx/>
                        <a:buSzTx/>
                        <a:buFontTx/>
                        <a:buNone/>
                        <a:tabLst/>
                        <a:defRPr/>
                      </a:pPr>
                      <a:r>
                        <a:rPr lang="en-US" sz="1200" dirty="0">
                          <a:solidFill>
                            <a:schemeClr val="tx1"/>
                          </a:solidFill>
                          <a:latin typeface="LG Smart UI SemiBold" panose="020B0700000101010101" pitchFamily="50" charset="-127"/>
                          <a:ea typeface="LG Smart UI SemiBold" panose="020B0700000101010101" pitchFamily="50" charset="-127"/>
                        </a:rPr>
                        <a:t>4</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tc>
                  <a:txBody>
                    <a:bodyPr/>
                    <a:lstStyle/>
                    <a:p>
                      <a:pPr marL="0" marR="0" indent="0" algn="ctr" defTabSz="914423" rtl="0" eaLnBrk="1" fontAlgn="auto" latinLnBrk="1" hangingPunct="1">
                        <a:lnSpc>
                          <a:spcPct val="100000"/>
                        </a:lnSpc>
                        <a:spcBef>
                          <a:spcPts val="0"/>
                        </a:spcBef>
                        <a:spcAft>
                          <a:spcPts val="0"/>
                        </a:spcAft>
                        <a:buClrTx/>
                        <a:buSzTx/>
                        <a:buFontTx/>
                        <a:buNone/>
                        <a:tabLst/>
                        <a:defRPr/>
                      </a:pPr>
                      <a:r>
                        <a:rPr lang="en-US" sz="1200" dirty="0">
                          <a:solidFill>
                            <a:schemeClr val="tx1"/>
                          </a:solidFill>
                          <a:latin typeface="LG Smart UI SemiBold" panose="020B0700000101010101" pitchFamily="50" charset="-127"/>
                          <a:ea typeface="LG Smart UI SemiBold" panose="020B0700000101010101" pitchFamily="50" charset="-127"/>
                        </a:rPr>
                        <a:t>O</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2671607461"/>
                  </a:ext>
                </a:extLst>
              </a:tr>
            </a:tbl>
          </a:graphicData>
        </a:graphic>
      </p:graphicFrame>
    </p:spTree>
    <p:extLst>
      <p:ext uri="{BB962C8B-B14F-4D97-AF65-F5344CB8AC3E}">
        <p14:creationId xmlns:p14="http://schemas.microsoft.com/office/powerpoint/2010/main" val="1193211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txBox="1">
            <a:spLocks/>
          </p:cNvSpPr>
          <p:nvPr/>
        </p:nvSpPr>
        <p:spPr>
          <a:xfrm>
            <a:off x="438485" y="672117"/>
            <a:ext cx="11418155" cy="1400383"/>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a:lnSpc>
                <a:spcPct val="120000"/>
              </a:lnSpc>
              <a:spcBef>
                <a:spcPct val="50000"/>
              </a:spcBef>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Related Quality Attribute</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endParaRPr lang="en-US" altLang="ko-KR" sz="1400" dirty="0">
              <a:solidFill>
                <a:schemeClr val="tx1"/>
              </a:solidFill>
              <a:latin typeface="LG Smart UI SemiBold" panose="020B0700000101010101" pitchFamily="50" charset="-127"/>
              <a:ea typeface="LG Smart UI SemiBold" panose="020B0700000101010101" pitchFamily="50" charset="-127"/>
            </a:endParaRPr>
          </a:p>
          <a:p>
            <a:pPr>
              <a:lnSpc>
                <a:spcPct val="120000"/>
              </a:lnSpc>
              <a:spcBef>
                <a:spcPct val="50000"/>
              </a:spcBef>
            </a:pPr>
            <a:r>
              <a:rPr kumimoji="1" lang="en-US" altLang="ko-KR" sz="1400" b="1" i="0" u="none" strike="noStrike" kern="1200" cap="none" spc="0" normalizeH="0" baseline="0" noProof="0" dirty="0" err="1">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Usecase</a:t>
            </a: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t>
            </a:r>
            <a:r>
              <a:rPr kumimoji="1" lang="ko-KR" altLang="en-US"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분석</a:t>
            </a: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전체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Data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보안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(Communication Channel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보안</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VS Confidential Data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보안</a:t>
            </a:r>
            <a:endParaRPr kumimoji="1" lang="en-US" altLang="ko-KR" sz="1400" b="1" i="0" u="none" strike="noStrike" kern="1200" cap="none" spc="0" normalizeH="0" baseline="0" noProof="0" dirty="0">
              <a:ln>
                <a:noFill/>
              </a:ln>
              <a:solidFill>
                <a:srgbClr val="FF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15" name="TextBox 14"/>
          <p:cNvSpPr txBox="1"/>
          <p:nvPr/>
        </p:nvSpPr>
        <p:spPr>
          <a:xfrm>
            <a:off x="335360" y="98395"/>
            <a:ext cx="5220580" cy="369332"/>
          </a:xfrm>
          <a:prstGeom prst="rect">
            <a:avLst/>
          </a:prstGeom>
          <a:noFill/>
        </p:spPr>
        <p:txBody>
          <a:bodyPr wrap="square" rtlCol="0">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4.1 Architectural Decision</a:t>
            </a:r>
            <a:r>
              <a:rPr kumimoji="1" lang="en-US" altLang="ko-KR" sz="1800" b="1" i="0" u="none" strike="noStrike" kern="1200" cap="none" spc="0" normalizeH="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 Security</a:t>
            </a: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pic>
        <p:nvPicPr>
          <p:cNvPr id="2" name="그림 1"/>
          <p:cNvPicPr>
            <a:picLocks noChangeAspect="1"/>
          </p:cNvPicPr>
          <p:nvPr/>
        </p:nvPicPr>
        <p:blipFill>
          <a:blip r:embed="rId2"/>
          <a:stretch>
            <a:fillRect/>
          </a:stretch>
        </p:blipFill>
        <p:spPr>
          <a:xfrm>
            <a:off x="695400" y="2109797"/>
            <a:ext cx="8784976" cy="4727471"/>
          </a:xfrm>
          <a:prstGeom prst="rect">
            <a:avLst/>
          </a:prstGeom>
        </p:spPr>
      </p:pic>
      <p:graphicFrame>
        <p:nvGraphicFramePr>
          <p:cNvPr id="37" name="표 36"/>
          <p:cNvGraphicFramePr>
            <a:graphicFrameLocks noGrp="1"/>
          </p:cNvGraphicFramePr>
          <p:nvPr/>
        </p:nvGraphicFramePr>
        <p:xfrm>
          <a:off x="695400" y="982721"/>
          <a:ext cx="8784976" cy="457200"/>
        </p:xfrm>
        <a:graphic>
          <a:graphicData uri="http://schemas.openxmlformats.org/drawingml/2006/table">
            <a:tbl>
              <a:tblPr firstRow="1" bandRow="1">
                <a:tableStyleId>{073A0DAA-6AF3-43AB-8588-CEC1D06C72B9}</a:tableStyleId>
              </a:tblPr>
              <a:tblGrid>
                <a:gridCol w="1404747">
                  <a:extLst>
                    <a:ext uri="{9D8B030D-6E8A-4147-A177-3AD203B41FA5}">
                      <a16:colId xmlns:a16="http://schemas.microsoft.com/office/drawing/2014/main" val="1957302077"/>
                    </a:ext>
                  </a:extLst>
                </a:gridCol>
                <a:gridCol w="7380229">
                  <a:extLst>
                    <a:ext uri="{9D8B030D-6E8A-4147-A177-3AD203B41FA5}">
                      <a16:colId xmlns:a16="http://schemas.microsoft.com/office/drawing/2014/main" val="508759771"/>
                    </a:ext>
                  </a:extLst>
                </a:gridCol>
              </a:tblGrid>
              <a:tr h="252028">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REQ-QA-UCM-02</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ko-KR" altLang="en-US" sz="1200" dirty="0">
                          <a:solidFill>
                            <a:schemeClr val="tx1"/>
                          </a:solidFill>
                          <a:latin typeface="LG Smart UI SemiBold" panose="020B0700000101010101" pitchFamily="50" charset="-127"/>
                          <a:ea typeface="LG Smart UI SemiBold" panose="020B0700000101010101" pitchFamily="50" charset="-127"/>
                        </a:rPr>
                        <a:t>악의적 </a:t>
                      </a:r>
                      <a:r>
                        <a:rPr lang="en-US" altLang="ko-KR" sz="1200" dirty="0">
                          <a:solidFill>
                            <a:schemeClr val="tx1"/>
                          </a:solidFill>
                          <a:latin typeface="LG Smart UI SemiBold" panose="020B0700000101010101" pitchFamily="50" charset="-127"/>
                          <a:ea typeface="LG Smart UI SemiBold" panose="020B0700000101010101" pitchFamily="50" charset="-127"/>
                        </a:rPr>
                        <a:t>Attacker </a:t>
                      </a:r>
                      <a:r>
                        <a:rPr lang="ko-KR" altLang="en-US" sz="1200" dirty="0">
                          <a:solidFill>
                            <a:schemeClr val="tx1"/>
                          </a:solidFill>
                          <a:latin typeface="LG Smart UI SemiBold" panose="020B0700000101010101" pitchFamily="50" charset="-127"/>
                          <a:ea typeface="LG Smart UI SemiBold" panose="020B0700000101010101" pitchFamily="50" charset="-127"/>
                        </a:rPr>
                        <a:t>의 정보 유출 시도 시 </a:t>
                      </a:r>
                      <a:r>
                        <a:rPr lang="en-US" altLang="ko-KR" sz="1200" dirty="0">
                          <a:solidFill>
                            <a:schemeClr val="tx1"/>
                          </a:solidFill>
                          <a:latin typeface="LG Smart UI SemiBold" panose="020B0700000101010101" pitchFamily="50" charset="-127"/>
                          <a:ea typeface="LG Smart UI SemiBold" panose="020B0700000101010101" pitchFamily="50" charset="-127"/>
                        </a:rPr>
                        <a:t>Vehicle Driver, Vehicle Identity </a:t>
                      </a:r>
                      <a:r>
                        <a:rPr lang="ko-KR" altLang="en-US" sz="1200" dirty="0">
                          <a:solidFill>
                            <a:schemeClr val="tx1"/>
                          </a:solidFill>
                          <a:latin typeface="LG Smart UI SemiBold" panose="020B0700000101010101" pitchFamily="50" charset="-127"/>
                          <a:ea typeface="LG Smart UI SemiBold" panose="020B0700000101010101" pitchFamily="50" charset="-127"/>
                        </a:rPr>
                        <a:t>를 포함하는</a:t>
                      </a:r>
                      <a:r>
                        <a:rPr lang="en-US" altLang="ko-KR" sz="1200" dirty="0">
                          <a:solidFill>
                            <a:schemeClr val="tx1"/>
                          </a:solidFill>
                          <a:latin typeface="LG Smart UI SemiBold" panose="020B0700000101010101" pitchFamily="50" charset="-127"/>
                          <a:ea typeface="LG Smart UI SemiBold" panose="020B0700000101010101" pitchFamily="50" charset="-127"/>
                        </a:rPr>
                        <a:t>Confidential </a:t>
                      </a:r>
                      <a:r>
                        <a:rPr lang="ko-KR" altLang="en-US" sz="1200" dirty="0">
                          <a:solidFill>
                            <a:schemeClr val="tx1"/>
                          </a:solidFill>
                          <a:latin typeface="LG Smart UI SemiBold" panose="020B0700000101010101" pitchFamily="50" charset="-127"/>
                          <a:ea typeface="LG Smart UI SemiBold" panose="020B0700000101010101" pitchFamily="50" charset="-127"/>
                        </a:rPr>
                        <a:t>정보가 노출되지 않도록 하기 위하여 해당 정보는 전송 시 보호되어야 한다</a:t>
                      </a:r>
                      <a:r>
                        <a:rPr lang="en-US" altLang="ko-KR" sz="1200" dirty="0">
                          <a:solidFill>
                            <a:schemeClr val="tx1"/>
                          </a:solidFill>
                          <a:latin typeface="LG Smart UI SemiBold" panose="020B0700000101010101" pitchFamily="50" charset="-127"/>
                          <a:ea typeface="LG Smart UI SemiBold" panose="020B0700000101010101" pitchFamily="50" charset="-127"/>
                        </a:rPr>
                        <a:t>.</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22399166"/>
                  </a:ext>
                </a:extLst>
              </a:tr>
            </a:tbl>
          </a:graphicData>
        </a:graphic>
      </p:graphicFrame>
    </p:spTree>
    <p:extLst>
      <p:ext uri="{BB962C8B-B14F-4D97-AF65-F5344CB8AC3E}">
        <p14:creationId xmlns:p14="http://schemas.microsoft.com/office/powerpoint/2010/main" val="1016441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txBox="1">
            <a:spLocks/>
          </p:cNvSpPr>
          <p:nvPr/>
        </p:nvSpPr>
        <p:spPr>
          <a:xfrm>
            <a:off x="438485" y="672117"/>
            <a:ext cx="5709600" cy="492955"/>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a:lnSpc>
                <a:spcPct val="120000"/>
              </a:lnSpc>
              <a:spcBef>
                <a:spcPct val="50000"/>
              </a:spcBef>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1</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안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TLS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적용하여 전체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Data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보안 처리</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endParaRPr kumimoji="1" lang="en-US" altLang="ko-KR" sz="1400" b="1" i="0" u="none" strike="noStrike" kern="1200" cap="none" spc="0" normalizeH="0" baseline="0" noProof="0" dirty="0">
              <a:ln>
                <a:noFill/>
              </a:ln>
              <a:solidFill>
                <a:srgbClr val="FF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15" name="TextBox 14"/>
          <p:cNvSpPr txBox="1"/>
          <p:nvPr/>
        </p:nvSpPr>
        <p:spPr>
          <a:xfrm>
            <a:off x="335360" y="98395"/>
            <a:ext cx="5220580" cy="369332"/>
          </a:xfrm>
          <a:prstGeom prst="rect">
            <a:avLst/>
          </a:prstGeom>
          <a:noFill/>
        </p:spPr>
        <p:txBody>
          <a:bodyPr wrap="square" rtlCol="0">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4.1 Architectural Decision</a:t>
            </a:r>
            <a:r>
              <a:rPr kumimoji="1" lang="en-US" altLang="ko-KR" sz="1800" b="1" i="0" u="none" strike="noStrike" kern="1200" cap="none" spc="0" normalizeH="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 Security</a:t>
            </a: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pic>
        <p:nvPicPr>
          <p:cNvPr id="3" name="그림 2"/>
          <p:cNvPicPr>
            <a:picLocks noChangeAspect="1"/>
          </p:cNvPicPr>
          <p:nvPr/>
        </p:nvPicPr>
        <p:blipFill>
          <a:blip r:embed="rId2"/>
          <a:stretch>
            <a:fillRect/>
          </a:stretch>
        </p:blipFill>
        <p:spPr>
          <a:xfrm>
            <a:off x="714952" y="1052736"/>
            <a:ext cx="4922337" cy="3104962"/>
          </a:xfrm>
          <a:prstGeom prst="rect">
            <a:avLst/>
          </a:prstGeom>
        </p:spPr>
      </p:pic>
      <p:pic>
        <p:nvPicPr>
          <p:cNvPr id="5" name="그림 4"/>
          <p:cNvPicPr>
            <a:picLocks noChangeAspect="1"/>
          </p:cNvPicPr>
          <p:nvPr/>
        </p:nvPicPr>
        <p:blipFill>
          <a:blip r:embed="rId3"/>
          <a:stretch>
            <a:fillRect/>
          </a:stretch>
        </p:blipFill>
        <p:spPr>
          <a:xfrm>
            <a:off x="6456040" y="1052736"/>
            <a:ext cx="4922337" cy="2903777"/>
          </a:xfrm>
          <a:prstGeom prst="rect">
            <a:avLst/>
          </a:prstGeom>
        </p:spPr>
      </p:pic>
      <p:sp>
        <p:nvSpPr>
          <p:cNvPr id="124" name="텍스트 개체 틀 3"/>
          <p:cNvSpPr txBox="1">
            <a:spLocks/>
          </p:cNvSpPr>
          <p:nvPr/>
        </p:nvSpPr>
        <p:spPr>
          <a:xfrm>
            <a:off x="6148085" y="672117"/>
            <a:ext cx="5709600" cy="517065"/>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a:lnSpc>
                <a:spcPct val="120000"/>
              </a:lnSpc>
              <a:spcBef>
                <a:spcPct val="50000"/>
              </a:spcBef>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2</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안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Confidential Data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에 한해서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Encryption / Decryption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수행</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endParaRPr kumimoji="1" lang="en-US" altLang="ko-KR" sz="1400" b="1" i="0" u="none" strike="noStrike" kern="1200" cap="none" spc="0" normalizeH="0" baseline="0" noProof="0" dirty="0">
              <a:ln>
                <a:noFill/>
              </a:ln>
              <a:solidFill>
                <a:srgbClr val="FF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p:txBody>
      </p:sp>
      <p:pic>
        <p:nvPicPr>
          <p:cNvPr id="125" name="Picture 2" descr="체크 표시 클립 아트. 무료 다운로드. | Creazill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72564" y="672117"/>
            <a:ext cx="289283" cy="289283"/>
          </a:xfrm>
          <a:prstGeom prst="rect">
            <a:avLst/>
          </a:prstGeom>
          <a:noFill/>
          <a:extLst>
            <a:ext uri="{909E8E84-426E-40DD-AFC4-6F175D3DCCD1}">
              <a14:hiddenFill xmlns:a14="http://schemas.microsoft.com/office/drawing/2010/main">
                <a:solidFill>
                  <a:srgbClr val="FFFFFF"/>
                </a:solidFill>
              </a14:hiddenFill>
            </a:ext>
          </a:extLst>
        </p:spPr>
      </p:pic>
      <p:sp>
        <p:nvSpPr>
          <p:cNvPr id="126" name="텍스트 개체 틀 3"/>
          <p:cNvSpPr txBox="1">
            <a:spLocks/>
          </p:cNvSpPr>
          <p:nvPr/>
        </p:nvSpPr>
        <p:spPr>
          <a:xfrm>
            <a:off x="6456040" y="4445496"/>
            <a:ext cx="5440586" cy="2283702"/>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buFont typeface="Wingdings" panose="05000000000000000000" pitchFamily="2" charset="2"/>
              <a:buChar char="§"/>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Confidential Data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에 한해서 </a:t>
            </a:r>
            <a:r>
              <a:rPr lang="en-US" altLang="ko-KR" sz="1400" dirty="0" err="1">
                <a:latin typeface="LG Smart UI SemiBold" panose="020B0700000101010101" pitchFamily="50" charset="-127"/>
                <a:ea typeface="LG Smart UI SemiBold" panose="020B0700000101010101" pitchFamily="50" charset="-127"/>
                <a:cs typeface="Arial" panose="020B0604020202020204" pitchFamily="34" charset="0"/>
              </a:rPr>
              <a:t>ara</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::crypto lib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을 이용하여</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encryption / decryption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수행</a:t>
            </a:r>
            <a:endPar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endParaRPr>
          </a:p>
          <a:p>
            <a:pPr lvl="0">
              <a:lnSpc>
                <a:spcPct val="120000"/>
              </a:lnSpc>
              <a:spcBef>
                <a:spcPct val="50000"/>
              </a:spcBef>
              <a:buFont typeface="Wingdings" panose="05000000000000000000" pitchFamily="2" charset="2"/>
              <a:buChar char="§"/>
            </a:pP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장점</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TLS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에 비해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Vehicle Software Update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소요 시간에 영향을 주지 않음</a:t>
            </a:r>
            <a:endPar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endParaRPr>
          </a:p>
          <a:p>
            <a:pPr lvl="0">
              <a:lnSpc>
                <a:spcPct val="120000"/>
              </a:lnSpc>
              <a:spcBef>
                <a:spcPct val="50000"/>
              </a:spcBef>
              <a:buFont typeface="Wingdings" panose="05000000000000000000" pitchFamily="2" charset="2"/>
              <a:buChar char="§"/>
            </a:pP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단점</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UCM Master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가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Confidential Data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리스트를 관리해야 하고</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송신 시 직접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Encryption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을 수행</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수신 시 직접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Decryption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을 수행해야 함</a:t>
            </a:r>
            <a:endParaRPr lang="en-US" altLang="ko-KR" sz="1400" dirty="0">
              <a:solidFill>
                <a:srgbClr val="FF0000"/>
              </a:solidFill>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127" name="텍스트 개체 틀 3"/>
          <p:cNvSpPr txBox="1">
            <a:spLocks/>
          </p:cNvSpPr>
          <p:nvPr/>
        </p:nvSpPr>
        <p:spPr>
          <a:xfrm>
            <a:off x="714952" y="4445496"/>
            <a:ext cx="5440586" cy="2283702"/>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buFont typeface="Wingdings" panose="05000000000000000000" pitchFamily="2" charset="2"/>
              <a:buChar char="§"/>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Data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전송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Channel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에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TLS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를 적용함으로써 전송되는 모든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Data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에 대하여</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보안 적용</a:t>
            </a:r>
            <a:endPar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endParaRPr>
          </a:p>
          <a:p>
            <a:pPr lvl="0">
              <a:lnSpc>
                <a:spcPct val="120000"/>
              </a:lnSpc>
              <a:spcBef>
                <a:spcPct val="50000"/>
              </a:spcBef>
              <a:buFont typeface="Wingdings" panose="05000000000000000000" pitchFamily="2" charset="2"/>
              <a:buChar char="§"/>
            </a:pP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장점</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TLS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적용을 위한 개발 리소스 불필요</a:t>
            </a:r>
            <a:endPar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endParaRPr>
          </a:p>
          <a:p>
            <a:pPr lvl="0">
              <a:lnSpc>
                <a:spcPct val="120000"/>
              </a:lnSpc>
              <a:spcBef>
                <a:spcPct val="50000"/>
              </a:spcBef>
              <a:buFont typeface="Wingdings" panose="05000000000000000000" pitchFamily="2" charset="2"/>
              <a:buChar char="§"/>
            </a:pP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단점</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Software Package(s)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는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Confidential Data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가 아님에도</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Secure Channel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을 사용함에 따라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Vehicle Software Update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소요시간을</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크게 증가시키는 원인이 됨</a:t>
            </a:r>
            <a:endParaRPr lang="en-US" altLang="ko-KR" sz="1400" dirty="0">
              <a:solidFill>
                <a:srgbClr val="FF0000"/>
              </a:solidFill>
              <a:latin typeface="LG Smart UI SemiBold" panose="020B0700000101010101" pitchFamily="50" charset="-127"/>
              <a:ea typeface="LG Smart UI SemiBold" panose="020B0700000101010101" pitchFamily="50" charset="-127"/>
              <a:cs typeface="Arial" panose="020B0604020202020204" pitchFamily="34" charset="0"/>
            </a:endParaRPr>
          </a:p>
        </p:txBody>
      </p:sp>
    </p:spTree>
    <p:extLst>
      <p:ext uri="{BB962C8B-B14F-4D97-AF65-F5344CB8AC3E}">
        <p14:creationId xmlns:p14="http://schemas.microsoft.com/office/powerpoint/2010/main" val="1674682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txBox="1">
            <a:spLocks/>
          </p:cNvSpPr>
          <p:nvPr/>
        </p:nvSpPr>
        <p:spPr>
          <a:xfrm>
            <a:off x="438485" y="672117"/>
            <a:ext cx="11418155" cy="6053965"/>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a:lnSpc>
                <a:spcPct val="120000"/>
              </a:lnSpc>
              <a:spcBef>
                <a:spcPct val="50000"/>
              </a:spcBef>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Related Quality Attribute</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endParaRPr lang="en-US" altLang="ko-KR" sz="1400" dirty="0">
              <a:solidFill>
                <a:schemeClr val="tx1"/>
              </a:solidFill>
              <a:latin typeface="LG Smart UI SemiBold" panose="020B0700000101010101" pitchFamily="50" charset="-127"/>
              <a:ea typeface="LG Smart UI SemiBold" panose="020B0700000101010101" pitchFamily="50" charset="-127"/>
            </a:endParaRPr>
          </a:p>
          <a:p>
            <a:pPr>
              <a:lnSpc>
                <a:spcPct val="120000"/>
              </a:lnSpc>
              <a:spcBef>
                <a:spcPct val="50000"/>
              </a:spcBef>
            </a:pPr>
            <a:r>
              <a:rPr kumimoji="1" lang="en-US" altLang="ko-KR" sz="1400" b="1" i="0" u="none" strike="noStrike" kern="1200" cap="none" spc="0" normalizeH="0" baseline="0" noProof="0" dirty="0" err="1">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Usecase</a:t>
            </a: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t>
            </a:r>
            <a:r>
              <a:rPr kumimoji="1" lang="ko-KR" altLang="en-US"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분석</a:t>
            </a: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Vehicle</a:t>
            </a:r>
            <a: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Package </a:t>
            </a:r>
            <a:r>
              <a:rPr kumimoji="1" lang="ko-KR" altLang="en-US"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및 </a:t>
            </a:r>
            <a: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Software Package </a:t>
            </a:r>
            <a:r>
              <a:rPr kumimoji="1" lang="ko-KR" altLang="en-US"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의 무결성 확인을 위하여 </a:t>
            </a:r>
            <a: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Key </a:t>
            </a:r>
            <a:r>
              <a:rPr kumimoji="1" lang="ko-KR" altLang="en-US"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를 이용한 </a:t>
            </a:r>
            <a: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AUTHENTICATION Tag </a:t>
            </a:r>
            <a:r>
              <a:rPr kumimoji="1" lang="ko-KR" altLang="en-US"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적용을 비롯한 </a:t>
            </a:r>
            <a: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Package </a:t>
            </a:r>
            <a:r>
              <a:rPr kumimoji="1" lang="ko-KR" altLang="en-US"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구조 협의 완료 </a:t>
            </a:r>
            <a: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(3</a:t>
            </a:r>
            <a:r>
              <a:rPr kumimoji="1" lang="ko-KR" altLang="en-US"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월 초</a:t>
            </a:r>
            <a: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a:t>
            </a:r>
            <a:b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Key </a:t>
            </a:r>
            <a:r>
              <a:rPr kumimoji="1" lang="ko-KR" altLang="en-US"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획득 방법에 대한 대안 비교 진행 중</a:t>
            </a:r>
            <a:endParaRPr kumimoji="1" lang="en-US" altLang="ko-KR" sz="1400" b="1" i="0" u="none" strike="noStrike" kern="1200" cap="none" spc="0" normalizeH="0" baseline="0" noProof="0" dirty="0">
              <a:ln>
                <a:noFill/>
              </a:ln>
              <a:solidFill>
                <a:srgbClr val="FF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15" name="TextBox 14"/>
          <p:cNvSpPr txBox="1"/>
          <p:nvPr/>
        </p:nvSpPr>
        <p:spPr>
          <a:xfrm>
            <a:off x="335360" y="98395"/>
            <a:ext cx="5220580" cy="369332"/>
          </a:xfrm>
          <a:prstGeom prst="rect">
            <a:avLst/>
          </a:prstGeom>
          <a:noFill/>
        </p:spPr>
        <p:txBody>
          <a:bodyPr wrap="square" rtlCol="0">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4.1 Architectural Decision</a:t>
            </a:r>
            <a:r>
              <a:rPr kumimoji="1" lang="en-US" altLang="ko-KR" sz="1800" b="1" i="0" u="none" strike="noStrike" kern="1200" cap="none" spc="0" normalizeH="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 Security</a:t>
            </a: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graphicFrame>
        <p:nvGraphicFramePr>
          <p:cNvPr id="37" name="표 36"/>
          <p:cNvGraphicFramePr>
            <a:graphicFrameLocks noGrp="1"/>
          </p:cNvGraphicFramePr>
          <p:nvPr>
            <p:extLst>
              <p:ext uri="{D42A27DB-BD31-4B8C-83A1-F6EECF244321}">
                <p14:modId xmlns:p14="http://schemas.microsoft.com/office/powerpoint/2010/main" val="2931643347"/>
              </p:ext>
            </p:extLst>
          </p:nvPr>
        </p:nvGraphicFramePr>
        <p:xfrm>
          <a:off x="695400" y="982721"/>
          <a:ext cx="8784976" cy="457200"/>
        </p:xfrm>
        <a:graphic>
          <a:graphicData uri="http://schemas.openxmlformats.org/drawingml/2006/table">
            <a:tbl>
              <a:tblPr firstRow="1" bandRow="1">
                <a:tableStyleId>{073A0DAA-6AF3-43AB-8588-CEC1D06C72B9}</a:tableStyleId>
              </a:tblPr>
              <a:tblGrid>
                <a:gridCol w="1404747">
                  <a:extLst>
                    <a:ext uri="{9D8B030D-6E8A-4147-A177-3AD203B41FA5}">
                      <a16:colId xmlns:a16="http://schemas.microsoft.com/office/drawing/2014/main" val="1957302077"/>
                    </a:ext>
                  </a:extLst>
                </a:gridCol>
                <a:gridCol w="7380229">
                  <a:extLst>
                    <a:ext uri="{9D8B030D-6E8A-4147-A177-3AD203B41FA5}">
                      <a16:colId xmlns:a16="http://schemas.microsoft.com/office/drawing/2014/main" val="508759771"/>
                    </a:ext>
                  </a:extLst>
                </a:gridCol>
              </a:tblGrid>
              <a:tr h="252028">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REQ-QA-UCM-01</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tc>
                  <a:txBody>
                    <a:bodyPr/>
                    <a:lstStyle/>
                    <a:p>
                      <a:r>
                        <a:rPr lang="en-US" altLang="ko-KR" sz="1200" dirty="0">
                          <a:solidFill>
                            <a:schemeClr val="tx1"/>
                          </a:solidFill>
                          <a:latin typeface="LG Smart UI SemiBold" panose="020B0700000101010101" pitchFamily="50" charset="-127"/>
                          <a:ea typeface="LG Smart UI SemiBold" panose="020B0700000101010101" pitchFamily="50" charset="-127"/>
                        </a:rPr>
                        <a:t>Backend </a:t>
                      </a:r>
                      <a:r>
                        <a:rPr lang="ko-KR" altLang="en-US" sz="1200" dirty="0">
                          <a:solidFill>
                            <a:schemeClr val="tx1"/>
                          </a:solidFill>
                          <a:latin typeface="LG Smart UI SemiBold" panose="020B0700000101010101" pitchFamily="50" charset="-127"/>
                          <a:ea typeface="LG Smart UI SemiBold" panose="020B0700000101010101" pitchFamily="50" charset="-127"/>
                        </a:rPr>
                        <a:t>로부터 수신한 </a:t>
                      </a:r>
                      <a:r>
                        <a:rPr lang="en-US" altLang="ko-KR" sz="1200" dirty="0">
                          <a:solidFill>
                            <a:schemeClr val="tx1"/>
                          </a:solidFill>
                          <a:latin typeface="LG Smart UI SemiBold" panose="020B0700000101010101" pitchFamily="50" charset="-127"/>
                          <a:ea typeface="LG Smart UI SemiBold" panose="020B0700000101010101" pitchFamily="50" charset="-127"/>
                        </a:rPr>
                        <a:t>Vehicle Software Package </a:t>
                      </a:r>
                      <a:r>
                        <a:rPr lang="ko-KR" altLang="en-US" sz="1200" dirty="0">
                          <a:solidFill>
                            <a:schemeClr val="tx1"/>
                          </a:solidFill>
                          <a:latin typeface="LG Smart UI SemiBold" panose="020B0700000101010101" pitchFamily="50" charset="-127"/>
                          <a:ea typeface="LG Smart UI SemiBold" panose="020B0700000101010101" pitchFamily="50" charset="-127"/>
                        </a:rPr>
                        <a:t>및 </a:t>
                      </a:r>
                      <a:r>
                        <a:rPr lang="en-US" altLang="ko-KR" sz="1200" dirty="0">
                          <a:solidFill>
                            <a:schemeClr val="tx1"/>
                          </a:solidFill>
                          <a:latin typeface="LG Smart UI SemiBold" panose="020B0700000101010101" pitchFamily="50" charset="-127"/>
                          <a:ea typeface="LG Smart UI SemiBold" panose="020B0700000101010101" pitchFamily="50" charset="-127"/>
                        </a:rPr>
                        <a:t>Software Package </a:t>
                      </a:r>
                      <a:r>
                        <a:rPr lang="ko-KR" altLang="en-US" sz="1200" dirty="0">
                          <a:solidFill>
                            <a:schemeClr val="tx1"/>
                          </a:solidFill>
                          <a:latin typeface="LG Smart UI SemiBold" panose="020B0700000101010101" pitchFamily="50" charset="-127"/>
                          <a:ea typeface="LG Smart UI SemiBold" panose="020B0700000101010101" pitchFamily="50" charset="-127"/>
                        </a:rPr>
                        <a:t>의 무결성을 보장해야 한다</a:t>
                      </a:r>
                      <a:r>
                        <a:rPr lang="en-US" altLang="ko-KR" sz="1200" dirty="0">
                          <a:solidFill>
                            <a:schemeClr val="tx1"/>
                          </a:solidFill>
                          <a:latin typeface="LG Smart UI SemiBold" panose="020B0700000101010101" pitchFamily="50" charset="-127"/>
                          <a:ea typeface="LG Smart UI SemiBold" panose="020B0700000101010101" pitchFamily="50" charset="-127"/>
                        </a:rPr>
                        <a:t>.</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333798099"/>
                  </a:ext>
                </a:extLst>
              </a:tr>
            </a:tbl>
          </a:graphicData>
        </a:graphic>
      </p:graphicFrame>
      <p:pic>
        <p:nvPicPr>
          <p:cNvPr id="3" name="그림 2"/>
          <p:cNvPicPr>
            <a:picLocks noChangeAspect="1"/>
          </p:cNvPicPr>
          <p:nvPr/>
        </p:nvPicPr>
        <p:blipFill>
          <a:blip r:embed="rId2"/>
          <a:stretch>
            <a:fillRect/>
          </a:stretch>
        </p:blipFill>
        <p:spPr>
          <a:xfrm>
            <a:off x="695400" y="1839215"/>
            <a:ext cx="9217024" cy="4290085"/>
          </a:xfrm>
          <a:prstGeom prst="rect">
            <a:avLst/>
          </a:prstGeom>
        </p:spPr>
      </p:pic>
    </p:spTree>
    <p:extLst>
      <p:ext uri="{BB962C8B-B14F-4D97-AF65-F5344CB8AC3E}">
        <p14:creationId xmlns:p14="http://schemas.microsoft.com/office/powerpoint/2010/main" val="2139205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txBox="1">
            <a:spLocks/>
          </p:cNvSpPr>
          <p:nvPr/>
        </p:nvSpPr>
        <p:spPr>
          <a:xfrm>
            <a:off x="438485" y="672117"/>
            <a:ext cx="5709600" cy="517065"/>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a:lnSpc>
                <a:spcPct val="120000"/>
              </a:lnSpc>
              <a:spcBef>
                <a:spcPct val="50000"/>
              </a:spcBef>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1</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안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Static Key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사용</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endParaRPr kumimoji="1" lang="en-US" altLang="ko-KR" sz="1400" b="1" i="0" u="none" strike="noStrike" kern="1200" cap="none" spc="0" normalizeH="0" baseline="0" noProof="0" dirty="0">
              <a:ln>
                <a:noFill/>
              </a:ln>
              <a:solidFill>
                <a:srgbClr val="FF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15" name="TextBox 14"/>
          <p:cNvSpPr txBox="1"/>
          <p:nvPr/>
        </p:nvSpPr>
        <p:spPr>
          <a:xfrm>
            <a:off x="335360" y="98395"/>
            <a:ext cx="5220580" cy="369332"/>
          </a:xfrm>
          <a:prstGeom prst="rect">
            <a:avLst/>
          </a:prstGeom>
          <a:noFill/>
        </p:spPr>
        <p:txBody>
          <a:bodyPr wrap="square" rtlCol="0">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4.1 Architectural Decision</a:t>
            </a:r>
            <a:r>
              <a:rPr kumimoji="1" lang="en-US" altLang="ko-KR" sz="1800" b="1" i="0" u="none" strike="noStrike" kern="1200" cap="none" spc="0" normalizeH="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 Security</a:t>
            </a: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pic>
        <p:nvPicPr>
          <p:cNvPr id="125" name="Picture 2" descr="체크 표시 클립 아트. 무료 다운로드. | Creazill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9576" y="655441"/>
            <a:ext cx="289283" cy="289283"/>
          </a:xfrm>
          <a:prstGeom prst="rect">
            <a:avLst/>
          </a:prstGeom>
          <a:noFill/>
          <a:extLst>
            <a:ext uri="{909E8E84-426E-40DD-AFC4-6F175D3DCCD1}">
              <a14:hiddenFill xmlns:a14="http://schemas.microsoft.com/office/drawing/2010/main">
                <a:solidFill>
                  <a:srgbClr val="FFFFFF"/>
                </a:solidFill>
              </a14:hiddenFill>
            </a:ext>
          </a:extLst>
        </p:spPr>
      </p:pic>
      <p:sp>
        <p:nvSpPr>
          <p:cNvPr id="127" name="텍스트 개체 틀 3"/>
          <p:cNvSpPr txBox="1">
            <a:spLocks/>
          </p:cNvSpPr>
          <p:nvPr/>
        </p:nvSpPr>
        <p:spPr>
          <a:xfrm>
            <a:off x="6193090" y="1052736"/>
            <a:ext cx="5591542" cy="3834896"/>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buFont typeface="Wingdings" panose="05000000000000000000" pitchFamily="2" charset="2"/>
              <a:buChar char="§"/>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Key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를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Software Binary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에 포함시켜서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Software Binary Release</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Binary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에 포함된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Key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를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Crypto Daemon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에서 관리</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UCM Master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및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UCM Subordinate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는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Encryption / Decryption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을 위한</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Key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에 대한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Management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불필요</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endPar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endParaRPr>
          </a:p>
          <a:p>
            <a:pPr lvl="0">
              <a:lnSpc>
                <a:spcPct val="120000"/>
              </a:lnSpc>
              <a:spcBef>
                <a:spcPct val="50000"/>
              </a:spcBef>
              <a:buFont typeface="Wingdings" panose="05000000000000000000" pitchFamily="2" charset="2"/>
              <a:buChar char="§"/>
            </a:pP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장점</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Crypto Daemon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에서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Public Key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를 관리하므로</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Key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의 유출 위험이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거의</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없음</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UCM Master / UCM Subordinate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를 비롯한</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Vehicle Software Update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연관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Application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은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Key Management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불필요</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endPar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endParaRPr>
          </a:p>
          <a:p>
            <a:pPr lvl="0">
              <a:lnSpc>
                <a:spcPct val="120000"/>
              </a:lnSpc>
              <a:spcBef>
                <a:spcPct val="50000"/>
              </a:spcBef>
              <a:buFont typeface="Wingdings" panose="05000000000000000000" pitchFamily="2" charset="2"/>
              <a:buChar char="§"/>
            </a:pP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단점</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Private Key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변경 시 자동차 제조업체 공식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A/S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센터 방문 후</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새로운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Public Key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가 추가된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Software Binary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로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Flashing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필요</a:t>
            </a:r>
            <a:endParaRPr lang="en-US" altLang="ko-KR" sz="1400" dirty="0">
              <a:solidFill>
                <a:srgbClr val="FF0000"/>
              </a:solidFill>
              <a:latin typeface="LG Smart UI SemiBold" panose="020B0700000101010101" pitchFamily="50" charset="-127"/>
              <a:ea typeface="LG Smart UI SemiBold" panose="020B0700000101010101" pitchFamily="50" charset="-127"/>
              <a:cs typeface="Arial" panose="020B0604020202020204" pitchFamily="34" charset="0"/>
            </a:endParaRPr>
          </a:p>
        </p:txBody>
      </p:sp>
      <p:pic>
        <p:nvPicPr>
          <p:cNvPr id="2" name="그림 1"/>
          <p:cNvPicPr>
            <a:picLocks noChangeAspect="1"/>
          </p:cNvPicPr>
          <p:nvPr/>
        </p:nvPicPr>
        <p:blipFill>
          <a:blip r:embed="rId3"/>
          <a:stretch>
            <a:fillRect/>
          </a:stretch>
        </p:blipFill>
        <p:spPr>
          <a:xfrm>
            <a:off x="705739" y="1052736"/>
            <a:ext cx="5232373" cy="5046922"/>
          </a:xfrm>
          <a:prstGeom prst="rect">
            <a:avLst/>
          </a:prstGeom>
        </p:spPr>
      </p:pic>
    </p:spTree>
    <p:extLst>
      <p:ext uri="{BB962C8B-B14F-4D97-AF65-F5344CB8AC3E}">
        <p14:creationId xmlns:p14="http://schemas.microsoft.com/office/powerpoint/2010/main" val="1638754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txBox="1">
            <a:spLocks/>
          </p:cNvSpPr>
          <p:nvPr/>
        </p:nvSpPr>
        <p:spPr>
          <a:xfrm>
            <a:off x="438485" y="672117"/>
            <a:ext cx="5709600" cy="517065"/>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a:lnSpc>
                <a:spcPct val="120000"/>
              </a:lnSpc>
              <a:spcBef>
                <a:spcPct val="50000"/>
              </a:spcBef>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2</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안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Dynamic Key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사용</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endParaRPr kumimoji="1" lang="en-US" altLang="ko-KR" sz="1400" b="1" i="0" u="none" strike="noStrike" kern="1200" cap="none" spc="0" normalizeH="0" baseline="0" noProof="0" dirty="0">
              <a:ln>
                <a:noFill/>
              </a:ln>
              <a:solidFill>
                <a:srgbClr val="FF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15" name="TextBox 14"/>
          <p:cNvSpPr txBox="1"/>
          <p:nvPr/>
        </p:nvSpPr>
        <p:spPr>
          <a:xfrm>
            <a:off x="335360" y="98395"/>
            <a:ext cx="5220580" cy="369332"/>
          </a:xfrm>
          <a:prstGeom prst="rect">
            <a:avLst/>
          </a:prstGeom>
          <a:noFill/>
        </p:spPr>
        <p:txBody>
          <a:bodyPr wrap="square" rtlCol="0">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4.1 Architectural Decision</a:t>
            </a:r>
            <a:r>
              <a:rPr kumimoji="1" lang="en-US" altLang="ko-KR" sz="1800" b="1" i="0" u="none" strike="noStrike" kern="1200" cap="none" spc="0" normalizeH="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 Security</a:t>
            </a: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sp>
        <p:nvSpPr>
          <p:cNvPr id="127" name="텍스트 개체 틀 3"/>
          <p:cNvSpPr txBox="1">
            <a:spLocks/>
          </p:cNvSpPr>
          <p:nvPr/>
        </p:nvSpPr>
        <p:spPr>
          <a:xfrm>
            <a:off x="6193090" y="1052736"/>
            <a:ext cx="5591542" cy="3317831"/>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buFont typeface="Wingdings" panose="05000000000000000000" pitchFamily="2" charset="2"/>
              <a:buChar char="§"/>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Key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를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Cloud Server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또는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Diagnostic Tool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을 이용하여 획득함</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endPar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endParaRPr>
          </a:p>
          <a:p>
            <a:pPr lvl="0">
              <a:lnSpc>
                <a:spcPct val="120000"/>
              </a:lnSpc>
              <a:spcBef>
                <a:spcPct val="50000"/>
              </a:spcBef>
              <a:buFont typeface="Wingdings" panose="05000000000000000000" pitchFamily="2" charset="2"/>
              <a:buChar char="§"/>
            </a:pP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장점</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Private Key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변경 시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Cloud Server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또는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Diagnostic Tool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을 이용하여</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Key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업데이트를 쉽게 할 수 있음</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endPar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endParaRPr>
          </a:p>
          <a:p>
            <a:pPr lvl="0">
              <a:lnSpc>
                <a:spcPct val="120000"/>
              </a:lnSpc>
              <a:spcBef>
                <a:spcPct val="50000"/>
              </a:spcBef>
              <a:buFont typeface="Wingdings" panose="05000000000000000000" pitchFamily="2" charset="2"/>
              <a:buChar char="§"/>
            </a:pP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단점</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OTA Client / Diagnostic Application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으로부터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Key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를 전달받을 수 있는</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API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및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UCM Master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에서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Crypto Daemon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으로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Key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를 전달할 수 있는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API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추가 개발 필요</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Key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전송 간 노출의 위험의 있음</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endParaRPr lang="en-US" altLang="ko-KR" sz="1400" dirty="0">
              <a:solidFill>
                <a:srgbClr val="FF0000"/>
              </a:solidFill>
              <a:latin typeface="LG Smart UI SemiBold" panose="020B0700000101010101" pitchFamily="50" charset="-127"/>
              <a:ea typeface="LG Smart UI SemiBold" panose="020B0700000101010101" pitchFamily="50" charset="-127"/>
              <a:cs typeface="Arial" panose="020B0604020202020204" pitchFamily="34" charset="0"/>
            </a:endParaRPr>
          </a:p>
        </p:txBody>
      </p:sp>
      <p:pic>
        <p:nvPicPr>
          <p:cNvPr id="5" name="그림 4"/>
          <p:cNvPicPr>
            <a:picLocks noChangeAspect="1"/>
          </p:cNvPicPr>
          <p:nvPr/>
        </p:nvPicPr>
        <p:blipFill>
          <a:blip r:embed="rId2"/>
          <a:stretch>
            <a:fillRect/>
          </a:stretch>
        </p:blipFill>
        <p:spPr>
          <a:xfrm>
            <a:off x="114175" y="1058362"/>
            <a:ext cx="6006670" cy="3954814"/>
          </a:xfrm>
          <a:prstGeom prst="rect">
            <a:avLst/>
          </a:prstGeom>
        </p:spPr>
      </p:pic>
    </p:spTree>
    <p:extLst>
      <p:ext uri="{BB962C8B-B14F-4D97-AF65-F5344CB8AC3E}">
        <p14:creationId xmlns:p14="http://schemas.microsoft.com/office/powerpoint/2010/main" val="2208799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직사각형 28"/>
          <p:cNvSpPr/>
          <p:nvPr/>
        </p:nvSpPr>
        <p:spPr>
          <a:xfrm>
            <a:off x="4602042" y="5028828"/>
            <a:ext cx="144000" cy="144000"/>
          </a:xfrm>
          <a:prstGeom prst="rect">
            <a:avLst/>
          </a:prstGeom>
          <a:solidFill>
            <a:srgbClr val="FFFF00"/>
          </a:solidFill>
          <a:ln>
            <a:noFill/>
          </a:ln>
        </p:spPr>
        <p:txBody>
          <a:bodyPr rtlCol="0" anchor="ctr">
            <a:spAutoFit/>
          </a:bodyPr>
          <a:lstStyle/>
          <a:p>
            <a:pPr marL="0" marR="0" algn="ctr">
              <a:spcBef>
                <a:spcPts val="0"/>
              </a:spcBef>
              <a:spcAft>
                <a:spcPts val="0"/>
              </a:spcAft>
            </a:pPr>
            <a:endParaRPr lang="en-US" sz="1000" dirty="0">
              <a:solidFill>
                <a:srgbClr val="000000"/>
              </a:solidFill>
              <a:latin typeface="Malgun Gothic" panose="020B0503020000020004" pitchFamily="50" charset="-127"/>
              <a:ea typeface="Malgun Gothic" panose="020B0503020000020004" pitchFamily="50" charset="-127"/>
            </a:endParaRPr>
          </a:p>
        </p:txBody>
      </p:sp>
      <p:sp>
        <p:nvSpPr>
          <p:cNvPr id="31" name="직사각형 30"/>
          <p:cNvSpPr/>
          <p:nvPr/>
        </p:nvSpPr>
        <p:spPr>
          <a:xfrm>
            <a:off x="4602042" y="5172828"/>
            <a:ext cx="144000" cy="144000"/>
          </a:xfrm>
          <a:prstGeom prst="rect">
            <a:avLst/>
          </a:prstGeom>
          <a:solidFill>
            <a:srgbClr val="FFFF00"/>
          </a:solidFill>
          <a:ln>
            <a:noFill/>
          </a:ln>
        </p:spPr>
        <p:txBody>
          <a:bodyPr rtlCol="0" anchor="ctr">
            <a:spAutoFit/>
          </a:bodyPr>
          <a:lstStyle/>
          <a:p>
            <a:pPr marL="0" marR="0" algn="ctr">
              <a:spcBef>
                <a:spcPts val="0"/>
              </a:spcBef>
              <a:spcAft>
                <a:spcPts val="0"/>
              </a:spcAft>
            </a:pPr>
            <a:endParaRPr lang="en-US" sz="1000" dirty="0">
              <a:solidFill>
                <a:srgbClr val="000000"/>
              </a:solidFill>
              <a:latin typeface="Malgun Gothic" panose="020B0503020000020004" pitchFamily="50" charset="-127"/>
              <a:ea typeface="Malgun Gothic" panose="020B0503020000020004" pitchFamily="50" charset="-127"/>
            </a:endParaRPr>
          </a:p>
        </p:txBody>
      </p:sp>
      <p:cxnSp>
        <p:nvCxnSpPr>
          <p:cNvPr id="32" name="꺾인 연결선 31"/>
          <p:cNvCxnSpPr>
            <a:stCxn id="29" idx="3"/>
            <a:endCxn id="31" idx="3"/>
          </p:cNvCxnSpPr>
          <p:nvPr/>
        </p:nvCxnSpPr>
        <p:spPr>
          <a:xfrm>
            <a:off x="4746042" y="5100828"/>
            <a:ext cx="12700" cy="144000"/>
          </a:xfrm>
          <a:prstGeom prst="bentConnector3">
            <a:avLst>
              <a:gd name="adj1" fmla="val 1800000"/>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4" name="텍스트 개체 틀 3"/>
          <p:cNvSpPr txBox="1">
            <a:spLocks/>
          </p:cNvSpPr>
          <p:nvPr/>
        </p:nvSpPr>
        <p:spPr>
          <a:xfrm>
            <a:off x="438485" y="672117"/>
            <a:ext cx="11418155" cy="1400383"/>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Related Quality Attribute</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endPar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endParaRPr>
          </a:p>
          <a:p>
            <a:pPr lvl="0">
              <a:lnSpc>
                <a:spcPct val="120000"/>
              </a:lnSpc>
              <a:spcBef>
                <a:spcPct val="50000"/>
              </a:spcBef>
            </a:pPr>
            <a:r>
              <a:rPr lang="en-US" altLang="ko-KR" sz="1400" dirty="0" err="1">
                <a:latin typeface="LG Smart UI SemiBold" panose="020B0700000101010101" pitchFamily="50" charset="-127"/>
                <a:ea typeface="LG Smart UI SemiBold" panose="020B0700000101010101" pitchFamily="50" charset="-127"/>
                <a:cs typeface="Arial" panose="020B0604020202020204" pitchFamily="34" charset="0"/>
              </a:rPr>
              <a:t>Usecase</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analysis (300MByte(s) single software package transfer time-to-step measurement)</a:t>
            </a:r>
            <a:endPar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15" name="TextBox 14"/>
          <p:cNvSpPr txBox="1"/>
          <p:nvPr/>
        </p:nvSpPr>
        <p:spPr>
          <a:xfrm>
            <a:off x="335360" y="98395"/>
            <a:ext cx="5220580" cy="369332"/>
          </a:xfrm>
          <a:prstGeom prst="rect">
            <a:avLst/>
          </a:prstGeom>
          <a:noFill/>
        </p:spPr>
        <p:txBody>
          <a:bodyPr wrap="square" rtlCol="0">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lang="en-US" altLang="ko-KR" sz="1800" dirty="0">
                <a:solidFill>
                  <a:prstClr val="black"/>
                </a:solidFill>
                <a:latin typeface="LG Smart UI SemiBold" panose="020B0700000101010101" pitchFamily="50" charset="-127"/>
                <a:ea typeface="LG Smart UI SemiBold" panose="020B0700000101010101" pitchFamily="50" charset="-127"/>
              </a:rPr>
              <a:t>4</a:t>
            </a:r>
            <a:r>
              <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.2 Architectural Decision</a:t>
            </a:r>
            <a:r>
              <a:rPr kumimoji="1" lang="en-US" altLang="ko-KR" sz="1800" b="1" i="0" u="none" strike="noStrike" kern="1200" cap="none" spc="0" normalizeH="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 Performance</a:t>
            </a: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sp>
        <p:nvSpPr>
          <p:cNvPr id="9" name="직사각형 8"/>
          <p:cNvSpPr/>
          <p:nvPr/>
        </p:nvSpPr>
        <p:spPr>
          <a:xfrm>
            <a:off x="742621" y="4270513"/>
            <a:ext cx="3998664" cy="288000"/>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kern="0" dirty="0">
                <a:solidFill>
                  <a:prstClr val="black"/>
                </a:solidFill>
                <a:latin typeface="LG Smart UI SemiBold" panose="020B0700000101010101" pitchFamily="50" charset="-127"/>
                <a:ea typeface="LG Smart UI SemiBold" panose="020B0700000101010101" pitchFamily="50" charset="-127"/>
              </a:rPr>
              <a:t>UCM Master</a:t>
            </a:r>
            <a:endParaRPr kumimoji="0" lang="en-US"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sp>
        <p:nvSpPr>
          <p:cNvPr id="10" name="직사각형 9"/>
          <p:cNvSpPr/>
          <p:nvPr/>
        </p:nvSpPr>
        <p:spPr>
          <a:xfrm>
            <a:off x="747376" y="3512198"/>
            <a:ext cx="3993909" cy="288000"/>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OTA Client</a:t>
            </a:r>
          </a:p>
        </p:txBody>
      </p:sp>
      <p:sp>
        <p:nvSpPr>
          <p:cNvPr id="12" name="직사각형 11"/>
          <p:cNvSpPr/>
          <p:nvPr/>
        </p:nvSpPr>
        <p:spPr>
          <a:xfrm>
            <a:off x="747375" y="2753883"/>
            <a:ext cx="3993911" cy="288000"/>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Backend Server</a:t>
            </a:r>
          </a:p>
        </p:txBody>
      </p:sp>
      <p:cxnSp>
        <p:nvCxnSpPr>
          <p:cNvPr id="3" name="직선 화살표 연결선 2"/>
          <p:cNvCxnSpPr>
            <a:stCxn id="12" idx="2"/>
            <a:endCxn id="10" idx="0"/>
          </p:cNvCxnSpPr>
          <p:nvPr/>
        </p:nvCxnSpPr>
        <p:spPr>
          <a:xfrm>
            <a:off x="2744331" y="3041883"/>
            <a:ext cx="0" cy="470315"/>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a:stCxn id="10" idx="2"/>
            <a:endCxn id="9" idx="0"/>
          </p:cNvCxnSpPr>
          <p:nvPr/>
        </p:nvCxnSpPr>
        <p:spPr>
          <a:xfrm flipH="1">
            <a:off x="2741953" y="3800198"/>
            <a:ext cx="2378" cy="470315"/>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a:stCxn id="9" idx="2"/>
            <a:endCxn id="63" idx="0"/>
          </p:cNvCxnSpPr>
          <p:nvPr/>
        </p:nvCxnSpPr>
        <p:spPr>
          <a:xfrm>
            <a:off x="2741953" y="4558513"/>
            <a:ext cx="2378" cy="470315"/>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7" name="직사각형 36"/>
          <p:cNvSpPr/>
          <p:nvPr/>
        </p:nvSpPr>
        <p:spPr>
          <a:xfrm>
            <a:off x="5094539" y="2888883"/>
            <a:ext cx="864000" cy="18000"/>
          </a:xfrm>
          <a:prstGeom prst="rect">
            <a:avLst/>
          </a:prstGeom>
          <a:solidFill>
            <a:schemeClr val="tx1"/>
          </a:solidFill>
        </p:spPr>
        <p:txBody>
          <a:bodyPr rtlCol="0" anchor="ctr">
            <a:spAutoFit/>
          </a:bodyPr>
          <a:lstStyle/>
          <a:p>
            <a:pPr marL="0" marR="0" algn="ctr">
              <a:spcBef>
                <a:spcPts val="0"/>
              </a:spcBef>
              <a:spcAft>
                <a:spcPts val="0"/>
              </a:spcAft>
            </a:pPr>
            <a:endParaRPr lang="en-US" sz="1000" dirty="0">
              <a:solidFill>
                <a:srgbClr val="000000"/>
              </a:solidFill>
              <a:latin typeface="Malgun Gothic" panose="020B0503020000020004" pitchFamily="50" charset="-127"/>
              <a:ea typeface="Malgun Gothic" panose="020B0503020000020004" pitchFamily="50" charset="-127"/>
            </a:endParaRPr>
          </a:p>
        </p:txBody>
      </p:sp>
      <p:sp>
        <p:nvSpPr>
          <p:cNvPr id="44" name="직사각형 43"/>
          <p:cNvSpPr/>
          <p:nvPr/>
        </p:nvSpPr>
        <p:spPr>
          <a:xfrm>
            <a:off x="5094539" y="3650011"/>
            <a:ext cx="864000" cy="18000"/>
          </a:xfrm>
          <a:prstGeom prst="rect">
            <a:avLst/>
          </a:prstGeom>
          <a:solidFill>
            <a:schemeClr val="tx1"/>
          </a:solidFill>
        </p:spPr>
        <p:txBody>
          <a:bodyPr rtlCol="0" anchor="ctr">
            <a:spAutoFit/>
          </a:bodyPr>
          <a:lstStyle/>
          <a:p>
            <a:pPr marL="0" marR="0" algn="ctr">
              <a:spcBef>
                <a:spcPts val="0"/>
              </a:spcBef>
              <a:spcAft>
                <a:spcPts val="0"/>
              </a:spcAft>
            </a:pPr>
            <a:endParaRPr lang="en-US" sz="1000" dirty="0">
              <a:solidFill>
                <a:srgbClr val="000000"/>
              </a:solidFill>
              <a:latin typeface="Malgun Gothic" panose="020B0503020000020004" pitchFamily="50" charset="-127"/>
              <a:ea typeface="Malgun Gothic" panose="020B0503020000020004" pitchFamily="50" charset="-127"/>
            </a:endParaRPr>
          </a:p>
        </p:txBody>
      </p:sp>
      <p:sp>
        <p:nvSpPr>
          <p:cNvPr id="45" name="직사각형 44"/>
          <p:cNvSpPr/>
          <p:nvPr/>
        </p:nvSpPr>
        <p:spPr>
          <a:xfrm>
            <a:off x="5094539" y="5010828"/>
            <a:ext cx="864000" cy="18000"/>
          </a:xfrm>
          <a:prstGeom prst="rect">
            <a:avLst/>
          </a:prstGeom>
          <a:solidFill>
            <a:schemeClr val="tx1"/>
          </a:solidFill>
        </p:spPr>
        <p:txBody>
          <a:bodyPr rtlCol="0" anchor="ctr">
            <a:spAutoFit/>
          </a:bodyPr>
          <a:lstStyle/>
          <a:p>
            <a:pPr marL="0" marR="0" algn="ctr">
              <a:spcBef>
                <a:spcPts val="0"/>
              </a:spcBef>
              <a:spcAft>
                <a:spcPts val="0"/>
              </a:spcAft>
            </a:pPr>
            <a:endParaRPr lang="en-US" sz="1000" dirty="0">
              <a:solidFill>
                <a:srgbClr val="000000"/>
              </a:solidFill>
              <a:latin typeface="Malgun Gothic" panose="020B0503020000020004" pitchFamily="50" charset="-127"/>
              <a:ea typeface="Malgun Gothic" panose="020B0503020000020004" pitchFamily="50" charset="-127"/>
            </a:endParaRPr>
          </a:p>
        </p:txBody>
      </p:sp>
      <p:cxnSp>
        <p:nvCxnSpPr>
          <p:cNvPr id="48" name="직선 화살표 연결선 47"/>
          <p:cNvCxnSpPr>
            <a:stCxn id="37" idx="2"/>
            <a:endCxn id="44" idx="0"/>
          </p:cNvCxnSpPr>
          <p:nvPr/>
        </p:nvCxnSpPr>
        <p:spPr>
          <a:xfrm>
            <a:off x="5526539" y="2906883"/>
            <a:ext cx="0" cy="743128"/>
          </a:xfrm>
          <a:prstGeom prst="straightConnector1">
            <a:avLst/>
          </a:prstGeom>
          <a:ln>
            <a:solidFill>
              <a:schemeClr val="tx1"/>
            </a:solidFill>
            <a:prstDash val="sysDot"/>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51" name="직선 화살표 연결선 50"/>
          <p:cNvCxnSpPr>
            <a:stCxn id="44" idx="2"/>
            <a:endCxn id="45" idx="0"/>
          </p:cNvCxnSpPr>
          <p:nvPr/>
        </p:nvCxnSpPr>
        <p:spPr>
          <a:xfrm>
            <a:off x="5526539" y="3668011"/>
            <a:ext cx="0" cy="1342817"/>
          </a:xfrm>
          <a:prstGeom prst="straightConnector1">
            <a:avLst/>
          </a:prstGeom>
          <a:ln>
            <a:solidFill>
              <a:schemeClr val="tx1"/>
            </a:solidFill>
            <a:prstDash val="sysDot"/>
            <a:headEnd type="stealth"/>
            <a:tailEnd type="stealth"/>
          </a:ln>
        </p:spPr>
        <p:style>
          <a:lnRef idx="1">
            <a:schemeClr val="accent1"/>
          </a:lnRef>
          <a:fillRef idx="0">
            <a:schemeClr val="accent1"/>
          </a:fillRef>
          <a:effectRef idx="0">
            <a:schemeClr val="accent1"/>
          </a:effectRef>
          <a:fontRef idx="minor">
            <a:schemeClr val="tx1"/>
          </a:fontRef>
        </p:style>
      </p:cxnSp>
      <p:sp>
        <p:nvSpPr>
          <p:cNvPr id="54" name="직사각형 53"/>
          <p:cNvSpPr/>
          <p:nvPr/>
        </p:nvSpPr>
        <p:spPr>
          <a:xfrm>
            <a:off x="5094539" y="5298828"/>
            <a:ext cx="864000" cy="18000"/>
          </a:xfrm>
          <a:prstGeom prst="rect">
            <a:avLst/>
          </a:prstGeom>
          <a:solidFill>
            <a:schemeClr val="tx1"/>
          </a:solidFill>
        </p:spPr>
        <p:txBody>
          <a:bodyPr rtlCol="0" anchor="ctr">
            <a:spAutoFit/>
          </a:bodyPr>
          <a:lstStyle/>
          <a:p>
            <a:pPr marL="0" marR="0" algn="ctr">
              <a:spcBef>
                <a:spcPts val="0"/>
              </a:spcBef>
              <a:spcAft>
                <a:spcPts val="0"/>
              </a:spcAft>
            </a:pPr>
            <a:endParaRPr lang="en-US" sz="1000" dirty="0">
              <a:solidFill>
                <a:srgbClr val="000000"/>
              </a:solidFill>
              <a:latin typeface="Malgun Gothic" panose="020B0503020000020004" pitchFamily="50" charset="-127"/>
              <a:ea typeface="Malgun Gothic" panose="020B0503020000020004" pitchFamily="50" charset="-127"/>
            </a:endParaRPr>
          </a:p>
        </p:txBody>
      </p:sp>
      <p:cxnSp>
        <p:nvCxnSpPr>
          <p:cNvPr id="55" name="직선 화살표 연결선 54"/>
          <p:cNvCxnSpPr>
            <a:stCxn id="45" idx="2"/>
            <a:endCxn id="54" idx="0"/>
          </p:cNvCxnSpPr>
          <p:nvPr/>
        </p:nvCxnSpPr>
        <p:spPr>
          <a:xfrm>
            <a:off x="5526539" y="5028828"/>
            <a:ext cx="0" cy="270000"/>
          </a:xfrm>
          <a:prstGeom prst="straightConnector1">
            <a:avLst/>
          </a:prstGeom>
          <a:ln>
            <a:solidFill>
              <a:schemeClr val="tx1"/>
            </a:solidFill>
            <a:prstDash val="sysDot"/>
            <a:headEnd type="stealth"/>
            <a:tailEnd type="stealth"/>
          </a:ln>
        </p:spPr>
        <p:style>
          <a:lnRef idx="1">
            <a:schemeClr val="accent1"/>
          </a:lnRef>
          <a:fillRef idx="0">
            <a:schemeClr val="accent1"/>
          </a:fillRef>
          <a:effectRef idx="0">
            <a:schemeClr val="accent1"/>
          </a:effectRef>
          <a:fontRef idx="minor">
            <a:schemeClr val="tx1"/>
          </a:fontRef>
        </p:style>
      </p:cxnSp>
      <p:sp>
        <p:nvSpPr>
          <p:cNvPr id="58" name="직사각형 57"/>
          <p:cNvSpPr/>
          <p:nvPr/>
        </p:nvSpPr>
        <p:spPr>
          <a:xfrm>
            <a:off x="5526539" y="3162929"/>
            <a:ext cx="2108269" cy="246221"/>
          </a:xfrm>
          <a:prstGeom prst="rect">
            <a:avLst/>
          </a:prstGeom>
        </p:spPr>
        <p:txBody>
          <a:bodyPr wrap="none">
            <a:spAutoFit/>
          </a:bodyPr>
          <a:lstStyle/>
          <a:p>
            <a:r>
              <a:rPr kumimoji="0" lang="en-US" sz="1000" b="0" kern="0" dirty="0">
                <a:solidFill>
                  <a:prstClr val="black"/>
                </a:solidFill>
                <a:latin typeface="LG Smart UI SemiBold" panose="020B0700000101010101" pitchFamily="50" charset="-127"/>
                <a:ea typeface="LG Smart UI SemiBold" panose="020B0700000101010101" pitchFamily="50" charset="-127"/>
              </a:rPr>
              <a:t>Push Image (About</a:t>
            </a:r>
            <a:r>
              <a:rPr kumimoji="0" lang="ko-KR" altLang="en-US" sz="1000" b="0" kern="0" dirty="0">
                <a:solidFill>
                  <a:prstClr val="black"/>
                </a:solidFill>
                <a:latin typeface="LG Smart UI SemiBold" panose="020B0700000101010101" pitchFamily="50" charset="-127"/>
                <a:ea typeface="LG Smart UI SemiBold" panose="020B0700000101010101" pitchFamily="50" charset="-127"/>
              </a:rPr>
              <a:t> </a:t>
            </a:r>
            <a:r>
              <a:rPr kumimoji="0" lang="en-US" sz="1000" b="0" kern="0" dirty="0">
                <a:solidFill>
                  <a:prstClr val="black"/>
                </a:solidFill>
                <a:latin typeface="LG Smart UI SemiBold" panose="020B0700000101010101" pitchFamily="50" charset="-127"/>
                <a:ea typeface="LG Smart UI SemiBold" panose="020B0700000101010101" pitchFamily="50" charset="-127"/>
              </a:rPr>
              <a:t>3 min. 10 sec.)</a:t>
            </a:r>
            <a:endParaRPr lang="en-US" dirty="0"/>
          </a:p>
        </p:txBody>
      </p:sp>
      <p:sp>
        <p:nvSpPr>
          <p:cNvPr id="59" name="직사각형 58"/>
          <p:cNvSpPr/>
          <p:nvPr/>
        </p:nvSpPr>
        <p:spPr>
          <a:xfrm>
            <a:off x="5526539" y="4291402"/>
            <a:ext cx="2371162" cy="246221"/>
          </a:xfrm>
          <a:prstGeom prst="rect">
            <a:avLst/>
          </a:prstGeom>
        </p:spPr>
        <p:txBody>
          <a:bodyPr wrap="none">
            <a:spAutoFit/>
          </a:bodyPr>
          <a:lstStyle/>
          <a:p>
            <a:r>
              <a:rPr kumimoji="0" lang="en-US" sz="1000" b="0" kern="0" dirty="0">
                <a:solidFill>
                  <a:prstClr val="black"/>
                </a:solidFill>
                <a:latin typeface="LG Smart UI SemiBold" panose="020B0700000101010101" pitchFamily="50" charset="-127"/>
                <a:ea typeface="LG Smart UI SemiBold" panose="020B0700000101010101" pitchFamily="50" charset="-127"/>
              </a:rPr>
              <a:t>Transfer Image (About 23 min 20 sec.)</a:t>
            </a:r>
            <a:endParaRPr lang="en-US" dirty="0"/>
          </a:p>
        </p:txBody>
      </p:sp>
      <p:sp>
        <p:nvSpPr>
          <p:cNvPr id="60" name="직사각형 59"/>
          <p:cNvSpPr/>
          <p:nvPr/>
        </p:nvSpPr>
        <p:spPr>
          <a:xfrm>
            <a:off x="5526539" y="5041262"/>
            <a:ext cx="1762021" cy="246221"/>
          </a:xfrm>
          <a:prstGeom prst="rect">
            <a:avLst/>
          </a:prstGeom>
        </p:spPr>
        <p:txBody>
          <a:bodyPr wrap="none">
            <a:spAutoFit/>
          </a:bodyPr>
          <a:lstStyle/>
          <a:p>
            <a:r>
              <a:rPr kumimoji="0" lang="en-US" sz="1000" b="0" kern="0" dirty="0">
                <a:solidFill>
                  <a:prstClr val="black"/>
                </a:solidFill>
                <a:latin typeface="LG Smart UI SemiBold" panose="020B0700000101010101" pitchFamily="50" charset="-127"/>
                <a:ea typeface="LG Smart UI SemiBold" panose="020B0700000101010101" pitchFamily="50" charset="-127"/>
              </a:rPr>
              <a:t>Install Image (About 2 min.)</a:t>
            </a:r>
            <a:endParaRPr lang="en-US" dirty="0"/>
          </a:p>
        </p:txBody>
      </p:sp>
      <p:sp>
        <p:nvSpPr>
          <p:cNvPr id="4097" name="모서리가 둥근 직사각형 4096"/>
          <p:cNvSpPr/>
          <p:nvPr/>
        </p:nvSpPr>
        <p:spPr>
          <a:xfrm>
            <a:off x="479375" y="3920011"/>
            <a:ext cx="7492709" cy="989002"/>
          </a:xfrm>
          <a:prstGeom prst="roundRect">
            <a:avLst/>
          </a:prstGeom>
          <a:noFill/>
          <a:ln>
            <a:solidFill>
              <a:srgbClr val="FFC000"/>
            </a:solidFill>
            <a:prstDash val="sysDash"/>
          </a:ln>
        </p:spPr>
        <p:txBody>
          <a:bodyPr rtlCol="0" anchor="ctr">
            <a:noAutofit/>
          </a:bodyPr>
          <a:lstStyle/>
          <a:p>
            <a:pPr algn="ctr">
              <a:spcBef>
                <a:spcPts val="0"/>
              </a:spcBef>
              <a:spcAft>
                <a:spcPts val="0"/>
              </a:spcAft>
            </a:pPr>
            <a:endParaRPr lang="en-US" sz="1000" dirty="0">
              <a:solidFill>
                <a:srgbClr val="000000"/>
              </a:solidFill>
              <a:latin typeface="Malgun Gothic" panose="020B0503020000020004" pitchFamily="50" charset="-127"/>
              <a:ea typeface="Malgun Gothic" panose="020B0503020000020004" pitchFamily="50" charset="-127"/>
            </a:endParaRPr>
          </a:p>
        </p:txBody>
      </p:sp>
      <p:pic>
        <p:nvPicPr>
          <p:cNvPr id="3074" name="Picture 2" descr="체크 표시 클립 아트. 무료 다운로드. | Creazill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24192" y="4270513"/>
            <a:ext cx="289283" cy="289283"/>
          </a:xfrm>
          <a:prstGeom prst="rect">
            <a:avLst/>
          </a:prstGeom>
          <a:noFill/>
          <a:extLst>
            <a:ext uri="{909E8E84-426E-40DD-AFC4-6F175D3DCCD1}">
              <a14:hiddenFill xmlns:a14="http://schemas.microsoft.com/office/drawing/2010/main">
                <a:solidFill>
                  <a:srgbClr val="FFFFFF"/>
                </a:solidFill>
              </a14:hiddenFill>
            </a:ext>
          </a:extLst>
        </p:spPr>
      </p:pic>
      <p:sp>
        <p:nvSpPr>
          <p:cNvPr id="4100" name="직사각형 4099"/>
          <p:cNvSpPr/>
          <p:nvPr/>
        </p:nvSpPr>
        <p:spPr>
          <a:xfrm>
            <a:off x="8113475" y="4214457"/>
            <a:ext cx="4576894" cy="400110"/>
          </a:xfrm>
          <a:prstGeom prst="rect">
            <a:avLst/>
          </a:prstGeom>
        </p:spPr>
        <p:txBody>
          <a:bodyPr wrap="none">
            <a:spAutoFit/>
          </a:bodyPr>
          <a:lstStyle/>
          <a:p>
            <a:r>
              <a:rPr lang="en-US" sz="1000" dirty="0">
                <a:solidFill>
                  <a:srgbClr val="00B050"/>
                </a:solidFill>
                <a:latin typeface="LG Smart UI SemiBold" panose="020B0700000101010101" pitchFamily="50" charset="-127"/>
                <a:ea typeface="LG Smart UI SemiBold" panose="020B0700000101010101" pitchFamily="50" charset="-127"/>
                <a:cs typeface="Arial" panose="020B0604020202020204" pitchFamily="34" charset="0"/>
              </a:rPr>
              <a:t>Expect additional costs to increase the Software Package(s),
Software Update Turnaround Time Determined by Improvement Points</a:t>
            </a:r>
            <a:endParaRPr lang="en-US" altLang="ko-KR" sz="1000" dirty="0">
              <a:solidFill>
                <a:srgbClr val="00B050"/>
              </a:solidFill>
              <a:latin typeface="LG Smart UI SemiBold" panose="020B0700000101010101" pitchFamily="50" charset="-127"/>
              <a:ea typeface="LG Smart UI SemiBold" panose="020B0700000101010101" pitchFamily="50" charset="-127"/>
              <a:cs typeface="Arial" panose="020B0604020202020204" pitchFamily="34" charset="0"/>
            </a:endParaRPr>
          </a:p>
        </p:txBody>
      </p:sp>
      <p:grpSp>
        <p:nvGrpSpPr>
          <p:cNvPr id="4102" name="그룹 4101"/>
          <p:cNvGrpSpPr/>
          <p:nvPr/>
        </p:nvGrpSpPr>
        <p:grpSpPr>
          <a:xfrm>
            <a:off x="734074" y="5593980"/>
            <a:ext cx="6200086" cy="972108"/>
            <a:chOff x="1918693" y="5292249"/>
            <a:chExt cx="6200086" cy="972108"/>
          </a:xfrm>
        </p:grpSpPr>
        <p:sp>
          <p:nvSpPr>
            <p:cNvPr id="92" name="직사각형 91"/>
            <p:cNvSpPr/>
            <p:nvPr/>
          </p:nvSpPr>
          <p:spPr>
            <a:xfrm>
              <a:off x="1918693" y="5292249"/>
              <a:ext cx="6200086" cy="972108"/>
            </a:xfrm>
            <a:prstGeom prst="rect">
              <a:avLst/>
            </a:prstGeom>
            <a:solidFill>
              <a:sysClr val="window" lastClr="FFFFFF"/>
            </a:solidFill>
            <a:ln w="3175" cap="flat" cmpd="sng" algn="ctr">
              <a:solidFill>
                <a:sysClr val="windowText" lastClr="000000"/>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Key</a:t>
              </a:r>
              <a:endParaRPr kumimoji="0" lang="en-US"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grpSp>
          <p:nvGrpSpPr>
            <p:cNvPr id="93" name="그룹 92"/>
            <p:cNvGrpSpPr/>
            <p:nvPr/>
          </p:nvGrpSpPr>
          <p:grpSpPr>
            <a:xfrm>
              <a:off x="2034411" y="5580329"/>
              <a:ext cx="2334721" cy="246221"/>
              <a:chOff x="2918701" y="5593504"/>
              <a:chExt cx="2334721" cy="246221"/>
            </a:xfrm>
          </p:grpSpPr>
          <p:sp>
            <p:nvSpPr>
              <p:cNvPr id="106" name="직사각형 105"/>
              <p:cNvSpPr/>
              <p:nvPr/>
            </p:nvSpPr>
            <p:spPr>
              <a:xfrm>
                <a:off x="2918701" y="5639267"/>
                <a:ext cx="360000" cy="144000"/>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sp>
            <p:nvSpPr>
              <p:cNvPr id="107" name="직사각형 106"/>
              <p:cNvSpPr/>
              <p:nvPr/>
            </p:nvSpPr>
            <p:spPr>
              <a:xfrm>
                <a:off x="3283011" y="5593504"/>
                <a:ext cx="1970411" cy="24622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rPr>
                  <a:t>AUTOSAR Adaptive Application</a:t>
                </a:r>
              </a:p>
            </p:txBody>
          </p:sp>
        </p:grpSp>
        <p:grpSp>
          <p:nvGrpSpPr>
            <p:cNvPr id="94" name="그룹 93"/>
            <p:cNvGrpSpPr/>
            <p:nvPr/>
          </p:nvGrpSpPr>
          <p:grpSpPr>
            <a:xfrm>
              <a:off x="5028760" y="5580329"/>
              <a:ext cx="2639292" cy="246221"/>
              <a:chOff x="5722550" y="5593504"/>
              <a:chExt cx="2639292" cy="246221"/>
            </a:xfrm>
          </p:grpSpPr>
          <p:sp>
            <p:nvSpPr>
              <p:cNvPr id="104" name="직사각형 103"/>
              <p:cNvSpPr/>
              <p:nvPr/>
            </p:nvSpPr>
            <p:spPr>
              <a:xfrm>
                <a:off x="5722550" y="5639267"/>
                <a:ext cx="360000" cy="144000"/>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sp>
            <p:nvSpPr>
              <p:cNvPr id="105" name="직사각형 104"/>
              <p:cNvSpPr/>
              <p:nvPr/>
            </p:nvSpPr>
            <p:spPr>
              <a:xfrm>
                <a:off x="6086860" y="5593504"/>
                <a:ext cx="2274982" cy="24622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rPr>
                  <a:t>AUTOSAR Adaptive Platform module</a:t>
                </a:r>
              </a:p>
            </p:txBody>
          </p:sp>
        </p:grpSp>
        <p:grpSp>
          <p:nvGrpSpPr>
            <p:cNvPr id="95" name="그룹 94"/>
            <p:cNvGrpSpPr/>
            <p:nvPr/>
          </p:nvGrpSpPr>
          <p:grpSpPr>
            <a:xfrm>
              <a:off x="2030101" y="5903596"/>
              <a:ext cx="1433834" cy="246221"/>
              <a:chOff x="2914391" y="5887268"/>
              <a:chExt cx="1433834" cy="246221"/>
            </a:xfrm>
          </p:grpSpPr>
          <p:sp>
            <p:nvSpPr>
              <p:cNvPr id="102" name="직사각형 101"/>
              <p:cNvSpPr/>
              <p:nvPr/>
            </p:nvSpPr>
            <p:spPr>
              <a:xfrm>
                <a:off x="2914391" y="5933031"/>
                <a:ext cx="360000" cy="144000"/>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sp>
            <p:nvSpPr>
              <p:cNvPr id="103" name="직사각형 102"/>
              <p:cNvSpPr/>
              <p:nvPr/>
            </p:nvSpPr>
            <p:spPr>
              <a:xfrm>
                <a:off x="3278701" y="5887268"/>
                <a:ext cx="1069524" cy="24622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rPr>
                  <a:t>External Entity</a:t>
                </a:r>
              </a:p>
            </p:txBody>
          </p:sp>
        </p:grpSp>
        <p:grpSp>
          <p:nvGrpSpPr>
            <p:cNvPr id="4101" name="그룹 4100"/>
            <p:cNvGrpSpPr/>
            <p:nvPr/>
          </p:nvGrpSpPr>
          <p:grpSpPr>
            <a:xfrm>
              <a:off x="5028760" y="5898248"/>
              <a:ext cx="1095600" cy="246221"/>
              <a:chOff x="351684" y="6492571"/>
              <a:chExt cx="1095600" cy="246221"/>
            </a:xfrm>
          </p:grpSpPr>
          <p:sp>
            <p:nvSpPr>
              <p:cNvPr id="98" name="직사각형 97"/>
              <p:cNvSpPr/>
              <p:nvPr/>
            </p:nvSpPr>
            <p:spPr>
              <a:xfrm>
                <a:off x="715994" y="6492571"/>
                <a:ext cx="731290" cy="24622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rPr>
                  <a:t>Data flow</a:t>
                </a:r>
              </a:p>
            </p:txBody>
          </p:sp>
          <p:cxnSp>
            <p:nvCxnSpPr>
              <p:cNvPr id="99" name="직선 화살표 연결선 98"/>
              <p:cNvCxnSpPr/>
              <p:nvPr/>
            </p:nvCxnSpPr>
            <p:spPr>
              <a:xfrm>
                <a:off x="351684" y="6610334"/>
                <a:ext cx="360000" cy="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grpSp>
      <p:sp>
        <p:nvSpPr>
          <p:cNvPr id="63" name="직사각형 62"/>
          <p:cNvSpPr/>
          <p:nvPr/>
        </p:nvSpPr>
        <p:spPr>
          <a:xfrm>
            <a:off x="747376" y="5028828"/>
            <a:ext cx="3993909" cy="288000"/>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UCM Subordinate</a:t>
            </a:r>
          </a:p>
        </p:txBody>
      </p:sp>
      <p:sp>
        <p:nvSpPr>
          <p:cNvPr id="65" name="직사각형 64"/>
          <p:cNvSpPr/>
          <p:nvPr/>
        </p:nvSpPr>
        <p:spPr>
          <a:xfrm>
            <a:off x="734074" y="2348880"/>
            <a:ext cx="2751074" cy="400110"/>
          </a:xfrm>
          <a:prstGeom prst="rect">
            <a:avLst/>
          </a:prstGeom>
        </p:spPr>
        <p:txBody>
          <a:bodyPr wrap="none">
            <a:spAutoFit/>
          </a:bodyPr>
          <a:lstStyle/>
          <a:p>
            <a:r>
              <a:rPr kumimoji="0" lang="en-US" sz="1000" b="0" kern="0" dirty="0">
                <a:solidFill>
                  <a:srgbClr val="00B050"/>
                </a:solidFill>
                <a:latin typeface="LG Smart UI SemiBold" panose="020B0700000101010101" pitchFamily="50" charset="-127"/>
                <a:ea typeface="LG Smart UI SemiBold" panose="020B0700000101010101" pitchFamily="50" charset="-127"/>
              </a:rPr>
              <a:t>With UCM Master, Wireless Software Update</a:t>
            </a:r>
          </a:p>
          <a:p>
            <a:r>
              <a:rPr kumimoji="0" lang="en-US" sz="1000" b="0" kern="0" dirty="0">
                <a:solidFill>
                  <a:srgbClr val="00B050"/>
                </a:solidFill>
                <a:latin typeface="LG Smart UI SemiBold" panose="020B0700000101010101" pitchFamily="50" charset="-127"/>
                <a:ea typeface="LG Smart UI SemiBold" panose="020B0700000101010101" pitchFamily="50" charset="-127"/>
              </a:rPr>
              <a:t>(Software Package 1</a:t>
            </a:r>
            <a:r>
              <a:rPr kumimoji="0" lang="ko-KR" altLang="en-US" sz="1000" b="0" kern="0" dirty="0">
                <a:solidFill>
                  <a:srgbClr val="00B050"/>
                </a:solidFill>
                <a:latin typeface="LG Smart UI SemiBold" panose="020B0700000101010101" pitchFamily="50" charset="-127"/>
                <a:ea typeface="LG Smart UI SemiBold" panose="020B0700000101010101" pitchFamily="50" charset="-127"/>
              </a:rPr>
              <a:t>개 전송</a:t>
            </a:r>
            <a:r>
              <a:rPr kumimoji="0" lang="en-US" sz="1000" b="0" kern="0" dirty="0">
                <a:solidFill>
                  <a:srgbClr val="00B050"/>
                </a:solidFill>
                <a:latin typeface="LG Smart UI SemiBold" panose="020B0700000101010101" pitchFamily="50" charset="-127"/>
                <a:ea typeface="LG Smart UI SemiBold" panose="020B0700000101010101" pitchFamily="50" charset="-127"/>
              </a:rPr>
              <a:t>)</a:t>
            </a:r>
          </a:p>
        </p:txBody>
      </p:sp>
      <p:graphicFrame>
        <p:nvGraphicFramePr>
          <p:cNvPr id="67" name="표 66"/>
          <p:cNvGraphicFramePr>
            <a:graphicFrameLocks noGrp="1"/>
          </p:cNvGraphicFramePr>
          <p:nvPr/>
        </p:nvGraphicFramePr>
        <p:xfrm>
          <a:off x="695400" y="983546"/>
          <a:ext cx="8784976" cy="731520"/>
        </p:xfrm>
        <a:graphic>
          <a:graphicData uri="http://schemas.openxmlformats.org/drawingml/2006/table">
            <a:tbl>
              <a:tblPr firstRow="1" bandRow="1">
                <a:tableStyleId>{073A0DAA-6AF3-43AB-8588-CEC1D06C72B9}</a:tableStyleId>
              </a:tblPr>
              <a:tblGrid>
                <a:gridCol w="1404747">
                  <a:extLst>
                    <a:ext uri="{9D8B030D-6E8A-4147-A177-3AD203B41FA5}">
                      <a16:colId xmlns:a16="http://schemas.microsoft.com/office/drawing/2014/main" val="742711338"/>
                    </a:ext>
                  </a:extLst>
                </a:gridCol>
                <a:gridCol w="7380229">
                  <a:extLst>
                    <a:ext uri="{9D8B030D-6E8A-4147-A177-3AD203B41FA5}">
                      <a16:colId xmlns:a16="http://schemas.microsoft.com/office/drawing/2014/main" val="2551475643"/>
                    </a:ext>
                  </a:extLst>
                </a:gridCol>
              </a:tblGrid>
              <a:tr h="252028">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REQ-QA-UCM-03</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tc>
                  <a:txBody>
                    <a:bodyPr/>
                    <a:lstStyle/>
                    <a:p>
                      <a:pPr marL="0" marR="0" indent="0" algn="l" defTabSz="914423" rtl="0" eaLnBrk="1" fontAlgn="auto" latinLnBrk="1" hangingPunct="1">
                        <a:lnSpc>
                          <a:spcPct val="100000"/>
                        </a:lnSpc>
                        <a:spcBef>
                          <a:spcPts val="0"/>
                        </a:spcBef>
                        <a:spcAft>
                          <a:spcPts val="0"/>
                        </a:spcAft>
                        <a:buClrTx/>
                        <a:buSzTx/>
                        <a:buFontTx/>
                        <a:buNone/>
                        <a:tabLst/>
                        <a:defRPr/>
                      </a:pPr>
                      <a:r>
                        <a:rPr lang="en-US" altLang="ko-KR" sz="1200" dirty="0">
                          <a:solidFill>
                            <a:schemeClr val="tx1"/>
                          </a:solidFill>
                          <a:latin typeface="LG Smart UI SemiBold" panose="020B0700000101010101" pitchFamily="50" charset="-127"/>
                          <a:ea typeface="LG Smart UI SemiBold" panose="020B0700000101010101" pitchFamily="50" charset="-127"/>
                        </a:rPr>
                        <a:t>The total vehicle software update turnaround time should not exceed 5 seconds per 1MB of software package size.</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612123277"/>
                  </a:ext>
                </a:extLst>
              </a:tr>
              <a:tr h="252028">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REQ-QA-UCM-04</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altLang="ko-KR" sz="1200" dirty="0">
                          <a:solidFill>
                            <a:schemeClr val="tx1"/>
                          </a:solidFill>
                          <a:latin typeface="LG Smart UI SemiBold" panose="020B0700000101010101" pitchFamily="50" charset="-127"/>
                          <a:ea typeface="LG Smart UI SemiBold" panose="020B0700000101010101" pitchFamily="50" charset="-127"/>
                        </a:rPr>
                        <a:t>During the Vehicle Software Update, the CPU occupancy cannot exceed 30%.</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5748497"/>
                  </a:ext>
                </a:extLst>
              </a:tr>
            </a:tbl>
          </a:graphicData>
        </a:graphic>
      </p:graphicFrame>
    </p:spTree>
    <p:extLst>
      <p:ext uri="{BB962C8B-B14F-4D97-AF65-F5344CB8AC3E}">
        <p14:creationId xmlns:p14="http://schemas.microsoft.com/office/powerpoint/2010/main" val="2943749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txBox="1">
            <a:spLocks/>
          </p:cNvSpPr>
          <p:nvPr/>
        </p:nvSpPr>
        <p:spPr>
          <a:xfrm>
            <a:off x="438485" y="672117"/>
            <a:ext cx="11418155" cy="1141851"/>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Improved Software Update Turnaround Strategy</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Manage resources (Increase concurrency) VS Control resource demand (Limit event response)</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endPar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endParaRPr>
          </a:p>
          <a:p>
            <a:pPr lvl="0">
              <a:lnSpc>
                <a:spcPct val="120000"/>
              </a:lnSpc>
              <a:spcBef>
                <a:spcPct val="50000"/>
              </a:spcBef>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Option 1: Simultaneous transmission of software package(s) using thread technique (Increase concurrency)</a:t>
            </a:r>
            <a:endPar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15" name="TextBox 14"/>
          <p:cNvSpPr txBox="1"/>
          <p:nvPr/>
        </p:nvSpPr>
        <p:spPr>
          <a:xfrm>
            <a:off x="335360" y="98395"/>
            <a:ext cx="5220580" cy="369332"/>
          </a:xfrm>
          <a:prstGeom prst="rect">
            <a:avLst/>
          </a:prstGeom>
          <a:noFill/>
        </p:spPr>
        <p:txBody>
          <a:bodyPr wrap="square" rtlCol="0">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4.2 Architectural Decision</a:t>
            </a:r>
            <a:r>
              <a:rPr kumimoji="1" lang="en-US" altLang="ko-KR" sz="1800" b="1" i="0" u="none" strike="noStrike" kern="1200" cap="none" spc="0" normalizeH="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 Performance</a:t>
            </a: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grpSp>
        <p:nvGrpSpPr>
          <p:cNvPr id="17" name="그룹 16"/>
          <p:cNvGrpSpPr/>
          <p:nvPr/>
        </p:nvGrpSpPr>
        <p:grpSpPr>
          <a:xfrm>
            <a:off x="5063208" y="6993396"/>
            <a:ext cx="7128792" cy="396044"/>
            <a:chOff x="4247244" y="5877272"/>
            <a:chExt cx="7128792" cy="396044"/>
          </a:xfrm>
        </p:grpSpPr>
        <p:sp>
          <p:nvSpPr>
            <p:cNvPr id="66" name="모서리가 둥근 직사각형 65"/>
            <p:cNvSpPr/>
            <p:nvPr/>
          </p:nvSpPr>
          <p:spPr>
            <a:xfrm>
              <a:off x="4247244" y="5877272"/>
              <a:ext cx="3132348" cy="396044"/>
            </a:xfrm>
            <a:prstGeom prst="roundRect">
              <a:avLst>
                <a:gd name="adj" fmla="val 6007"/>
              </a:avLst>
            </a:prstGeom>
            <a:noFill/>
            <a:ln w="952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lvl="0" algn="ctr">
                <a:spcBef>
                  <a:spcPts val="0"/>
                </a:spcBef>
                <a:spcAft>
                  <a:spcPts val="0"/>
                </a:spcAft>
              </a:pPr>
              <a:r>
                <a:rPr lang="en-US" sz="1200" dirty="0">
                  <a:solidFill>
                    <a:srgbClr val="000000"/>
                  </a:solidFill>
                  <a:latin typeface="LG Smart UI SemiBold" panose="020B0700000101010101" pitchFamily="50" charset="-127"/>
                  <a:ea typeface="LG Smart UI SemiBold" panose="020B0700000101010101" pitchFamily="50" charset="-127"/>
                </a:rPr>
                <a:t>Manage resources (Increase concurrency)</a:t>
              </a:r>
            </a:p>
          </p:txBody>
        </p:sp>
        <p:sp>
          <p:nvSpPr>
            <p:cNvPr id="67" name="모서리가 둥근 직사각형 66"/>
            <p:cNvSpPr/>
            <p:nvPr/>
          </p:nvSpPr>
          <p:spPr>
            <a:xfrm>
              <a:off x="7788188" y="5877272"/>
              <a:ext cx="3587848" cy="396044"/>
            </a:xfrm>
            <a:prstGeom prst="roundRect">
              <a:avLst>
                <a:gd name="adj" fmla="val 6007"/>
              </a:avLst>
            </a:prstGeom>
            <a:noFill/>
            <a:ln w="952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lvl="0" algn="ctr">
                <a:spcBef>
                  <a:spcPts val="0"/>
                </a:spcBef>
                <a:spcAft>
                  <a:spcPts val="0"/>
                </a:spcAft>
              </a:pPr>
              <a:r>
                <a:rPr lang="en-US" sz="1200" dirty="0">
                  <a:solidFill>
                    <a:srgbClr val="000000"/>
                  </a:solidFill>
                  <a:latin typeface="LG Smart UI SemiBold" panose="020B0700000101010101" pitchFamily="50" charset="-127"/>
                  <a:ea typeface="LG Smart UI SemiBold" panose="020B0700000101010101" pitchFamily="50" charset="-127"/>
                </a:rPr>
                <a:t>Control resource demand (Limit event response)</a:t>
              </a:r>
            </a:p>
          </p:txBody>
        </p:sp>
        <p:sp>
          <p:nvSpPr>
            <p:cNvPr id="68" name="직사각형 67"/>
            <p:cNvSpPr/>
            <p:nvPr/>
          </p:nvSpPr>
          <p:spPr>
            <a:xfrm>
              <a:off x="7379592" y="5921405"/>
              <a:ext cx="399468" cy="307777"/>
            </a:xfrm>
            <a:prstGeom prst="rect">
              <a:avLst/>
            </a:prstGeom>
          </p:spPr>
          <p:txBody>
            <a:bodyPr wrap="none">
              <a:spAutoFit/>
            </a:bodyPr>
            <a:lstStyle/>
            <a:p>
              <a:r>
                <a:rPr lang="en-US" altLang="ko-KR" sz="1400" dirty="0">
                  <a:solidFill>
                    <a:prstClr val="black"/>
                  </a:solidFill>
                  <a:latin typeface="LG Smart UI SemiBold" panose="020B0700000101010101" pitchFamily="50" charset="-127"/>
                  <a:ea typeface="LG Smart UI SemiBold" panose="020B0700000101010101" pitchFamily="50" charset="-127"/>
                  <a:cs typeface="Arial" panose="020B0604020202020204" pitchFamily="34" charset="0"/>
                </a:rPr>
                <a:t>VS</a:t>
              </a:r>
              <a:endParaRPr lang="en-US" dirty="0"/>
            </a:p>
          </p:txBody>
        </p:sp>
      </p:grpSp>
      <p:pic>
        <p:nvPicPr>
          <p:cNvPr id="18" name="그림 17"/>
          <p:cNvPicPr>
            <a:picLocks noChangeAspect="1"/>
          </p:cNvPicPr>
          <p:nvPr/>
        </p:nvPicPr>
        <p:blipFill>
          <a:blip r:embed="rId2"/>
          <a:stretch>
            <a:fillRect/>
          </a:stretch>
        </p:blipFill>
        <p:spPr>
          <a:xfrm>
            <a:off x="672880" y="1888258"/>
            <a:ext cx="4708800" cy="4189679"/>
          </a:xfrm>
          <a:prstGeom prst="rect">
            <a:avLst/>
          </a:prstGeom>
        </p:spPr>
      </p:pic>
      <p:sp>
        <p:nvSpPr>
          <p:cNvPr id="73" name="텍스트 개체 틀 3"/>
          <p:cNvSpPr txBox="1">
            <a:spLocks/>
          </p:cNvSpPr>
          <p:nvPr/>
        </p:nvSpPr>
        <p:spPr>
          <a:xfrm>
            <a:off x="5674997" y="1882522"/>
            <a:ext cx="5440586" cy="4585038"/>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buFont typeface="Wingdings" panose="05000000000000000000" pitchFamily="2" charset="2"/>
              <a:buChar char="§"/>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If the Software Package(s) needs to be sent to multiple ECUs,</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Without transmitting sequentially</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Simultaneous transmission of software package(s) to each ECU using thread technique</a:t>
            </a:r>
          </a:p>
          <a:p>
            <a:pPr lvl="0">
              <a:lnSpc>
                <a:spcPct val="120000"/>
              </a:lnSpc>
              <a:spcBef>
                <a:spcPct val="50000"/>
              </a:spcBef>
              <a:buFont typeface="Wingdings" panose="05000000000000000000" pitchFamily="2" charset="2"/>
              <a:buChar char="§"/>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merit</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Even if the number of software packages(s) increases,</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Since simultaneous transmission is possible, the software package transfer time is</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Convergence of the time required for a software package to send to one ECU</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endPar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endParaRPr>
          </a:p>
          <a:p>
            <a:pPr lvl="0">
              <a:lnSpc>
                <a:spcPct val="120000"/>
              </a:lnSpc>
              <a:spcBef>
                <a:spcPct val="50000"/>
              </a:spcBef>
              <a:buFont typeface="Wingdings" panose="05000000000000000000" pitchFamily="2" charset="2"/>
              <a:buChar char="§"/>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Disadvantages</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As the number of Software Package(s) that need to be sent increases,</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CPU Load / Memory usage increased</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endPar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endParaRPr>
          </a:p>
        </p:txBody>
      </p:sp>
    </p:spTree>
    <p:extLst>
      <p:ext uri="{BB962C8B-B14F-4D97-AF65-F5344CB8AC3E}">
        <p14:creationId xmlns:p14="http://schemas.microsoft.com/office/powerpoint/2010/main" val="1031949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360" y="98395"/>
            <a:ext cx="5220580" cy="369332"/>
          </a:xfrm>
          <a:prstGeom prst="rect">
            <a:avLst/>
          </a:prstGeom>
          <a:noFill/>
        </p:spPr>
        <p:txBody>
          <a:bodyPr wrap="square" rtlCol="0">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lang="ko-KR" altLang="en-US" sz="1800" dirty="0">
                <a:solidFill>
                  <a:prstClr val="black"/>
                </a:solidFill>
                <a:latin typeface="LG Smart UI SemiBold" panose="020B0700000101010101" pitchFamily="50" charset="-127"/>
                <a:ea typeface="LG Smart UI SemiBold" panose="020B0700000101010101" pitchFamily="50" charset="-127"/>
              </a:rPr>
              <a:t>목차</a:t>
            </a: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sp>
        <p:nvSpPr>
          <p:cNvPr id="35" name="텍스트 개체 틀 3"/>
          <p:cNvSpPr txBox="1">
            <a:spLocks/>
          </p:cNvSpPr>
          <p:nvPr/>
        </p:nvSpPr>
        <p:spPr>
          <a:xfrm>
            <a:off x="438485" y="672117"/>
            <a:ext cx="11418155" cy="4890570"/>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Project Overview</a:t>
            </a:r>
          </a:p>
          <a:p>
            <a:pPr lvl="0">
              <a:lnSpc>
                <a:spcPct val="120000"/>
              </a:lnSpc>
              <a:spcBef>
                <a:spcPct val="50000"/>
              </a:spcBef>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Project Context</a:t>
            </a:r>
          </a:p>
          <a:p>
            <a:pPr lvl="0">
              <a:lnSpc>
                <a:spcPct val="120000"/>
              </a:lnSpc>
              <a:spcBef>
                <a:spcPct val="50000"/>
              </a:spcBef>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Architectural Drivers</a:t>
            </a:r>
          </a:p>
          <a:p>
            <a:pPr lvl="0">
              <a:lnSpc>
                <a:spcPct val="120000"/>
              </a:lnSpc>
              <a:spcBef>
                <a:spcPct val="50000"/>
              </a:spcBef>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Architectural Decision</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Security</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Performance</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Availability</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Extensibility</a:t>
            </a:r>
          </a:p>
          <a:p>
            <a:pPr lvl="0">
              <a:lnSpc>
                <a:spcPct val="120000"/>
              </a:lnSpc>
              <a:spcBef>
                <a:spcPct val="50000"/>
              </a:spcBef>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Verification</a:t>
            </a:r>
          </a:p>
          <a:p>
            <a:pPr lvl="0">
              <a:lnSpc>
                <a:spcPct val="120000"/>
              </a:lnSpc>
              <a:spcBef>
                <a:spcPct val="50000"/>
              </a:spcBef>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Architectural Representation</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Static View</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Dynamic View</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Interface</a:t>
            </a:r>
          </a:p>
          <a:p>
            <a:pPr lvl="0">
              <a:lnSpc>
                <a:spcPct val="120000"/>
              </a:lnSpc>
              <a:spcBef>
                <a:spcPct val="50000"/>
              </a:spcBef>
            </a:pPr>
            <a:r>
              <a:rPr lang="en-US" altLang="ko-KR" sz="1400" dirty="0">
                <a:solidFill>
                  <a:prstClr val="black"/>
                </a:solidFill>
                <a:latin typeface="LG Smart UI SemiBold" panose="020B0700000101010101" pitchFamily="50" charset="-127"/>
                <a:ea typeface="LG Smart UI SemiBold" panose="020B0700000101010101" pitchFamily="50" charset="-127"/>
              </a:rPr>
              <a:t>Project </a:t>
            </a:r>
            <a:r>
              <a:rPr lang="en-US" altLang="ko-KR" sz="1400" dirty="0" err="1">
                <a:solidFill>
                  <a:prstClr val="black"/>
                </a:solidFill>
                <a:latin typeface="LG Smart UI SemiBold" panose="020B0700000101010101" pitchFamily="50" charset="-127"/>
                <a:ea typeface="LG Smart UI SemiBold" panose="020B0700000101010101" pitchFamily="50" charset="-127"/>
              </a:rPr>
              <a:t>Restrospection</a:t>
            </a:r>
            <a:endParaRPr lang="en-US" altLang="ko-KR" sz="1400" dirty="0">
              <a:solidFill>
                <a:prstClr val="black"/>
              </a:solidFill>
              <a:latin typeface="LG Smart UI SemiBold" panose="020B0700000101010101" pitchFamily="50" charset="-127"/>
              <a:ea typeface="LG Smart UI SemiBold" panose="020B0700000101010101" pitchFamily="50" charset="-127"/>
            </a:endParaRPr>
          </a:p>
          <a:p>
            <a:pPr lvl="0">
              <a:lnSpc>
                <a:spcPct val="120000"/>
              </a:lnSpc>
              <a:spcBef>
                <a:spcPct val="50000"/>
              </a:spcBef>
            </a:pPr>
            <a:r>
              <a:rPr kumimoji="1" lang="en-US" altLang="ko-KR" sz="14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Appendix.</a:t>
            </a: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endPar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p:txBody>
      </p:sp>
    </p:spTree>
    <p:extLst>
      <p:ext uri="{BB962C8B-B14F-4D97-AF65-F5344CB8AC3E}">
        <p14:creationId xmlns:p14="http://schemas.microsoft.com/office/powerpoint/2010/main" val="235909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txBox="1">
            <a:spLocks/>
          </p:cNvSpPr>
          <p:nvPr/>
        </p:nvSpPr>
        <p:spPr>
          <a:xfrm>
            <a:off x="438485" y="672117"/>
            <a:ext cx="11418155" cy="233077"/>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Option 2: Transmission of Software Package(s) using Thread Pool &amp; Worker Technique (Limit event response)</a:t>
            </a:r>
            <a:endPar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15" name="TextBox 14"/>
          <p:cNvSpPr txBox="1"/>
          <p:nvPr/>
        </p:nvSpPr>
        <p:spPr>
          <a:xfrm>
            <a:off x="335360" y="98395"/>
            <a:ext cx="5220580" cy="369332"/>
          </a:xfrm>
          <a:prstGeom prst="rect">
            <a:avLst/>
          </a:prstGeom>
          <a:noFill/>
        </p:spPr>
        <p:txBody>
          <a:bodyPr wrap="square" rtlCol="0">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4.2 Architectural Decision</a:t>
            </a:r>
            <a:r>
              <a:rPr kumimoji="1" lang="en-US" altLang="ko-KR" sz="1800" b="1" i="0" u="none" strike="noStrike" kern="1200" cap="none" spc="0" normalizeH="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 Performance</a:t>
            </a: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grpSp>
        <p:nvGrpSpPr>
          <p:cNvPr id="17" name="그룹 16"/>
          <p:cNvGrpSpPr/>
          <p:nvPr/>
        </p:nvGrpSpPr>
        <p:grpSpPr>
          <a:xfrm>
            <a:off x="5063208" y="6993396"/>
            <a:ext cx="7128792" cy="396044"/>
            <a:chOff x="4247244" y="5877272"/>
            <a:chExt cx="7128792" cy="396044"/>
          </a:xfrm>
        </p:grpSpPr>
        <p:sp>
          <p:nvSpPr>
            <p:cNvPr id="66" name="모서리가 둥근 직사각형 65"/>
            <p:cNvSpPr/>
            <p:nvPr/>
          </p:nvSpPr>
          <p:spPr>
            <a:xfrm>
              <a:off x="4247244" y="5877272"/>
              <a:ext cx="3132348" cy="396044"/>
            </a:xfrm>
            <a:prstGeom prst="roundRect">
              <a:avLst>
                <a:gd name="adj" fmla="val 6007"/>
              </a:avLst>
            </a:prstGeom>
            <a:noFill/>
            <a:ln w="952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lvl="0" algn="ctr">
                <a:spcBef>
                  <a:spcPts val="0"/>
                </a:spcBef>
                <a:spcAft>
                  <a:spcPts val="0"/>
                </a:spcAft>
              </a:pPr>
              <a:r>
                <a:rPr lang="en-US" sz="1200" dirty="0">
                  <a:solidFill>
                    <a:srgbClr val="000000"/>
                  </a:solidFill>
                  <a:latin typeface="LG Smart UI SemiBold" panose="020B0700000101010101" pitchFamily="50" charset="-127"/>
                  <a:ea typeface="LG Smart UI SemiBold" panose="020B0700000101010101" pitchFamily="50" charset="-127"/>
                </a:rPr>
                <a:t>Manage resources (Increase concurrency)</a:t>
              </a:r>
            </a:p>
          </p:txBody>
        </p:sp>
        <p:sp>
          <p:nvSpPr>
            <p:cNvPr id="67" name="모서리가 둥근 직사각형 66"/>
            <p:cNvSpPr/>
            <p:nvPr/>
          </p:nvSpPr>
          <p:spPr>
            <a:xfrm>
              <a:off x="7788188" y="5877272"/>
              <a:ext cx="3587848" cy="396044"/>
            </a:xfrm>
            <a:prstGeom prst="roundRect">
              <a:avLst>
                <a:gd name="adj" fmla="val 6007"/>
              </a:avLst>
            </a:prstGeom>
            <a:noFill/>
            <a:ln w="952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lvl="0" algn="ctr">
                <a:spcBef>
                  <a:spcPts val="0"/>
                </a:spcBef>
                <a:spcAft>
                  <a:spcPts val="0"/>
                </a:spcAft>
              </a:pPr>
              <a:r>
                <a:rPr lang="en-US" sz="1200" dirty="0">
                  <a:solidFill>
                    <a:srgbClr val="000000"/>
                  </a:solidFill>
                  <a:latin typeface="LG Smart UI SemiBold" panose="020B0700000101010101" pitchFamily="50" charset="-127"/>
                  <a:ea typeface="LG Smart UI SemiBold" panose="020B0700000101010101" pitchFamily="50" charset="-127"/>
                </a:rPr>
                <a:t>Control resource demand (Limit event response)</a:t>
              </a:r>
            </a:p>
          </p:txBody>
        </p:sp>
        <p:sp>
          <p:nvSpPr>
            <p:cNvPr id="68" name="직사각형 67"/>
            <p:cNvSpPr/>
            <p:nvPr/>
          </p:nvSpPr>
          <p:spPr>
            <a:xfrm>
              <a:off x="7379592" y="5921405"/>
              <a:ext cx="399468" cy="307777"/>
            </a:xfrm>
            <a:prstGeom prst="rect">
              <a:avLst/>
            </a:prstGeom>
          </p:spPr>
          <p:txBody>
            <a:bodyPr wrap="none">
              <a:spAutoFit/>
            </a:bodyPr>
            <a:lstStyle/>
            <a:p>
              <a:r>
                <a:rPr lang="en-US" altLang="ko-KR" sz="1400" dirty="0">
                  <a:solidFill>
                    <a:prstClr val="black"/>
                  </a:solidFill>
                  <a:latin typeface="LG Smart UI SemiBold" panose="020B0700000101010101" pitchFamily="50" charset="-127"/>
                  <a:ea typeface="LG Smart UI SemiBold" panose="020B0700000101010101" pitchFamily="50" charset="-127"/>
                  <a:cs typeface="Arial" panose="020B0604020202020204" pitchFamily="34" charset="0"/>
                </a:rPr>
                <a:t>VS</a:t>
              </a:r>
              <a:endParaRPr lang="en-US" dirty="0"/>
            </a:p>
          </p:txBody>
        </p:sp>
      </p:grpSp>
      <p:sp>
        <p:nvSpPr>
          <p:cNvPr id="73" name="텍스트 개체 틀 3"/>
          <p:cNvSpPr txBox="1">
            <a:spLocks/>
          </p:cNvSpPr>
          <p:nvPr/>
        </p:nvSpPr>
        <p:spPr>
          <a:xfrm>
            <a:off x="5674997" y="1070051"/>
            <a:ext cx="5440586" cy="4585038"/>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buFont typeface="Wingdings" panose="05000000000000000000" pitchFamily="2" charset="2"/>
              <a:buChar char="§"/>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If the Software Package(s) needs to be sent to multiple ECUs,</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Do not transmit sequentially, but at the same time.</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Using the Thread Pool &amp; Thread Worker technique,</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Adjusts the number of Software Package(s) that can be transferred at the same time</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endPar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endParaRPr>
          </a:p>
          <a:p>
            <a:pPr lvl="0">
              <a:lnSpc>
                <a:spcPct val="120000"/>
              </a:lnSpc>
              <a:spcBef>
                <a:spcPct val="50000"/>
              </a:spcBef>
              <a:buFont typeface="Wingdings" panose="05000000000000000000" pitchFamily="2" charset="2"/>
              <a:buChar char="§"/>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merit</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By setting the number of thread workers,</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You can adjust the number of software packages(s) that can be sent at the same time.</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You can control the Memory Usage accordingly.</a:t>
            </a:r>
          </a:p>
          <a:p>
            <a:pPr lvl="0">
              <a:lnSpc>
                <a:spcPct val="120000"/>
              </a:lnSpc>
              <a:spcBef>
                <a:spcPct val="50000"/>
              </a:spcBef>
              <a:buFont typeface="Wingdings" panose="05000000000000000000" pitchFamily="2" charset="2"/>
              <a:buChar char="§"/>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Disadvantages</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Compared to software package(s) transmission using the Thread technique.</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Increased total Software Package(s) transfer time</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endPar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endParaRPr>
          </a:p>
        </p:txBody>
      </p:sp>
      <p:pic>
        <p:nvPicPr>
          <p:cNvPr id="2" name="그림 1"/>
          <p:cNvPicPr>
            <a:picLocks/>
          </p:cNvPicPr>
          <p:nvPr/>
        </p:nvPicPr>
        <p:blipFill>
          <a:blip r:embed="rId2"/>
          <a:stretch>
            <a:fillRect/>
          </a:stretch>
        </p:blipFill>
        <p:spPr>
          <a:xfrm>
            <a:off x="695400" y="1070051"/>
            <a:ext cx="4708227" cy="5677087"/>
          </a:xfrm>
          <a:prstGeom prst="rect">
            <a:avLst/>
          </a:prstGeom>
        </p:spPr>
      </p:pic>
      <p:pic>
        <p:nvPicPr>
          <p:cNvPr id="13" name="Picture 2" descr="체크 표시 클립 아트. 무료 다운로드. | Creazill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6180" y="656741"/>
            <a:ext cx="289283" cy="289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920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txBox="1">
            <a:spLocks/>
          </p:cNvSpPr>
          <p:nvPr/>
        </p:nvSpPr>
        <p:spPr>
          <a:xfrm>
            <a:off x="438485" y="672117"/>
            <a:ext cx="11418155" cy="2283702"/>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Related Quality Attribute</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endPar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endParaRPr>
          </a:p>
          <a:p>
            <a:pPr lvl="0">
              <a:lnSpc>
                <a:spcPct val="120000"/>
              </a:lnSpc>
              <a:spcBef>
                <a:spcPct val="50000"/>
              </a:spcBef>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Strategy for UCM Master Fault Prevention and Recovery</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Detect Faults(Heartbeat), Recover from Faults(Cold spare) VS Recover from faults (Active Redundancy)</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endPar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endParaRPr>
          </a:p>
          <a:p>
            <a:pPr lvl="0">
              <a:lnSpc>
                <a:spcPct val="120000"/>
              </a:lnSpc>
              <a:spcBef>
                <a:spcPct val="50000"/>
              </a:spcBef>
            </a:pPr>
            <a:r>
              <a:rPr lang="en-US" altLang="ko-KR" sz="1400">
                <a:latin typeface="LG Smart UI SemiBold" panose="020B0700000101010101" pitchFamily="50" charset="-127"/>
                <a:ea typeface="LG Smart UI SemiBold" panose="020B0700000101010101" pitchFamily="50" charset="-127"/>
                <a:cs typeface="Arial" panose="020B0604020202020204" pitchFamily="34" charset="0"/>
              </a:rPr>
              <a:t>Option 1: Utilize the recovery mechanism of the LARA platform module PHM &amp; State Storage</a:t>
            </a:r>
            <a:endPar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15" name="TextBox 14"/>
          <p:cNvSpPr txBox="1"/>
          <p:nvPr/>
        </p:nvSpPr>
        <p:spPr>
          <a:xfrm>
            <a:off x="335360" y="98395"/>
            <a:ext cx="5220580" cy="369332"/>
          </a:xfrm>
          <a:prstGeom prst="rect">
            <a:avLst/>
          </a:prstGeom>
          <a:noFill/>
        </p:spPr>
        <p:txBody>
          <a:bodyPr wrap="square" rtlCol="0">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4.3 Architectural Decision</a:t>
            </a:r>
            <a:r>
              <a:rPr kumimoji="1" lang="en-US" altLang="ko-KR" sz="1800" b="1" i="0" u="none" strike="noStrike" kern="1200" cap="none" spc="0" normalizeH="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 Availability</a:t>
            </a: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sp>
        <p:nvSpPr>
          <p:cNvPr id="61" name="텍스트 개체 틀 3"/>
          <p:cNvSpPr txBox="1">
            <a:spLocks/>
          </p:cNvSpPr>
          <p:nvPr/>
        </p:nvSpPr>
        <p:spPr>
          <a:xfrm>
            <a:off x="6312024" y="3045961"/>
            <a:ext cx="5440586" cy="1797672"/>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buFont typeface="Wingdings" panose="05000000000000000000" pitchFamily="2" charset="2"/>
              <a:buChar char="§"/>
            </a:pPr>
            <a:r>
              <a:rPr lang="en-US" altLang="ko-KR" sz="1000" dirty="0">
                <a:latin typeface="LG Smart UI SemiBold" panose="020B0700000101010101" pitchFamily="50" charset="-127"/>
                <a:ea typeface="LG Smart UI SemiBold" panose="020B0700000101010101" pitchFamily="50" charset="-127"/>
                <a:cs typeface="Arial" panose="020B0604020202020204" pitchFamily="34" charset="0"/>
              </a:rPr>
              <a:t>PHM, one of the AUTOSAR Adaptive Functional Clusters, and</a:t>
            </a:r>
            <a:br>
              <a:rPr lang="en-US" altLang="ko-KR" sz="10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000" dirty="0">
                <a:latin typeface="LG Smart UI SemiBold" panose="020B0700000101010101" pitchFamily="50" charset="-127"/>
                <a:ea typeface="LG Smart UI SemiBold" panose="020B0700000101010101" pitchFamily="50" charset="-127"/>
                <a:cs typeface="Arial" panose="020B0604020202020204" pitchFamily="34" charset="0"/>
              </a:rPr>
              <a:t>Perform UCM Master's Alive Check via Heartbeat Communication</a:t>
            </a:r>
            <a:br>
              <a:rPr lang="en-US" altLang="ko-KR" sz="10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000" dirty="0">
                <a:latin typeface="LG Smart UI SemiBold" panose="020B0700000101010101" pitchFamily="50" charset="-127"/>
                <a:ea typeface="LG Smart UI SemiBold" panose="020B0700000101010101" pitchFamily="50" charset="-127"/>
                <a:cs typeface="Arial" panose="020B0604020202020204" pitchFamily="34" charset="0"/>
              </a:rPr>
              <a:t>If there is no response within the timeout cycle, the PHM restarts the UCM Master</a:t>
            </a:r>
            <a:br>
              <a:rPr lang="en-US" altLang="ko-KR" sz="10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000" dirty="0">
                <a:latin typeface="LG Smart UI SemiBold" panose="020B0700000101010101" pitchFamily="50" charset="-127"/>
                <a:ea typeface="LG Smart UI SemiBold" panose="020B0700000101010101" pitchFamily="50" charset="-127"/>
                <a:cs typeface="Arial" panose="020B0604020202020204" pitchFamily="34" charset="0"/>
              </a:rPr>
              <a:t>UCM Master provides uninterrupted software updates upon restart.</a:t>
            </a:r>
            <a:br>
              <a:rPr lang="en-US" altLang="ko-KR" sz="10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000" dirty="0">
                <a:latin typeface="LG Smart UI SemiBold" panose="020B0700000101010101" pitchFamily="50" charset="-127"/>
                <a:ea typeface="LG Smart UI SemiBold" panose="020B0700000101010101" pitchFamily="50" charset="-127"/>
                <a:cs typeface="Arial" panose="020B0604020202020204" pitchFamily="34" charset="0"/>
              </a:rPr>
              <a:t>Update State in Storage</a:t>
            </a:r>
          </a:p>
          <a:p>
            <a:pPr lvl="0">
              <a:lnSpc>
                <a:spcPct val="120000"/>
              </a:lnSpc>
              <a:spcBef>
                <a:spcPct val="50000"/>
              </a:spcBef>
              <a:buFont typeface="Wingdings" panose="05000000000000000000" pitchFamily="2" charset="2"/>
              <a:buChar char="§"/>
            </a:pPr>
            <a:r>
              <a:rPr lang="en-US" altLang="ko-KR" sz="1000" dirty="0">
                <a:latin typeface="LG Smart UI SemiBold" panose="020B0700000101010101" pitchFamily="50" charset="-127"/>
                <a:ea typeface="LG Smart UI SemiBold" panose="020B0700000101010101" pitchFamily="50" charset="-127"/>
                <a:cs typeface="Arial" panose="020B0604020202020204" pitchFamily="34" charset="0"/>
              </a:rPr>
              <a:t>merit</a:t>
            </a:r>
            <a:br>
              <a:rPr lang="en-US" altLang="ko-KR" sz="10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000" dirty="0">
                <a:latin typeface="LG Smart UI SemiBold" panose="020B0700000101010101" pitchFamily="50" charset="-127"/>
                <a:ea typeface="LG Smart UI SemiBold" panose="020B0700000101010101" pitchFamily="50" charset="-127"/>
                <a:cs typeface="Arial" panose="020B0604020202020204" pitchFamily="34" charset="0"/>
              </a:rPr>
              <a:t>Easy to implement, least resource-intensive method for defect recovery</a:t>
            </a:r>
          </a:p>
          <a:p>
            <a:pPr lvl="0">
              <a:lnSpc>
                <a:spcPct val="120000"/>
              </a:lnSpc>
              <a:spcBef>
                <a:spcPct val="50000"/>
              </a:spcBef>
              <a:buFont typeface="Wingdings" panose="05000000000000000000" pitchFamily="2" charset="2"/>
              <a:buChar char="§"/>
            </a:pPr>
            <a:r>
              <a:rPr lang="en-US" altLang="ko-KR" sz="1000" dirty="0">
                <a:latin typeface="LG Smart UI SemiBold" panose="020B0700000101010101" pitchFamily="50" charset="-127"/>
                <a:ea typeface="LG Smart UI SemiBold" panose="020B0700000101010101" pitchFamily="50" charset="-127"/>
                <a:cs typeface="Arial" panose="020B0604020202020204" pitchFamily="34" charset="0"/>
              </a:rPr>
              <a:t>Disadvantages</a:t>
            </a:r>
            <a:br>
              <a:rPr lang="en-US" altLang="ko-KR" sz="10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000" dirty="0">
                <a:latin typeface="LG Smart UI SemiBold" panose="020B0700000101010101" pitchFamily="50" charset="-127"/>
                <a:ea typeface="LG Smart UI SemiBold" panose="020B0700000101010101" pitchFamily="50" charset="-127"/>
                <a:cs typeface="Arial" panose="020B0604020202020204" pitchFamily="34" charset="0"/>
              </a:rPr>
              <a:t>It takes a certain amount of time from fault detection to restart (Max. 4 seconds)</a:t>
            </a:r>
          </a:p>
        </p:txBody>
      </p:sp>
      <p:pic>
        <p:nvPicPr>
          <p:cNvPr id="2" name="그림 1"/>
          <p:cNvPicPr>
            <a:picLocks noChangeAspect="1"/>
          </p:cNvPicPr>
          <p:nvPr/>
        </p:nvPicPr>
        <p:blipFill>
          <a:blip r:embed="rId2"/>
          <a:stretch>
            <a:fillRect/>
          </a:stretch>
        </p:blipFill>
        <p:spPr>
          <a:xfrm>
            <a:off x="685268" y="3160209"/>
            <a:ext cx="5474682" cy="1469263"/>
          </a:xfrm>
          <a:prstGeom prst="rect">
            <a:avLst/>
          </a:prstGeom>
        </p:spPr>
      </p:pic>
      <p:pic>
        <p:nvPicPr>
          <p:cNvPr id="63" name="Picture 2" descr="체크 표시 클립 아트. 무료 다운로드. | Creazill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5940" y="2666536"/>
            <a:ext cx="289283" cy="2892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표 7"/>
          <p:cNvGraphicFramePr>
            <a:graphicFrameLocks noGrp="1"/>
          </p:cNvGraphicFramePr>
          <p:nvPr>
            <p:extLst>
              <p:ext uri="{D42A27DB-BD31-4B8C-83A1-F6EECF244321}">
                <p14:modId xmlns:p14="http://schemas.microsoft.com/office/powerpoint/2010/main" val="619815223"/>
              </p:ext>
            </p:extLst>
          </p:nvPr>
        </p:nvGraphicFramePr>
        <p:xfrm>
          <a:off x="695400" y="988874"/>
          <a:ext cx="8676964" cy="819946"/>
        </p:xfrm>
        <a:graphic>
          <a:graphicData uri="http://schemas.openxmlformats.org/drawingml/2006/table">
            <a:tbl>
              <a:tblPr firstRow="1" bandRow="1">
                <a:tableStyleId>{073A0DAA-6AF3-43AB-8588-CEC1D06C72B9}</a:tableStyleId>
              </a:tblPr>
              <a:tblGrid>
                <a:gridCol w="1387476">
                  <a:extLst>
                    <a:ext uri="{9D8B030D-6E8A-4147-A177-3AD203B41FA5}">
                      <a16:colId xmlns:a16="http://schemas.microsoft.com/office/drawing/2014/main" val="3549804782"/>
                    </a:ext>
                  </a:extLst>
                </a:gridCol>
                <a:gridCol w="7289488">
                  <a:extLst>
                    <a:ext uri="{9D8B030D-6E8A-4147-A177-3AD203B41FA5}">
                      <a16:colId xmlns:a16="http://schemas.microsoft.com/office/drawing/2014/main" val="554491543"/>
                    </a:ext>
                  </a:extLst>
                </a:gridCol>
              </a:tblGrid>
              <a:tr h="409973">
                <a:tc>
                  <a:txBody>
                    <a:bodyPr/>
                    <a:lstStyle/>
                    <a:p>
                      <a:r>
                        <a:rPr lang="en-US" sz="1000" baseline="0" dirty="0">
                          <a:solidFill>
                            <a:schemeClr val="tx1"/>
                          </a:solidFill>
                          <a:latin typeface="LG Smart UI SemiBold" panose="020B0700000101010101" pitchFamily="50" charset="-127"/>
                          <a:ea typeface="LG Smart UI SemiBold" panose="020B0700000101010101" pitchFamily="50" charset="-127"/>
                        </a:rPr>
                        <a:t>REQ-QA-UCM-05</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tc>
                  <a:txBody>
                    <a:bodyPr/>
                    <a:lstStyle/>
                    <a:p>
                      <a:r>
                        <a:rPr lang="en-US" altLang="ko-KR" sz="1000" baseline="0" dirty="0">
                          <a:solidFill>
                            <a:schemeClr val="tx1"/>
                          </a:solidFill>
                          <a:latin typeface="LG Smart UI SemiBold" panose="020B0700000101010101" pitchFamily="50" charset="-127"/>
                          <a:ea typeface="LG Smart UI SemiBold" panose="020B0700000101010101" pitchFamily="50" charset="-127"/>
                        </a:rPr>
                        <a:t>During the Vehicle Software Update, the update must not be stopped due to a faulty UCM Master.</a:t>
                      </a:r>
                      <a:endParaRPr lang="en-US" sz="1000" baseline="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646080043"/>
                  </a:ext>
                </a:extLst>
              </a:tr>
              <a:tr h="409973">
                <a:tc>
                  <a:txBody>
                    <a:bodyPr/>
                    <a:lstStyle/>
                    <a:p>
                      <a:r>
                        <a:rPr lang="en-US" sz="1000" baseline="0" dirty="0">
                          <a:solidFill>
                            <a:schemeClr val="tx1"/>
                          </a:solidFill>
                          <a:latin typeface="LG Smart UI SemiBold" panose="020B0700000101010101" pitchFamily="50" charset="-127"/>
                          <a:ea typeface="LG Smart UI SemiBold" panose="020B0700000101010101" pitchFamily="50" charset="-127"/>
                        </a:rPr>
                        <a:t>REQ-QA-UCM-06</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altLang="ko-KR" sz="1000" baseline="0" dirty="0">
                          <a:solidFill>
                            <a:schemeClr val="tx1"/>
                          </a:solidFill>
                          <a:latin typeface="LG Smart UI SemiBold" panose="020B0700000101010101" pitchFamily="50" charset="-127"/>
                          <a:ea typeface="LG Smart UI SemiBold" panose="020B0700000101010101" pitchFamily="50" charset="-127"/>
                        </a:rPr>
                        <a:t>Even if the power is turned off during the Vehicle Software Update, the update must be resumed when the power is turned on again.</a:t>
                      </a:r>
                      <a:endParaRPr lang="en-US" sz="1000" baseline="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85067032"/>
                  </a:ext>
                </a:extLst>
              </a:tr>
            </a:tbl>
          </a:graphicData>
        </a:graphic>
      </p:graphicFrame>
    </p:spTree>
    <p:extLst>
      <p:ext uri="{BB962C8B-B14F-4D97-AF65-F5344CB8AC3E}">
        <p14:creationId xmlns:p14="http://schemas.microsoft.com/office/powerpoint/2010/main" val="332088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txBox="1">
            <a:spLocks/>
          </p:cNvSpPr>
          <p:nvPr/>
        </p:nvSpPr>
        <p:spPr>
          <a:xfrm>
            <a:off x="438485" y="672117"/>
            <a:ext cx="11418155" cy="233077"/>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Plan 2: Utilize recovery mechanism of LARA platform module PHM &amp; save state</a:t>
            </a:r>
            <a:endPar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15" name="TextBox 14"/>
          <p:cNvSpPr txBox="1"/>
          <p:nvPr/>
        </p:nvSpPr>
        <p:spPr>
          <a:xfrm>
            <a:off x="335360" y="98395"/>
            <a:ext cx="5220580" cy="369332"/>
          </a:xfrm>
          <a:prstGeom prst="rect">
            <a:avLst/>
          </a:prstGeom>
          <a:noFill/>
        </p:spPr>
        <p:txBody>
          <a:bodyPr wrap="square" rtlCol="0">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4.3 Architectural Decision</a:t>
            </a:r>
            <a:r>
              <a:rPr kumimoji="1" lang="en-US" altLang="ko-KR" sz="1800" b="1" i="0" u="none" strike="noStrike" kern="1200" cap="none" spc="0" normalizeH="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 Availability</a:t>
            </a: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pic>
        <p:nvPicPr>
          <p:cNvPr id="2" name="그림 1"/>
          <p:cNvPicPr>
            <a:picLocks noChangeAspect="1"/>
          </p:cNvPicPr>
          <p:nvPr/>
        </p:nvPicPr>
        <p:blipFill>
          <a:blip r:embed="rId2"/>
          <a:stretch>
            <a:fillRect/>
          </a:stretch>
        </p:blipFill>
        <p:spPr>
          <a:xfrm>
            <a:off x="659907" y="1304764"/>
            <a:ext cx="5474682" cy="2597121"/>
          </a:xfrm>
          <a:prstGeom prst="rect">
            <a:avLst/>
          </a:prstGeom>
        </p:spPr>
      </p:pic>
      <p:sp>
        <p:nvSpPr>
          <p:cNvPr id="9" name="텍스트 개체 틀 3"/>
          <p:cNvSpPr txBox="1">
            <a:spLocks/>
          </p:cNvSpPr>
          <p:nvPr/>
        </p:nvSpPr>
        <p:spPr>
          <a:xfrm>
            <a:off x="6312024" y="1135039"/>
            <a:ext cx="5440586" cy="4326505"/>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buFont typeface="Wingdings" panose="05000000000000000000" pitchFamily="2" charset="2"/>
              <a:buChar char="§"/>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Operation of 2 UCM Master Processes</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OTA Client and each UCM Master communicate via Ping/Echo, and if the Primary UCM Master is terminated, software update continues through the Secondary UCM Master.</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endPar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endParaRPr>
          </a:p>
          <a:p>
            <a:pPr lvl="0">
              <a:lnSpc>
                <a:spcPct val="120000"/>
              </a:lnSpc>
              <a:spcBef>
                <a:spcPct val="50000"/>
              </a:spcBef>
              <a:buFont typeface="Wingdings" panose="05000000000000000000" pitchFamily="2" charset="2"/>
              <a:buChar char="§"/>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Advantages</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Even if the Primary UCM Master is terminated, the Secondary UCM Master can proceed with the on-going software update without interruption.</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endPar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endParaRPr>
          </a:p>
          <a:p>
            <a:pPr lvl="0">
              <a:lnSpc>
                <a:spcPct val="120000"/>
              </a:lnSpc>
              <a:spcBef>
                <a:spcPct val="50000"/>
              </a:spcBef>
              <a:buFont typeface="Wingdings" panose="05000000000000000000" pitchFamily="2" charset="2"/>
              <a:buChar char="§"/>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disadvantage</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Regardless of whether a software update is in progress, two UCM Master processes are always running, requiring twice as many resources.</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endPar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endParaRPr>
          </a:p>
        </p:txBody>
      </p:sp>
    </p:spTree>
    <p:extLst>
      <p:ext uri="{BB962C8B-B14F-4D97-AF65-F5344CB8AC3E}">
        <p14:creationId xmlns:p14="http://schemas.microsoft.com/office/powerpoint/2010/main" val="2721589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txBox="1">
            <a:spLocks/>
          </p:cNvSpPr>
          <p:nvPr/>
        </p:nvSpPr>
        <p:spPr>
          <a:xfrm>
            <a:off x="438485" y="672117"/>
            <a:ext cx="11418155" cy="6028510"/>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Related Quality Attribute</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endPar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endParaRPr>
          </a:p>
          <a:p>
            <a:pPr lvl="0">
              <a:lnSpc>
                <a:spcPct val="120000"/>
              </a:lnSpc>
              <a:spcBef>
                <a:spcPct val="50000"/>
              </a:spcBef>
            </a:pPr>
            <a:r>
              <a:rPr kumimoji="1" lang="en-US" altLang="ko-KR" sz="1400" b="1" i="0" u="none" strike="noStrike" kern="1200" cap="none" spc="0" normalizeH="0" baseline="0" noProof="0" dirty="0" err="1">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Usecase</a:t>
            </a: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t>
            </a:r>
            <a:r>
              <a:rPr kumimoji="1" lang="ko-KR" altLang="en-US"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분석</a:t>
            </a: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r>
              <a:rPr kumimoji="1" lang="ko-KR" altLang="en-US"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기존 </a:t>
            </a: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UCM Subordinate </a:t>
            </a:r>
            <a:r>
              <a:rPr kumimoji="1" lang="ko-KR" altLang="en-US"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가 존재하지 않던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ECU B</a:t>
            </a: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t>
            </a:r>
            <a:r>
              <a:rPr kumimoji="1" lang="ko-KR" altLang="en-US"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가</a:t>
            </a: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If you have UCM Subordinate installed by Diagnostic Tester</a:t>
            </a: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Physical damage to ECU B (old version) and replacement with new ECU B (The latest version) (new ECU B already has an image with UCM Subordinate installed)</a:t>
            </a:r>
            <a:endPar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15" name="TextBox 14"/>
          <p:cNvSpPr txBox="1"/>
          <p:nvPr/>
        </p:nvSpPr>
        <p:spPr>
          <a:xfrm>
            <a:off x="335360" y="98395"/>
            <a:ext cx="5220580" cy="369332"/>
          </a:xfrm>
          <a:prstGeom prst="rect">
            <a:avLst/>
          </a:prstGeom>
          <a:noFill/>
        </p:spPr>
        <p:txBody>
          <a:bodyPr wrap="square" rtlCol="0">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4.4 Architectural Decision</a:t>
            </a:r>
            <a:r>
              <a:rPr kumimoji="1" lang="en-US" altLang="ko-KR" sz="1800" b="1" i="0" u="none" strike="noStrike" kern="1200" cap="none" spc="0" normalizeH="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 Extensibility</a:t>
            </a: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grpSp>
        <p:nvGrpSpPr>
          <p:cNvPr id="117" name="그룹 116"/>
          <p:cNvGrpSpPr/>
          <p:nvPr/>
        </p:nvGrpSpPr>
        <p:grpSpPr>
          <a:xfrm>
            <a:off x="551384" y="2334240"/>
            <a:ext cx="11053228" cy="3507028"/>
            <a:chOff x="551384" y="2204864"/>
            <a:chExt cx="11053228" cy="3507028"/>
          </a:xfrm>
        </p:grpSpPr>
        <p:pic>
          <p:nvPicPr>
            <p:cNvPr id="102" name="그림 101"/>
            <p:cNvPicPr>
              <a:picLocks noChangeAspect="1"/>
            </p:cNvPicPr>
            <p:nvPr/>
          </p:nvPicPr>
          <p:blipFill>
            <a:blip r:embed="rId2"/>
            <a:stretch>
              <a:fillRect/>
            </a:stretch>
          </p:blipFill>
          <p:spPr>
            <a:xfrm>
              <a:off x="551384" y="2204864"/>
              <a:ext cx="6051109" cy="3507028"/>
            </a:xfrm>
            <a:prstGeom prst="rect">
              <a:avLst/>
            </a:prstGeom>
          </p:spPr>
        </p:pic>
        <p:pic>
          <p:nvPicPr>
            <p:cNvPr id="115" name="그림 114"/>
            <p:cNvPicPr>
              <a:picLocks noChangeAspect="1"/>
            </p:cNvPicPr>
            <p:nvPr/>
          </p:nvPicPr>
          <p:blipFill>
            <a:blip r:embed="rId3"/>
            <a:stretch>
              <a:fillRect/>
            </a:stretch>
          </p:blipFill>
          <p:spPr>
            <a:xfrm>
              <a:off x="6869134" y="2976188"/>
              <a:ext cx="4735478" cy="2373684"/>
            </a:xfrm>
            <a:prstGeom prst="rect">
              <a:avLst/>
            </a:prstGeom>
          </p:spPr>
        </p:pic>
        <p:sp>
          <p:nvSpPr>
            <p:cNvPr id="116" name="오른쪽 화살표 115"/>
            <p:cNvSpPr/>
            <p:nvPr/>
          </p:nvSpPr>
          <p:spPr>
            <a:xfrm>
              <a:off x="5949540" y="3965008"/>
              <a:ext cx="396044" cy="396044"/>
            </a:xfrm>
            <a:prstGeom prst="rightArrow">
              <a:avLst/>
            </a:prstGeom>
            <a:solidFill>
              <a:schemeClr val="bg1">
                <a:lumMod val="75000"/>
              </a:schemeClr>
            </a:solidFill>
          </p:spPr>
          <p:txBody>
            <a:bodyPr rtlCol="0" anchor="ctr">
              <a:spAutoFit/>
            </a:bodyPr>
            <a:lstStyle/>
            <a:p>
              <a:pPr marL="0" marR="0" algn="ctr">
                <a:spcBef>
                  <a:spcPts val="0"/>
                </a:spcBef>
                <a:spcAft>
                  <a:spcPts val="0"/>
                </a:spcAft>
              </a:pPr>
              <a:endParaRPr lang="en-US" sz="1000" dirty="0">
                <a:solidFill>
                  <a:srgbClr val="000000"/>
                </a:solidFill>
                <a:latin typeface="Malgun Gothic" panose="020B0503020000020004" pitchFamily="50" charset="-127"/>
                <a:ea typeface="Malgun Gothic" panose="020B0503020000020004" pitchFamily="50" charset="-127"/>
              </a:endParaRPr>
            </a:p>
          </p:txBody>
        </p:sp>
      </p:grpSp>
      <p:pic>
        <p:nvPicPr>
          <p:cNvPr id="124" name="그림 123"/>
          <p:cNvPicPr>
            <a:picLocks noChangeAspect="1"/>
          </p:cNvPicPr>
          <p:nvPr/>
        </p:nvPicPr>
        <p:blipFill>
          <a:blip r:embed="rId4"/>
          <a:stretch>
            <a:fillRect/>
          </a:stretch>
        </p:blipFill>
        <p:spPr>
          <a:xfrm>
            <a:off x="9589856" y="2214552"/>
            <a:ext cx="2014756" cy="908696"/>
          </a:xfrm>
          <a:prstGeom prst="rect">
            <a:avLst/>
          </a:prstGeom>
        </p:spPr>
      </p:pic>
      <p:graphicFrame>
        <p:nvGraphicFramePr>
          <p:cNvPr id="9" name="표 8"/>
          <p:cNvGraphicFramePr>
            <a:graphicFrameLocks noGrp="1"/>
          </p:cNvGraphicFramePr>
          <p:nvPr>
            <p:extLst>
              <p:ext uri="{D42A27DB-BD31-4B8C-83A1-F6EECF244321}">
                <p14:modId xmlns:p14="http://schemas.microsoft.com/office/powerpoint/2010/main" val="2801332352"/>
              </p:ext>
            </p:extLst>
          </p:nvPr>
        </p:nvGraphicFramePr>
        <p:xfrm>
          <a:off x="695400" y="982721"/>
          <a:ext cx="8784976" cy="457200"/>
        </p:xfrm>
        <a:graphic>
          <a:graphicData uri="http://schemas.openxmlformats.org/drawingml/2006/table">
            <a:tbl>
              <a:tblPr firstRow="1" bandRow="1">
                <a:tableStyleId>{073A0DAA-6AF3-43AB-8588-CEC1D06C72B9}</a:tableStyleId>
              </a:tblPr>
              <a:tblGrid>
                <a:gridCol w="1404747">
                  <a:extLst>
                    <a:ext uri="{9D8B030D-6E8A-4147-A177-3AD203B41FA5}">
                      <a16:colId xmlns:a16="http://schemas.microsoft.com/office/drawing/2014/main" val="1957302077"/>
                    </a:ext>
                  </a:extLst>
                </a:gridCol>
                <a:gridCol w="7380229">
                  <a:extLst>
                    <a:ext uri="{9D8B030D-6E8A-4147-A177-3AD203B41FA5}">
                      <a16:colId xmlns:a16="http://schemas.microsoft.com/office/drawing/2014/main" val="508759771"/>
                    </a:ext>
                  </a:extLst>
                </a:gridCol>
              </a:tblGrid>
              <a:tr h="252028">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REQ-QA-UCM-07</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tc>
                  <a:txBody>
                    <a:bodyPr/>
                    <a:lstStyle/>
                    <a:p>
                      <a:r>
                        <a:rPr lang="en-US" altLang="ko-KR" sz="1200" dirty="0">
                          <a:solidFill>
                            <a:schemeClr val="tx1"/>
                          </a:solidFill>
                          <a:latin typeface="LG Smart UI SemiBold" panose="020B0700000101010101" pitchFamily="50" charset="-127"/>
                          <a:ea typeface="LG Smart UI SemiBold" panose="020B0700000101010101" pitchFamily="50" charset="-127"/>
                        </a:rPr>
                        <a:t>If UCM is newly installed, UCM Master must be able to interact with UCM without recompile and update UCM Subordinate to the new version.</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333798099"/>
                  </a:ext>
                </a:extLst>
              </a:tr>
            </a:tbl>
          </a:graphicData>
        </a:graphic>
      </p:graphicFrame>
    </p:spTree>
    <p:extLst>
      <p:ext uri="{BB962C8B-B14F-4D97-AF65-F5344CB8AC3E}">
        <p14:creationId xmlns:p14="http://schemas.microsoft.com/office/powerpoint/2010/main" val="1979562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txBox="1">
            <a:spLocks/>
          </p:cNvSpPr>
          <p:nvPr/>
        </p:nvSpPr>
        <p:spPr>
          <a:xfrm>
            <a:off x="438485" y="672117"/>
            <a:ext cx="11418155" cy="5145191"/>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Instance to control each UCM Subordinate that exists within the Vehicle</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Since UCM Master collects software information installed in each ECU through UCM Subordinate(s), Interaction with UCM Subordinate(s) at runtime is one of the important responsibilities of UCM Master.</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In addition, various versions of UCM Subordinate are currently being developed by each company (there are currently four versions of UCM Subordinate(s) provided by UCM Subordinate: R19-11, R20-11, R21-11, and R22-11. There are some differences in the interface</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Solution comparison required for dynamic instance creation for interaction with UCM Subordinate added at runtime</a:t>
            </a:r>
            <a:endPar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15" name="TextBox 14"/>
          <p:cNvSpPr txBox="1"/>
          <p:nvPr/>
        </p:nvSpPr>
        <p:spPr>
          <a:xfrm>
            <a:off x="335360" y="98395"/>
            <a:ext cx="5220580" cy="369332"/>
          </a:xfrm>
          <a:prstGeom prst="rect">
            <a:avLst/>
          </a:prstGeom>
          <a:noFill/>
        </p:spPr>
        <p:txBody>
          <a:bodyPr wrap="square" rtlCol="0">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4.4 Architectural Decision</a:t>
            </a:r>
            <a:r>
              <a:rPr kumimoji="1" lang="en-US" altLang="ko-KR" sz="1800" b="1" i="0" u="none" strike="noStrike" kern="1200" cap="none" spc="0" normalizeH="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 Extensibility</a:t>
            </a: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grpSp>
        <p:nvGrpSpPr>
          <p:cNvPr id="63" name="그룹 62"/>
          <p:cNvGrpSpPr/>
          <p:nvPr/>
        </p:nvGrpSpPr>
        <p:grpSpPr>
          <a:xfrm>
            <a:off x="690381" y="1052736"/>
            <a:ext cx="8996277" cy="2455094"/>
            <a:chOff x="690381" y="1103241"/>
            <a:chExt cx="8996277" cy="2455094"/>
          </a:xfrm>
        </p:grpSpPr>
        <p:sp>
          <p:nvSpPr>
            <p:cNvPr id="64" name="직사각형 63"/>
            <p:cNvSpPr/>
            <p:nvPr/>
          </p:nvSpPr>
          <p:spPr>
            <a:xfrm>
              <a:off x="690381" y="1103241"/>
              <a:ext cx="5422184" cy="1072714"/>
            </a:xfrm>
            <a:prstGeom prst="rect">
              <a:avLst/>
            </a:prstGeom>
            <a:solidFill>
              <a:sysClr val="window" lastClr="FFFFFF"/>
            </a:solidFill>
            <a:ln w="12700" cap="flat" cmpd="sng" algn="ctr">
              <a:solidFill>
                <a:sysClr val="windowText" lastClr="000000"/>
              </a:solidFill>
              <a:prstDash val="sysDash"/>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ECU O</a:t>
              </a:r>
              <a:endParaRPr kumimoji="0" lang="ko-KR" altLang="en-US"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sp>
          <p:nvSpPr>
            <p:cNvPr id="65" name="직사각형 64"/>
            <p:cNvSpPr/>
            <p:nvPr/>
          </p:nvSpPr>
          <p:spPr>
            <a:xfrm>
              <a:off x="690382" y="2485621"/>
              <a:ext cx="1675132" cy="1072714"/>
            </a:xfrm>
            <a:prstGeom prst="rect">
              <a:avLst/>
            </a:prstGeom>
            <a:solidFill>
              <a:sysClr val="window" lastClr="FFFFFF"/>
            </a:solidFill>
            <a:ln w="12700" cap="flat" cmpd="sng" algn="ctr">
              <a:solidFill>
                <a:sysClr val="windowText" lastClr="000000"/>
              </a:solidFill>
              <a:prstDash val="sysDash"/>
              <a:miter lim="800000"/>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ECU A</a:t>
              </a:r>
              <a:endParaRPr kumimoji="0" lang="ko-KR" altLang="en-US"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sp>
          <p:nvSpPr>
            <p:cNvPr id="66" name="직사각형 65"/>
            <p:cNvSpPr/>
            <p:nvPr/>
          </p:nvSpPr>
          <p:spPr>
            <a:xfrm>
              <a:off x="4437433" y="2485621"/>
              <a:ext cx="1675132" cy="1072714"/>
            </a:xfrm>
            <a:prstGeom prst="rect">
              <a:avLst/>
            </a:prstGeom>
            <a:solidFill>
              <a:sysClr val="window" lastClr="FFFFFF"/>
            </a:solidFill>
            <a:ln w="12700" cap="flat" cmpd="sng" algn="ctr">
              <a:solidFill>
                <a:sysClr val="windowText" lastClr="000000"/>
              </a:solidFill>
              <a:prstDash val="sysDash"/>
              <a:miter lim="800000"/>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ECU C</a:t>
              </a:r>
              <a:endParaRPr kumimoji="0" lang="ko-KR" altLang="en-US"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sp>
          <p:nvSpPr>
            <p:cNvPr id="67" name="직사각형 66"/>
            <p:cNvSpPr/>
            <p:nvPr/>
          </p:nvSpPr>
          <p:spPr>
            <a:xfrm>
              <a:off x="2563907" y="2485621"/>
              <a:ext cx="1675132" cy="1072714"/>
            </a:xfrm>
            <a:prstGeom prst="rect">
              <a:avLst/>
            </a:prstGeom>
            <a:solidFill>
              <a:sysClr val="window" lastClr="FFFFFF"/>
            </a:solidFill>
            <a:ln w="12700" cap="flat" cmpd="sng" algn="ctr">
              <a:solidFill>
                <a:sysClr val="windowText" lastClr="000000"/>
              </a:solidFill>
              <a:prstDash val="sysDash"/>
              <a:miter lim="800000"/>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ECU B</a:t>
              </a:r>
              <a:endParaRPr kumimoji="0" lang="ko-KR" altLang="en-US"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sp>
          <p:nvSpPr>
            <p:cNvPr id="68" name="직사각형 67">
              <a:extLst>
                <a:ext uri="{FF2B5EF4-FFF2-40B4-BE49-F238E27FC236}">
                  <a16:creationId xmlns:a16="http://schemas.microsoft.com/office/drawing/2014/main" id="{64C3E2E0-E370-51E2-45FE-DE90FEC251E9}"/>
                </a:ext>
              </a:extLst>
            </p:cNvPr>
            <p:cNvSpPr/>
            <p:nvPr/>
          </p:nvSpPr>
          <p:spPr>
            <a:xfrm>
              <a:off x="4626999" y="2805978"/>
              <a:ext cx="1296000" cy="432000"/>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white"/>
                  </a:solidFill>
                  <a:effectLst/>
                  <a:uLnTx/>
                  <a:uFillTx/>
                  <a:latin typeface="LG Smart UI SemiBold" panose="020B0700000101010101" pitchFamily="50" charset="-127"/>
                  <a:ea typeface="LG Smart UI SemiBold" panose="020B0700000101010101" pitchFamily="50" charset="-127"/>
                  <a:cs typeface="+mn-cs"/>
                </a:rPr>
                <a:t>UCM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white"/>
                  </a:solidFill>
                  <a:effectLst/>
                  <a:uLnTx/>
                  <a:uFillTx/>
                  <a:latin typeface="LG Smart UI SemiBold" panose="020B0700000101010101" pitchFamily="50" charset="-127"/>
                  <a:ea typeface="LG Smart UI SemiBold" panose="020B0700000101010101" pitchFamily="50" charset="-127"/>
                  <a:cs typeface="+mn-cs"/>
                </a:rPr>
                <a:t>Subordinate</a:t>
              </a:r>
            </a:p>
          </p:txBody>
        </p:sp>
        <p:sp>
          <p:nvSpPr>
            <p:cNvPr id="69" name="직사각형 68">
              <a:extLst>
                <a:ext uri="{FF2B5EF4-FFF2-40B4-BE49-F238E27FC236}">
                  <a16:creationId xmlns:a16="http://schemas.microsoft.com/office/drawing/2014/main" id="{64C3E2E0-E370-51E2-45FE-DE90FEC251E9}"/>
                </a:ext>
              </a:extLst>
            </p:cNvPr>
            <p:cNvSpPr/>
            <p:nvPr/>
          </p:nvSpPr>
          <p:spPr>
            <a:xfrm>
              <a:off x="2748686" y="2805978"/>
              <a:ext cx="1296000" cy="432000"/>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white"/>
                  </a:solidFill>
                  <a:effectLst/>
                  <a:uLnTx/>
                  <a:uFillTx/>
                  <a:latin typeface="LG Smart UI SemiBold" panose="020B0700000101010101" pitchFamily="50" charset="-127"/>
                  <a:ea typeface="LG Smart UI SemiBold" panose="020B0700000101010101" pitchFamily="50" charset="-127"/>
                  <a:cs typeface="+mn-cs"/>
                </a:rPr>
                <a:t>UCM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white"/>
                  </a:solidFill>
                  <a:effectLst/>
                  <a:uLnTx/>
                  <a:uFillTx/>
                  <a:latin typeface="LG Smart UI SemiBold" panose="020B0700000101010101" pitchFamily="50" charset="-127"/>
                  <a:ea typeface="LG Smart UI SemiBold" panose="020B0700000101010101" pitchFamily="50" charset="-127"/>
                  <a:cs typeface="+mn-cs"/>
                </a:rPr>
                <a:t>Subordinate</a:t>
              </a:r>
            </a:p>
          </p:txBody>
        </p:sp>
        <p:sp>
          <p:nvSpPr>
            <p:cNvPr id="70" name="직사각형 69">
              <a:extLst>
                <a:ext uri="{FF2B5EF4-FFF2-40B4-BE49-F238E27FC236}">
                  <a16:creationId xmlns:a16="http://schemas.microsoft.com/office/drawing/2014/main" id="{64C3E2E0-E370-51E2-45FE-DE90FEC251E9}"/>
                </a:ext>
              </a:extLst>
            </p:cNvPr>
            <p:cNvSpPr/>
            <p:nvPr/>
          </p:nvSpPr>
          <p:spPr>
            <a:xfrm>
              <a:off x="879948" y="2805978"/>
              <a:ext cx="1296000" cy="432000"/>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white"/>
                  </a:solidFill>
                  <a:effectLst/>
                  <a:uLnTx/>
                  <a:uFillTx/>
                  <a:latin typeface="LG Smart UI SemiBold" panose="020B0700000101010101" pitchFamily="50" charset="-127"/>
                  <a:ea typeface="LG Smart UI SemiBold" panose="020B0700000101010101" pitchFamily="50" charset="-127"/>
                  <a:cs typeface="+mn-cs"/>
                </a:rPr>
                <a:t>UCM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white"/>
                  </a:solidFill>
                  <a:effectLst/>
                  <a:uLnTx/>
                  <a:uFillTx/>
                  <a:latin typeface="LG Smart UI SemiBold" panose="020B0700000101010101" pitchFamily="50" charset="-127"/>
                  <a:ea typeface="LG Smart UI SemiBold" panose="020B0700000101010101" pitchFamily="50" charset="-127"/>
                  <a:cs typeface="+mn-cs"/>
                </a:rPr>
                <a:t>Subordinate</a:t>
              </a:r>
            </a:p>
          </p:txBody>
        </p:sp>
        <p:sp>
          <p:nvSpPr>
            <p:cNvPr id="71" name="직사각형 70"/>
            <p:cNvSpPr/>
            <p:nvPr/>
          </p:nvSpPr>
          <p:spPr>
            <a:xfrm>
              <a:off x="807154" y="1306881"/>
              <a:ext cx="5188638" cy="773995"/>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white"/>
                  </a:solidFill>
                  <a:effectLst/>
                  <a:uLnTx/>
                  <a:uFillTx/>
                  <a:latin typeface="LG Smart UI SemiBold" panose="020B0700000101010101" pitchFamily="50" charset="-127"/>
                  <a:ea typeface="LG Smart UI SemiBold" panose="020B0700000101010101" pitchFamily="50" charset="-127"/>
                  <a:cs typeface="+mn-cs"/>
                </a:rPr>
                <a:t>UCM Master</a:t>
              </a:r>
              <a:endParaRPr kumimoji="0" lang="ko-KR" altLang="en-US" sz="1000" b="0" i="0" u="none" strike="noStrike" kern="0" cap="none" spc="0" normalizeH="0" baseline="0" noProof="0" dirty="0">
                <a:ln>
                  <a:noFill/>
                </a:ln>
                <a:solidFill>
                  <a:prstClr val="white"/>
                </a:solidFill>
                <a:effectLst/>
                <a:uLnTx/>
                <a:uFillTx/>
                <a:latin typeface="LG Smart UI SemiBold" panose="020B0700000101010101" pitchFamily="50" charset="-127"/>
                <a:ea typeface="LG Smart UI SemiBold" panose="020B0700000101010101" pitchFamily="50" charset="-127"/>
                <a:cs typeface="+mn-cs"/>
              </a:endParaRPr>
            </a:p>
          </p:txBody>
        </p:sp>
        <p:sp>
          <p:nvSpPr>
            <p:cNvPr id="72" name="직사각형 71"/>
            <p:cNvSpPr/>
            <p:nvPr/>
          </p:nvSpPr>
          <p:spPr>
            <a:xfrm>
              <a:off x="879948" y="1547307"/>
              <a:ext cx="1296000" cy="43200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UCM Subordinate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Instance A</a:t>
              </a:r>
              <a:endParaRPr kumimoji="0" lang="ko-KR" altLang="en-US"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sp>
          <p:nvSpPr>
            <p:cNvPr id="73" name="직사각형 72"/>
            <p:cNvSpPr/>
            <p:nvPr/>
          </p:nvSpPr>
          <p:spPr>
            <a:xfrm>
              <a:off x="2748686" y="1547307"/>
              <a:ext cx="1296000" cy="43200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UCM Subordinate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Instance B</a:t>
              </a:r>
              <a:endParaRPr kumimoji="0" lang="ko-KR" altLang="en-US"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sp>
          <p:nvSpPr>
            <p:cNvPr id="74" name="직사각형 73"/>
            <p:cNvSpPr/>
            <p:nvPr/>
          </p:nvSpPr>
          <p:spPr>
            <a:xfrm>
              <a:off x="4626999" y="1547307"/>
              <a:ext cx="1296000" cy="43200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UCM Subordinate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Instance C</a:t>
              </a:r>
              <a:endParaRPr kumimoji="0" lang="ko-KR" altLang="en-US"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grpSp>
          <p:nvGrpSpPr>
            <p:cNvPr id="75" name="그룹 74"/>
            <p:cNvGrpSpPr/>
            <p:nvPr/>
          </p:nvGrpSpPr>
          <p:grpSpPr>
            <a:xfrm>
              <a:off x="1461148" y="1979307"/>
              <a:ext cx="133600" cy="826671"/>
              <a:chOff x="1461148" y="1979307"/>
              <a:chExt cx="133600" cy="826671"/>
            </a:xfrm>
          </p:grpSpPr>
          <p:cxnSp>
            <p:nvCxnSpPr>
              <p:cNvPr id="88" name="직선 화살표 연결선 87"/>
              <p:cNvCxnSpPr/>
              <p:nvPr/>
            </p:nvCxnSpPr>
            <p:spPr>
              <a:xfrm>
                <a:off x="1461148" y="1979307"/>
                <a:ext cx="0" cy="826671"/>
              </a:xfrm>
              <a:prstGeom prst="straightConnector1">
                <a:avLst/>
              </a:prstGeom>
              <a:noFill/>
              <a:ln w="6350" cap="flat" cmpd="sng" algn="ctr">
                <a:solidFill>
                  <a:srgbClr val="00B050"/>
                </a:solidFill>
                <a:prstDash val="solid"/>
                <a:miter lim="800000"/>
                <a:tailEnd type="stealth"/>
              </a:ln>
              <a:effectLst/>
            </p:spPr>
          </p:cxnSp>
          <p:cxnSp>
            <p:nvCxnSpPr>
              <p:cNvPr id="89" name="직선 화살표 연결선 88"/>
              <p:cNvCxnSpPr/>
              <p:nvPr/>
            </p:nvCxnSpPr>
            <p:spPr>
              <a:xfrm>
                <a:off x="1594748" y="1979307"/>
                <a:ext cx="0" cy="826671"/>
              </a:xfrm>
              <a:prstGeom prst="straightConnector1">
                <a:avLst/>
              </a:prstGeom>
              <a:noFill/>
              <a:ln w="6350" cap="flat" cmpd="sng" algn="ctr">
                <a:solidFill>
                  <a:srgbClr val="FF0000"/>
                </a:solidFill>
                <a:prstDash val="solid"/>
                <a:miter lim="800000"/>
                <a:headEnd type="stealth"/>
                <a:tailEnd type="none"/>
              </a:ln>
              <a:effectLst/>
            </p:spPr>
          </p:cxnSp>
        </p:grpSp>
        <p:grpSp>
          <p:nvGrpSpPr>
            <p:cNvPr id="76" name="그룹 75"/>
            <p:cNvGrpSpPr/>
            <p:nvPr/>
          </p:nvGrpSpPr>
          <p:grpSpPr>
            <a:xfrm>
              <a:off x="3329886" y="1979306"/>
              <a:ext cx="133600" cy="826671"/>
              <a:chOff x="1461148" y="1979307"/>
              <a:chExt cx="133600" cy="826671"/>
            </a:xfrm>
          </p:grpSpPr>
          <p:cxnSp>
            <p:nvCxnSpPr>
              <p:cNvPr id="86" name="직선 화살표 연결선 85"/>
              <p:cNvCxnSpPr/>
              <p:nvPr/>
            </p:nvCxnSpPr>
            <p:spPr>
              <a:xfrm>
                <a:off x="1461148" y="1979307"/>
                <a:ext cx="0" cy="826671"/>
              </a:xfrm>
              <a:prstGeom prst="straightConnector1">
                <a:avLst/>
              </a:prstGeom>
              <a:noFill/>
              <a:ln w="6350" cap="flat" cmpd="sng" algn="ctr">
                <a:solidFill>
                  <a:srgbClr val="00B050"/>
                </a:solidFill>
                <a:prstDash val="solid"/>
                <a:miter lim="800000"/>
                <a:tailEnd type="stealth"/>
              </a:ln>
              <a:effectLst/>
            </p:spPr>
          </p:cxnSp>
          <p:cxnSp>
            <p:nvCxnSpPr>
              <p:cNvPr id="87" name="직선 화살표 연결선 86"/>
              <p:cNvCxnSpPr/>
              <p:nvPr/>
            </p:nvCxnSpPr>
            <p:spPr>
              <a:xfrm>
                <a:off x="1594748" y="1979307"/>
                <a:ext cx="0" cy="826671"/>
              </a:xfrm>
              <a:prstGeom prst="straightConnector1">
                <a:avLst/>
              </a:prstGeom>
              <a:noFill/>
              <a:ln w="6350" cap="flat" cmpd="sng" algn="ctr">
                <a:solidFill>
                  <a:srgbClr val="FF0000"/>
                </a:solidFill>
                <a:prstDash val="solid"/>
                <a:miter lim="800000"/>
                <a:headEnd type="stealth"/>
                <a:tailEnd type="none"/>
              </a:ln>
              <a:effectLst/>
            </p:spPr>
          </p:cxnSp>
        </p:grpSp>
        <p:grpSp>
          <p:nvGrpSpPr>
            <p:cNvPr id="77" name="그룹 76"/>
            <p:cNvGrpSpPr/>
            <p:nvPr/>
          </p:nvGrpSpPr>
          <p:grpSpPr>
            <a:xfrm>
              <a:off x="5208199" y="1979305"/>
              <a:ext cx="133600" cy="826671"/>
              <a:chOff x="1461148" y="1979307"/>
              <a:chExt cx="133600" cy="826671"/>
            </a:xfrm>
          </p:grpSpPr>
          <p:cxnSp>
            <p:nvCxnSpPr>
              <p:cNvPr id="84" name="직선 화살표 연결선 83"/>
              <p:cNvCxnSpPr/>
              <p:nvPr/>
            </p:nvCxnSpPr>
            <p:spPr>
              <a:xfrm>
                <a:off x="1461148" y="1979307"/>
                <a:ext cx="0" cy="826671"/>
              </a:xfrm>
              <a:prstGeom prst="straightConnector1">
                <a:avLst/>
              </a:prstGeom>
              <a:noFill/>
              <a:ln w="6350" cap="flat" cmpd="sng" algn="ctr">
                <a:solidFill>
                  <a:srgbClr val="00B050"/>
                </a:solidFill>
                <a:prstDash val="solid"/>
                <a:miter lim="800000"/>
                <a:tailEnd type="stealth"/>
              </a:ln>
              <a:effectLst/>
            </p:spPr>
          </p:cxnSp>
          <p:cxnSp>
            <p:nvCxnSpPr>
              <p:cNvPr id="85" name="직선 화살표 연결선 84"/>
              <p:cNvCxnSpPr/>
              <p:nvPr/>
            </p:nvCxnSpPr>
            <p:spPr>
              <a:xfrm>
                <a:off x="1594748" y="1979307"/>
                <a:ext cx="0" cy="826671"/>
              </a:xfrm>
              <a:prstGeom prst="straightConnector1">
                <a:avLst/>
              </a:prstGeom>
              <a:noFill/>
              <a:ln w="6350" cap="flat" cmpd="sng" algn="ctr">
                <a:solidFill>
                  <a:srgbClr val="FF0000"/>
                </a:solidFill>
                <a:prstDash val="solid"/>
                <a:miter lim="800000"/>
                <a:headEnd type="stealth"/>
                <a:tailEnd type="none"/>
              </a:ln>
              <a:effectLst/>
            </p:spPr>
          </p:cxnSp>
        </p:grpSp>
        <p:grpSp>
          <p:nvGrpSpPr>
            <p:cNvPr id="78" name="그룹 77"/>
            <p:cNvGrpSpPr/>
            <p:nvPr/>
          </p:nvGrpSpPr>
          <p:grpSpPr>
            <a:xfrm>
              <a:off x="6427410" y="2218390"/>
              <a:ext cx="3259248" cy="1339945"/>
              <a:chOff x="3141552" y="3789611"/>
              <a:chExt cx="3259248" cy="1339945"/>
            </a:xfrm>
          </p:grpSpPr>
          <p:cxnSp>
            <p:nvCxnSpPr>
              <p:cNvPr id="79" name="직선 화살표 연결선 78"/>
              <p:cNvCxnSpPr/>
              <p:nvPr/>
            </p:nvCxnSpPr>
            <p:spPr>
              <a:xfrm rot="16200000">
                <a:off x="3396686" y="4779443"/>
                <a:ext cx="0" cy="345621"/>
              </a:xfrm>
              <a:prstGeom prst="straightConnector1">
                <a:avLst/>
              </a:prstGeom>
              <a:noFill/>
              <a:ln w="6350" cap="flat" cmpd="sng" algn="ctr">
                <a:solidFill>
                  <a:srgbClr val="00B050"/>
                </a:solidFill>
                <a:prstDash val="solid"/>
                <a:miter lim="800000"/>
                <a:tailEnd type="stealth"/>
              </a:ln>
              <a:effectLst/>
            </p:spPr>
          </p:cxnSp>
          <p:cxnSp>
            <p:nvCxnSpPr>
              <p:cNvPr id="80" name="직선 화살표 연결선 79"/>
              <p:cNvCxnSpPr/>
              <p:nvPr/>
            </p:nvCxnSpPr>
            <p:spPr>
              <a:xfrm rot="16200000">
                <a:off x="3396686" y="4537287"/>
                <a:ext cx="0" cy="345621"/>
              </a:xfrm>
              <a:prstGeom prst="straightConnector1">
                <a:avLst/>
              </a:prstGeom>
              <a:noFill/>
              <a:ln w="6350" cap="flat" cmpd="sng" algn="ctr">
                <a:solidFill>
                  <a:srgbClr val="FF0000"/>
                </a:solidFill>
                <a:prstDash val="solid"/>
                <a:miter lim="800000"/>
                <a:headEnd type="stealth"/>
                <a:tailEnd type="none"/>
              </a:ln>
              <a:effectLst/>
            </p:spPr>
          </p:cxnSp>
          <p:sp>
            <p:nvSpPr>
              <p:cNvPr id="81" name="직사각형 80">
                <a:extLst>
                  <a:ext uri="{FF2B5EF4-FFF2-40B4-BE49-F238E27FC236}">
                    <a16:creationId xmlns:a16="http://schemas.microsoft.com/office/drawing/2014/main" id="{563D3819-47AB-AFDA-3922-6AFCE3C612DA}"/>
                  </a:ext>
                </a:extLst>
              </p:cNvPr>
              <p:cNvSpPr/>
              <p:nvPr/>
            </p:nvSpPr>
            <p:spPr>
              <a:xfrm>
                <a:off x="3141552" y="3789611"/>
                <a:ext cx="3259248" cy="1339945"/>
              </a:xfrm>
              <a:prstGeom prst="rect">
                <a:avLst/>
              </a:prstGeom>
              <a:noFill/>
              <a:ln w="12700" cap="flat" cmpd="sng" algn="ctr">
                <a:solidFill>
                  <a:sysClr val="windowText" lastClr="000000"/>
                </a:solidFill>
                <a:prstDash val="solid"/>
                <a:miter lim="800000"/>
              </a:ln>
              <a:effectLst/>
            </p:spPr>
            <p:txBody>
              <a:bodyPr rtlCol="0" anchor="t"/>
              <a:lstStyle/>
              <a:p>
                <a:pPr marL="0" marR="0" lvl="0" indent="0" defTabSz="914400" eaLnBrk="1" fontAlgn="auto" latinLnBrk="0" hangingPunct="1">
                  <a:lnSpc>
                    <a:spcPct val="16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Key</a:t>
                </a:r>
              </a:p>
              <a:p>
                <a:pPr marL="0" marR="0" lvl="0" indent="0" defTabSz="914400" eaLnBrk="1" fontAlgn="auto" latinLnBrk="0" hangingPunct="1">
                  <a:lnSpc>
                    <a:spcPct val="16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Adaptive AUTOSAR Functional Cluster</a:t>
                </a:r>
              </a:p>
              <a:p>
                <a:pPr marL="0" marR="0" lvl="0" indent="0" defTabSz="914400" eaLnBrk="1" fontAlgn="auto" latinLnBrk="0" hangingPunct="1">
                  <a:lnSpc>
                    <a:spcPct val="16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UCM Subordinate </a:t>
                </a:r>
                <a:r>
                  <a:rPr kumimoji="0" lang="ko-KR" altLang="en-US"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관리를 위한 </a:t>
                </a:r>
                <a:r>
                  <a:rPr kumimoji="0" lang="en-US" altLang="ko-KR"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Class </a:t>
                </a:r>
                <a:r>
                  <a:rPr kumimoji="0" lang="ko-KR" altLang="en-US"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의 </a:t>
                </a:r>
                <a:r>
                  <a:rPr kumimoji="0" lang="en-US" altLang="ko-KR"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Object</a:t>
                </a:r>
              </a:p>
              <a:p>
                <a:pPr marL="0" marR="0" lvl="0" indent="0" defTabSz="914400" eaLnBrk="1" fontAlgn="auto" latinLnBrk="0" hangingPunct="1">
                  <a:lnSpc>
                    <a:spcPct val="16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SWCL Info, History, and so on</a:t>
                </a:r>
              </a:p>
              <a:p>
                <a:pPr marL="0" marR="0" lvl="0" indent="0" defTabSz="914400" eaLnBrk="1" fontAlgn="auto" latinLnBrk="0" hangingPunct="1">
                  <a:lnSpc>
                    <a:spcPct val="16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Transfer Software Package</a:t>
                </a:r>
              </a:p>
            </p:txBody>
          </p:sp>
          <p:sp>
            <p:nvSpPr>
              <p:cNvPr id="82" name="직사각형 81">
                <a:extLst>
                  <a:ext uri="{FF2B5EF4-FFF2-40B4-BE49-F238E27FC236}">
                    <a16:creationId xmlns:a16="http://schemas.microsoft.com/office/drawing/2014/main" id="{D3B2E71E-3EAC-8284-B9F9-C8DA06C9F8F4}"/>
                  </a:ext>
                </a:extLst>
              </p:cNvPr>
              <p:cNvSpPr/>
              <p:nvPr/>
            </p:nvSpPr>
            <p:spPr>
              <a:xfrm>
                <a:off x="3223875" y="4139011"/>
                <a:ext cx="345621" cy="157066"/>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a:ln>
                    <a:noFill/>
                  </a:ln>
                  <a:solidFill>
                    <a:prstClr val="white"/>
                  </a:solidFill>
                  <a:effectLst/>
                  <a:uLnTx/>
                  <a:uFillTx/>
                  <a:latin typeface="LG Smart UI SemiBold" panose="020B0700000101010101" pitchFamily="50" charset="-127"/>
                  <a:ea typeface="LG Smart UI SemiBold" panose="020B0700000101010101" pitchFamily="50" charset="-127"/>
                  <a:cs typeface="+mn-cs"/>
                </a:endParaRPr>
              </a:p>
            </p:txBody>
          </p:sp>
          <p:sp>
            <p:nvSpPr>
              <p:cNvPr id="83" name="직사각형 82"/>
              <p:cNvSpPr/>
              <p:nvPr/>
            </p:nvSpPr>
            <p:spPr>
              <a:xfrm>
                <a:off x="3223875" y="4389409"/>
                <a:ext cx="345621" cy="157066"/>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grpSp>
      </p:grpSp>
    </p:spTree>
    <p:extLst>
      <p:ext uri="{BB962C8B-B14F-4D97-AF65-F5344CB8AC3E}">
        <p14:creationId xmlns:p14="http://schemas.microsoft.com/office/powerpoint/2010/main" val="3330135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txBox="1">
            <a:spLocks/>
          </p:cNvSpPr>
          <p:nvPr/>
        </p:nvSpPr>
        <p:spPr>
          <a:xfrm>
            <a:off x="443372" y="656692"/>
            <a:ext cx="5709600" cy="4136517"/>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1</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안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Simple Factory pattern</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endPar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15" name="TextBox 14"/>
          <p:cNvSpPr txBox="1"/>
          <p:nvPr/>
        </p:nvSpPr>
        <p:spPr>
          <a:xfrm>
            <a:off x="335360" y="98395"/>
            <a:ext cx="5220580" cy="369332"/>
          </a:xfrm>
          <a:prstGeom prst="rect">
            <a:avLst/>
          </a:prstGeom>
          <a:noFill/>
        </p:spPr>
        <p:txBody>
          <a:bodyPr wrap="square" rtlCol="0">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4.4 Architectural Decision</a:t>
            </a:r>
            <a:r>
              <a:rPr kumimoji="1" lang="en-US" altLang="ko-KR" sz="1800" b="1" i="0" u="none" strike="noStrike" kern="1200" cap="none" spc="0" normalizeH="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 Extensibility</a:t>
            </a: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pic>
        <p:nvPicPr>
          <p:cNvPr id="2" name="그림 1"/>
          <p:cNvPicPr>
            <a:picLocks noChangeAspect="1"/>
          </p:cNvPicPr>
          <p:nvPr/>
        </p:nvPicPr>
        <p:blipFill>
          <a:blip r:embed="rId2"/>
          <a:stretch>
            <a:fillRect/>
          </a:stretch>
        </p:blipFill>
        <p:spPr>
          <a:xfrm>
            <a:off x="443371" y="1052736"/>
            <a:ext cx="5401219" cy="2413311"/>
          </a:xfrm>
          <a:prstGeom prst="rect">
            <a:avLst/>
          </a:prstGeom>
        </p:spPr>
      </p:pic>
      <p:sp>
        <p:nvSpPr>
          <p:cNvPr id="290" name="텍스트 개체 틀 3"/>
          <p:cNvSpPr txBox="1">
            <a:spLocks/>
          </p:cNvSpPr>
          <p:nvPr/>
        </p:nvSpPr>
        <p:spPr>
          <a:xfrm>
            <a:off x="6152449" y="656692"/>
            <a:ext cx="5709600" cy="4136517"/>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2</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안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Prototype pattern</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endPar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p:txBody>
      </p:sp>
      <p:pic>
        <p:nvPicPr>
          <p:cNvPr id="291" name="그림 290"/>
          <p:cNvPicPr>
            <a:picLocks noChangeAspect="1"/>
          </p:cNvPicPr>
          <p:nvPr/>
        </p:nvPicPr>
        <p:blipFill>
          <a:blip r:embed="rId3"/>
          <a:stretch>
            <a:fillRect/>
          </a:stretch>
        </p:blipFill>
        <p:spPr>
          <a:xfrm>
            <a:off x="6153173" y="1247107"/>
            <a:ext cx="5401219" cy="2219136"/>
          </a:xfrm>
          <a:prstGeom prst="rect">
            <a:avLst/>
          </a:prstGeom>
        </p:spPr>
      </p:pic>
      <p:sp>
        <p:nvSpPr>
          <p:cNvPr id="292" name="텍스트 개체 틀 3"/>
          <p:cNvSpPr txBox="1">
            <a:spLocks/>
          </p:cNvSpPr>
          <p:nvPr/>
        </p:nvSpPr>
        <p:spPr>
          <a:xfrm>
            <a:off x="442849" y="3605741"/>
            <a:ext cx="5440586" cy="1938159"/>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buFont typeface="Wingdings" panose="05000000000000000000" pitchFamily="2" charset="2"/>
              <a:buChar char="§"/>
            </a:pPr>
            <a:r>
              <a:rPr lang="en-US" altLang="ko-KR" sz="1000" dirty="0">
                <a:latin typeface="LG Smart UI SemiBold" panose="020B0700000101010101" pitchFamily="50" charset="-127"/>
                <a:ea typeface="LG Smart UI SemiBold" panose="020B0700000101010101" pitchFamily="50" charset="-127"/>
                <a:cs typeface="Arial" panose="020B0604020202020204" pitchFamily="34" charset="0"/>
              </a:rPr>
              <a:t>UCM Sub. Create a concrete class corresponding to the interface for each version</a:t>
            </a:r>
            <a:br>
              <a:rPr lang="en-US" altLang="ko-KR" sz="10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000" dirty="0">
                <a:latin typeface="LG Smart UI SemiBold" panose="020B0700000101010101" pitchFamily="50" charset="-127"/>
                <a:ea typeface="LG Smart UI SemiBold" panose="020B0700000101010101" pitchFamily="50" charset="-127"/>
                <a:cs typeface="Arial" panose="020B0604020202020204" pitchFamily="34" charset="0"/>
              </a:rPr>
              <a:t>UCM Sub(s). Create an appropriate Instance according to the version of</a:t>
            </a:r>
            <a:br>
              <a:rPr lang="en-US" altLang="ko-KR" sz="10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000" dirty="0">
                <a:latin typeface="LG Smart UI SemiBold" panose="020B0700000101010101" pitchFamily="50" charset="-127"/>
                <a:ea typeface="LG Smart UI SemiBold" panose="020B0700000101010101" pitchFamily="50" charset="-127"/>
                <a:cs typeface="Arial" panose="020B0604020202020204" pitchFamily="34" charset="0"/>
              </a:rPr>
              <a:t>Control of actions such as Transfer, Process, Activate, Finish, etc.</a:t>
            </a:r>
          </a:p>
          <a:p>
            <a:pPr lvl="0">
              <a:lnSpc>
                <a:spcPct val="120000"/>
              </a:lnSpc>
              <a:spcBef>
                <a:spcPct val="50000"/>
              </a:spcBef>
              <a:buFont typeface="Wingdings" panose="05000000000000000000" pitchFamily="2" charset="2"/>
              <a:buChar char="§"/>
            </a:pPr>
            <a:r>
              <a:rPr lang="en-US" altLang="ko-KR" sz="1000" dirty="0">
                <a:latin typeface="LG Smart UI SemiBold" panose="020B0700000101010101" pitchFamily="50" charset="-127"/>
                <a:ea typeface="LG Smart UI SemiBold" panose="020B0700000101010101" pitchFamily="50" charset="-127"/>
                <a:cs typeface="Arial" panose="020B0604020202020204" pitchFamily="34" charset="0"/>
              </a:rPr>
              <a:t>merit</a:t>
            </a:r>
            <a:br>
              <a:rPr lang="en-US" altLang="ko-KR" sz="10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000" dirty="0">
                <a:latin typeface="LG Smart UI SemiBold" panose="020B0700000101010101" pitchFamily="50" charset="-127"/>
                <a:ea typeface="LG Smart UI SemiBold" panose="020B0700000101010101" pitchFamily="50" charset="-127"/>
                <a:cs typeface="Arial" panose="020B0604020202020204" pitchFamily="34" charset="0"/>
              </a:rPr>
              <a:t>With the addition of </a:t>
            </a:r>
            <a:r>
              <a:rPr lang="en-US" altLang="ko-KR" sz="1000" dirty="0" err="1">
                <a:latin typeface="LG Smart UI SemiBold" panose="020B0700000101010101" pitchFamily="50" charset="-127"/>
                <a:ea typeface="LG Smart UI SemiBold" panose="020B0700000101010101" pitchFamily="50" charset="-127"/>
                <a:cs typeface="Arial" panose="020B0604020202020204" pitchFamily="34" charset="0"/>
              </a:rPr>
              <a:t>UCMSubRxx</a:t>
            </a:r>
            <a:r>
              <a:rPr lang="en-US" altLang="ko-KR" sz="1000" dirty="0">
                <a:latin typeface="LG Smart UI SemiBold" panose="020B0700000101010101" pitchFamily="50" charset="-127"/>
                <a:ea typeface="LG Smart UI SemiBold" panose="020B0700000101010101" pitchFamily="50" charset="-127"/>
                <a:cs typeface="Arial" panose="020B0604020202020204" pitchFamily="34" charset="0"/>
              </a:rPr>
              <a:t> class, it is easy to respond to new version extensions</a:t>
            </a:r>
          </a:p>
          <a:p>
            <a:pPr lvl="0">
              <a:lnSpc>
                <a:spcPct val="120000"/>
              </a:lnSpc>
              <a:spcBef>
                <a:spcPct val="50000"/>
              </a:spcBef>
              <a:buFont typeface="Wingdings" panose="05000000000000000000" pitchFamily="2" charset="2"/>
              <a:buChar char="§"/>
            </a:pPr>
            <a:r>
              <a:rPr lang="en-US" altLang="ko-KR" sz="1000" dirty="0">
                <a:latin typeface="LG Smart UI SemiBold" panose="020B0700000101010101" pitchFamily="50" charset="-127"/>
                <a:ea typeface="LG Smart UI SemiBold" panose="020B0700000101010101" pitchFamily="50" charset="-127"/>
                <a:cs typeface="Arial" panose="020B0604020202020204" pitchFamily="34" charset="0"/>
              </a:rPr>
              <a:t>Disadvantages</a:t>
            </a:r>
            <a:br>
              <a:rPr lang="en-US" altLang="ko-KR" sz="10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000" dirty="0">
                <a:latin typeface="LG Smart UI SemiBold" panose="020B0700000101010101" pitchFamily="50" charset="-127"/>
                <a:ea typeface="LG Smart UI SemiBold" panose="020B0700000101010101" pitchFamily="50" charset="-127"/>
                <a:cs typeface="Arial" panose="020B0604020202020204" pitchFamily="34" charset="0"/>
              </a:rPr>
              <a:t>When a new version of UCM Sub. is added (e.g. R23-11),</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the factory code is changed. need</a:t>
            </a:r>
            <a:endParaRPr lang="en-US" altLang="ko-KR" sz="1400" dirty="0">
              <a:solidFill>
                <a:srgbClr val="FF0000"/>
              </a:solidFill>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293" name="텍스트 개체 틀 3"/>
          <p:cNvSpPr txBox="1">
            <a:spLocks/>
          </p:cNvSpPr>
          <p:nvPr/>
        </p:nvSpPr>
        <p:spPr>
          <a:xfrm>
            <a:off x="6152449" y="3605741"/>
            <a:ext cx="5440586" cy="2516779"/>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buFont typeface="Wingdings" panose="05000000000000000000" pitchFamily="2" charset="2"/>
              <a:buChar char="§"/>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Create an object by UCM Sub. version and register it in the </a:t>
            </a:r>
            <a:r>
              <a:rPr lang="en-US" altLang="ko-KR" sz="1400" dirty="0" err="1">
                <a:latin typeface="LG Smart UI SemiBold" panose="020B0700000101010101" pitchFamily="50" charset="-127"/>
                <a:ea typeface="LG Smart UI SemiBold" panose="020B0700000101010101" pitchFamily="50" charset="-127"/>
                <a:cs typeface="Arial" panose="020B0604020202020204" pitchFamily="34" charset="0"/>
              </a:rPr>
              <a:t>PrototypeRegistry</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If UCM Sub. is retrieved, version of the previously created object in the Registry according to Clone</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Create an Instance by</a:t>
            </a:r>
          </a:p>
          <a:p>
            <a:pPr lvl="0">
              <a:lnSpc>
                <a:spcPct val="120000"/>
              </a:lnSpc>
              <a:spcBef>
                <a:spcPct val="50000"/>
              </a:spcBef>
              <a:buFont typeface="Wingdings" panose="05000000000000000000" pitchFamily="2" charset="2"/>
              <a:buChar char="§"/>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merit</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Fast instance creation / Removal of initialization code</a:t>
            </a:r>
          </a:p>
          <a:p>
            <a:pPr lvl="0">
              <a:lnSpc>
                <a:spcPct val="120000"/>
              </a:lnSpc>
              <a:spcBef>
                <a:spcPct val="50000"/>
              </a:spcBef>
              <a:buFont typeface="Wingdings" panose="05000000000000000000" pitchFamily="2" charset="2"/>
              <a:buChar char="§"/>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Disadvantages</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Duplication of complex objects is somewhat difficult</a:t>
            </a:r>
            <a:endParaRPr lang="en-US" altLang="ko-KR" sz="1400" dirty="0">
              <a:solidFill>
                <a:srgbClr val="FF0000"/>
              </a:solidFill>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294" name="텍스트 개체 틀 3"/>
          <p:cNvSpPr txBox="1">
            <a:spLocks/>
          </p:cNvSpPr>
          <p:nvPr/>
        </p:nvSpPr>
        <p:spPr>
          <a:xfrm>
            <a:off x="442849" y="5849326"/>
            <a:ext cx="11418155" cy="1008674"/>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pP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Decision : Simple Factory pattern</a:t>
            </a: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Since there are 4 types of UCM sub. versions, it is possible to correspond to concrete classes</a:t>
            </a: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r>
              <a:rPr kumimoji="1" lang="en-US" altLang="ko-KR" sz="1400" b="1" i="0" u="none" strike="noStrike" kern="120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t>
            </a:r>
            <a:r>
              <a:rPr lang="en-US" altLang="ko-KR" sz="1400" dirty="0">
                <a:solidFill>
                  <a:srgbClr val="00B050"/>
                </a:solidFill>
                <a:latin typeface="LG Smart UI SemiBold" panose="020B0700000101010101" pitchFamily="50" charset="-127"/>
                <a:ea typeface="LG Smart UI SemiBold" panose="020B0700000101010101" pitchFamily="50" charset="-127"/>
                <a:cs typeface="Arial" panose="020B0604020202020204" pitchFamily="34" charset="0"/>
              </a:rPr>
              <a:t>It was also confirmed that there is no significant difference between the instance creation speed with the Simple Factory pattern and the instance creation speed with the Clone of the Prototype pattern.</a:t>
            </a:r>
            <a:endParaRPr kumimoji="1" lang="en-US" altLang="ko-KR" sz="1400" b="1" i="0" u="none" strike="noStrike" kern="120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p:txBody>
      </p:sp>
      <p:pic>
        <p:nvPicPr>
          <p:cNvPr id="295" name="Picture 2" descr="체크 표시 클립 아트. 무료 다운로드. | Creazill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34386" y="642060"/>
            <a:ext cx="289283" cy="289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646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텍스트 개체 틀 3"/>
          <p:cNvSpPr txBox="1">
            <a:spLocks/>
          </p:cNvSpPr>
          <p:nvPr/>
        </p:nvSpPr>
        <p:spPr>
          <a:xfrm>
            <a:off x="438485" y="672117"/>
            <a:ext cx="11418155" cy="1634807"/>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marL="0" lvl="0" indent="0">
              <a:lnSpc>
                <a:spcPct val="120000"/>
              </a:lnSpc>
              <a:spcBef>
                <a:spcPct val="50000"/>
              </a:spcBef>
              <a:buNone/>
              <a:defRPr/>
            </a:pP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endPar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a:p>
            <a:pPr lvl="0">
              <a:lnSpc>
                <a:spcPct val="120000"/>
              </a:lnSpc>
              <a:spcBef>
                <a:spcPct val="50000"/>
              </a:spcBef>
              <a:defRPr/>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Key QA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에 대한 설계 검증</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endPar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8" name="TextBox 7"/>
          <p:cNvSpPr txBox="1"/>
          <p:nvPr/>
        </p:nvSpPr>
        <p:spPr>
          <a:xfrm>
            <a:off x="335360" y="98395"/>
            <a:ext cx="5220580" cy="369332"/>
          </a:xfrm>
          <a:prstGeom prst="rect">
            <a:avLst/>
          </a:prstGeom>
          <a:noFill/>
        </p:spPr>
        <p:txBody>
          <a:bodyPr wrap="square" rtlCol="0">
            <a:spAutoFit/>
          </a:bodyPr>
          <a:lstStyle/>
          <a:p>
            <a:pPr lvl="0">
              <a:defRPr/>
            </a:pPr>
            <a:r>
              <a:rPr lang="en-US" altLang="ko-KR" sz="1800" dirty="0">
                <a:solidFill>
                  <a:prstClr val="black"/>
                </a:solidFill>
                <a:latin typeface="LG Smart UI SemiBold" panose="020B0700000101010101" pitchFamily="50" charset="-127"/>
                <a:ea typeface="LG Smart UI SemiBold" panose="020B0700000101010101" pitchFamily="50" charset="-127"/>
              </a:rPr>
              <a:t>5. Verification</a:t>
            </a: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grpSp>
        <p:nvGrpSpPr>
          <p:cNvPr id="9" name="그룹 8"/>
          <p:cNvGrpSpPr/>
          <p:nvPr/>
        </p:nvGrpSpPr>
        <p:grpSpPr>
          <a:xfrm>
            <a:off x="438485" y="620688"/>
            <a:ext cx="11300618" cy="828092"/>
            <a:chOff x="731404" y="1160748"/>
            <a:chExt cx="11300618" cy="828092"/>
          </a:xfrm>
        </p:grpSpPr>
        <p:sp>
          <p:nvSpPr>
            <p:cNvPr id="6" name="모서리가 둥근 직사각형 5"/>
            <p:cNvSpPr/>
            <p:nvPr/>
          </p:nvSpPr>
          <p:spPr>
            <a:xfrm>
              <a:off x="731404" y="1304763"/>
              <a:ext cx="11300618" cy="684077"/>
            </a:xfrm>
            <a:prstGeom prst="roundRect">
              <a:avLst>
                <a:gd name="adj" fmla="val 6007"/>
              </a:avLst>
            </a:prstGeom>
            <a:noFill/>
            <a:ln w="952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44000" tIns="216000" rIns="144000" bIns="144000" rtlCol="0" anchor="t"/>
            <a:lstStyle/>
            <a:p>
              <a:pPr marL="171450" lvl="0" indent="-171450">
                <a:spcBef>
                  <a:spcPts val="0"/>
                </a:spcBef>
                <a:spcAft>
                  <a:spcPts val="0"/>
                </a:spcAft>
                <a:buFont typeface="Arial" panose="020B0604020202020204" pitchFamily="34" charset="0"/>
                <a:buChar char="•"/>
              </a:pPr>
              <a:r>
                <a:rPr lang="en-US" sz="1200" dirty="0">
                  <a:solidFill>
                    <a:srgbClr val="000000"/>
                  </a:solidFill>
                  <a:latin typeface="LG Smart UI SemiBold" panose="020B0700000101010101" pitchFamily="50" charset="-127"/>
                  <a:ea typeface="LG Smart UI SemiBold" panose="020B0700000101010101" pitchFamily="50" charset="-127"/>
                </a:rPr>
                <a:t>LARA Platform </a:t>
              </a:r>
              <a:r>
                <a:rPr lang="ko-KR" altLang="en-US" sz="1200" dirty="0">
                  <a:solidFill>
                    <a:srgbClr val="000000"/>
                  </a:solidFill>
                  <a:latin typeface="LG Smart UI SemiBold" panose="020B0700000101010101" pitchFamily="50" charset="-127"/>
                  <a:ea typeface="LG Smart UI SemiBold" panose="020B0700000101010101" pitchFamily="50" charset="-127"/>
                </a:rPr>
                <a:t>의 </a:t>
              </a:r>
              <a:r>
                <a:rPr lang="en-US" sz="1200" dirty="0">
                  <a:solidFill>
                    <a:srgbClr val="000000"/>
                  </a:solidFill>
                  <a:latin typeface="LG Smart UI SemiBold" panose="020B0700000101010101" pitchFamily="50" charset="-127"/>
                  <a:ea typeface="LG Smart UI SemiBold" panose="020B0700000101010101" pitchFamily="50" charset="-127"/>
                </a:rPr>
                <a:t>build target </a:t>
              </a:r>
              <a:r>
                <a:rPr lang="ko-KR" altLang="en-US" sz="1200" dirty="0">
                  <a:solidFill>
                    <a:srgbClr val="000000"/>
                  </a:solidFill>
                  <a:latin typeface="LG Smart UI SemiBold" panose="020B0700000101010101" pitchFamily="50" charset="-127"/>
                  <a:ea typeface="LG Smart UI SemiBold" panose="020B0700000101010101" pitchFamily="50" charset="-127"/>
                </a:rPr>
                <a:t>중 </a:t>
              </a:r>
              <a:r>
                <a:rPr lang="en-US" sz="1200" dirty="0">
                  <a:solidFill>
                    <a:srgbClr val="000000"/>
                  </a:solidFill>
                  <a:latin typeface="LG Smart UI SemiBold" panose="020B0700000101010101" pitchFamily="50" charset="-127"/>
                  <a:ea typeface="LG Smart UI SemiBold" panose="020B0700000101010101" pitchFamily="50" charset="-127"/>
                </a:rPr>
                <a:t>QEMU x86-64 (</a:t>
              </a:r>
              <a:r>
                <a:rPr lang="en-US" sz="1200" dirty="0" err="1">
                  <a:solidFill>
                    <a:srgbClr val="000000"/>
                  </a:solidFill>
                  <a:latin typeface="LG Smart UI SemiBold" panose="020B0700000101010101" pitchFamily="50" charset="-127"/>
                  <a:ea typeface="LG Smart UI SemiBold" panose="020B0700000101010101" pitchFamily="50" charset="-127"/>
                </a:rPr>
                <a:t>Yocto</a:t>
              </a:r>
              <a:r>
                <a:rPr lang="en-US" sz="1200" dirty="0">
                  <a:solidFill>
                    <a:srgbClr val="000000"/>
                  </a:solidFill>
                  <a:latin typeface="LG Smart UI SemiBold" panose="020B0700000101010101" pitchFamily="50" charset="-127"/>
                  <a:ea typeface="LG Smart UI SemiBold" panose="020B0700000101010101" pitchFamily="50" charset="-127"/>
                </a:rPr>
                <a:t> Linux) </a:t>
              </a:r>
              <a:r>
                <a:rPr lang="ko-KR" altLang="en-US" sz="1200" dirty="0">
                  <a:solidFill>
                    <a:srgbClr val="000000"/>
                  </a:solidFill>
                  <a:latin typeface="LG Smart UI SemiBold" panose="020B0700000101010101" pitchFamily="50" charset="-127"/>
                  <a:ea typeface="LG Smart UI SemiBold" panose="020B0700000101010101" pitchFamily="50" charset="-127"/>
                </a:rPr>
                <a:t>에서 검증</a:t>
              </a:r>
              <a:endParaRPr lang="en-US" altLang="ko-KR" sz="1200" dirty="0">
                <a:solidFill>
                  <a:srgbClr val="000000"/>
                </a:solidFill>
                <a:latin typeface="LG Smart UI SemiBold" panose="020B0700000101010101" pitchFamily="50" charset="-127"/>
                <a:ea typeface="LG Smart UI SemiBold" panose="020B0700000101010101" pitchFamily="50" charset="-127"/>
              </a:endParaRPr>
            </a:p>
            <a:p>
              <a:pPr marL="171450" lvl="0" indent="-171450">
                <a:spcBef>
                  <a:spcPts val="0"/>
                </a:spcBef>
                <a:spcAft>
                  <a:spcPts val="0"/>
                </a:spcAft>
                <a:buFont typeface="Arial" panose="020B0604020202020204" pitchFamily="34" charset="0"/>
                <a:buChar char="•"/>
              </a:pPr>
              <a:r>
                <a:rPr lang="en-US" sz="1200" dirty="0">
                  <a:solidFill>
                    <a:srgbClr val="000000"/>
                  </a:solidFill>
                  <a:latin typeface="LG Smart UI SemiBold" panose="020B0700000101010101" pitchFamily="50" charset="-127"/>
                  <a:ea typeface="LG Smart UI SemiBold" panose="020B0700000101010101" pitchFamily="50" charset="-127"/>
                </a:rPr>
                <a:t>Prototype executable C++14 </a:t>
              </a:r>
              <a:r>
                <a:rPr lang="ko-KR" altLang="en-US" sz="1200" dirty="0">
                  <a:solidFill>
                    <a:srgbClr val="000000"/>
                  </a:solidFill>
                  <a:latin typeface="LG Smart UI SemiBold" panose="020B0700000101010101" pitchFamily="50" charset="-127"/>
                  <a:ea typeface="LG Smart UI SemiBold" panose="020B0700000101010101" pitchFamily="50" charset="-127"/>
                </a:rPr>
                <a:t>기반 구현</a:t>
              </a:r>
              <a:endParaRPr lang="en-US" altLang="ko-KR" sz="1200" dirty="0">
                <a:solidFill>
                  <a:srgbClr val="000000"/>
                </a:solidFill>
                <a:latin typeface="LG Smart UI SemiBold" panose="020B0700000101010101" pitchFamily="50" charset="-127"/>
                <a:ea typeface="LG Smart UI SemiBold" panose="020B0700000101010101" pitchFamily="50" charset="-127"/>
              </a:endParaRPr>
            </a:p>
          </p:txBody>
        </p:sp>
        <p:sp>
          <p:nvSpPr>
            <p:cNvPr id="7" name="모서리가 둥근 직사각형 6"/>
            <p:cNvSpPr/>
            <p:nvPr/>
          </p:nvSpPr>
          <p:spPr>
            <a:xfrm>
              <a:off x="875420" y="1160748"/>
              <a:ext cx="914400" cy="288032"/>
            </a:xfrm>
            <a:prstGeom prst="roundRect">
              <a:avLst/>
            </a:prstGeom>
            <a:solidFill>
              <a:schemeClr val="bg1"/>
            </a:solidFill>
            <a:ln>
              <a:solidFill>
                <a:schemeClr val="tx1"/>
              </a:solidFill>
            </a:ln>
          </p:spPr>
          <p:txBody>
            <a:bodyPr rtlCol="0" anchor="ctr">
              <a:noAutofit/>
            </a:bodyPr>
            <a:lstStyle/>
            <a:p>
              <a:pPr algn="ctr">
                <a:spcBef>
                  <a:spcPts val="0"/>
                </a:spcBef>
                <a:spcAft>
                  <a:spcPts val="0"/>
                </a:spcAft>
              </a:pPr>
              <a:r>
                <a:rPr lang="ko-KR" altLang="en-US" sz="1200" dirty="0">
                  <a:solidFill>
                    <a:srgbClr val="000000"/>
                  </a:solidFill>
                  <a:latin typeface="LG Smart UI SemiBold" panose="020B0700000101010101" pitchFamily="50" charset="-127"/>
                  <a:ea typeface="LG Smart UI SemiBold" panose="020B0700000101010101" pitchFamily="50" charset="-127"/>
                  <a:cs typeface="Arial" panose="020B0604020202020204" pitchFamily="34" charset="0"/>
                </a:rPr>
                <a:t>검증 환경</a:t>
              </a:r>
              <a:endParaRPr lang="en-US" sz="1200" dirty="0">
                <a:latin typeface="LG Smart UI SemiBold" panose="020B0700000101010101" pitchFamily="50" charset="-127"/>
                <a:ea typeface="LG Smart UI SemiBold" panose="020B0700000101010101" pitchFamily="50" charset="-127"/>
              </a:endParaRPr>
            </a:p>
          </p:txBody>
        </p:sp>
      </p:grpSp>
      <p:graphicFrame>
        <p:nvGraphicFramePr>
          <p:cNvPr id="10" name="표 9"/>
          <p:cNvGraphicFramePr>
            <a:graphicFrameLocks noGrp="1"/>
          </p:cNvGraphicFramePr>
          <p:nvPr>
            <p:extLst>
              <p:ext uri="{D42A27DB-BD31-4B8C-83A1-F6EECF244321}">
                <p14:modId xmlns:p14="http://schemas.microsoft.com/office/powerpoint/2010/main" val="3196601325"/>
              </p:ext>
            </p:extLst>
          </p:nvPr>
        </p:nvGraphicFramePr>
        <p:xfrm>
          <a:off x="721879" y="1880828"/>
          <a:ext cx="11017224" cy="4968240"/>
        </p:xfrm>
        <a:graphic>
          <a:graphicData uri="http://schemas.openxmlformats.org/drawingml/2006/table">
            <a:tbl>
              <a:tblPr firstRow="1" bandRow="1">
                <a:tableStyleId>{073A0DAA-6AF3-43AB-8588-CEC1D06C72B9}</a:tableStyleId>
              </a:tblPr>
              <a:tblGrid>
                <a:gridCol w="1404156">
                  <a:extLst>
                    <a:ext uri="{9D8B030D-6E8A-4147-A177-3AD203B41FA5}">
                      <a16:colId xmlns:a16="http://schemas.microsoft.com/office/drawing/2014/main" val="3233048647"/>
                    </a:ext>
                  </a:extLst>
                </a:gridCol>
                <a:gridCol w="4041973">
                  <a:extLst>
                    <a:ext uri="{9D8B030D-6E8A-4147-A177-3AD203B41FA5}">
                      <a16:colId xmlns:a16="http://schemas.microsoft.com/office/drawing/2014/main" val="901065036"/>
                    </a:ext>
                  </a:extLst>
                </a:gridCol>
                <a:gridCol w="5571095">
                  <a:extLst>
                    <a:ext uri="{9D8B030D-6E8A-4147-A177-3AD203B41FA5}">
                      <a16:colId xmlns:a16="http://schemas.microsoft.com/office/drawing/2014/main" val="359708873"/>
                    </a:ext>
                  </a:extLst>
                </a:gridCol>
              </a:tblGrid>
              <a:tr h="252028">
                <a:tc>
                  <a:txBody>
                    <a:bodyPr/>
                    <a:lstStyle/>
                    <a:p>
                      <a:pPr algn="ctr"/>
                      <a:r>
                        <a:rPr lang="en-US" sz="1200" dirty="0">
                          <a:solidFill>
                            <a:schemeClr val="tx1"/>
                          </a:solidFill>
                          <a:latin typeface="LG Smart UI SemiBold" panose="020B0700000101010101" pitchFamily="50" charset="-127"/>
                          <a:ea typeface="LG Smart UI SemiBold" panose="020B0700000101010101" pitchFamily="50" charset="-127"/>
                        </a:rPr>
                        <a:t>Req.</a:t>
                      </a:r>
                      <a:r>
                        <a:rPr lang="en-US" sz="1200" baseline="0" dirty="0">
                          <a:solidFill>
                            <a:schemeClr val="tx1"/>
                          </a:solidFill>
                          <a:latin typeface="LG Smart UI SemiBold" panose="020B0700000101010101" pitchFamily="50" charset="-127"/>
                          <a:ea typeface="LG Smart UI SemiBold" panose="020B0700000101010101" pitchFamily="50" charset="-127"/>
                        </a:rPr>
                        <a:t> ID</a:t>
                      </a:r>
                      <a:br>
                        <a:rPr lang="en-US" sz="1200" baseline="0" dirty="0">
                          <a:solidFill>
                            <a:schemeClr val="tx1"/>
                          </a:solidFill>
                          <a:latin typeface="LG Smart UI SemiBold" panose="020B0700000101010101" pitchFamily="50" charset="-127"/>
                          <a:ea typeface="LG Smart UI SemiBold" panose="020B0700000101010101" pitchFamily="50" charset="-127"/>
                        </a:rPr>
                      </a:br>
                      <a:r>
                        <a:rPr lang="en-US" sz="1200" baseline="0" dirty="0">
                          <a:solidFill>
                            <a:schemeClr val="tx1"/>
                          </a:solidFill>
                          <a:latin typeface="LG Smart UI SemiBold" panose="020B0700000101010101" pitchFamily="50" charset="-127"/>
                          <a:ea typeface="LG Smart UI SemiBold" panose="020B0700000101010101" pitchFamily="50" charset="-127"/>
                        </a:rPr>
                        <a:t>(QA Category)</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solidFill>
                            <a:schemeClr val="tx1"/>
                          </a:solidFill>
                          <a:latin typeface="LG Smart UI SemiBold" panose="020B0700000101010101" pitchFamily="50" charset="-127"/>
                          <a:ea typeface="LG Smart UI SemiBold" panose="020B0700000101010101" pitchFamily="50" charset="-127"/>
                        </a:rPr>
                        <a:t>Description</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solidFill>
                            <a:schemeClr val="tx1"/>
                          </a:solidFill>
                          <a:latin typeface="LG Smart UI SemiBold" panose="020B0700000101010101" pitchFamily="50" charset="-127"/>
                          <a:ea typeface="LG Smart UI SemiBold" panose="020B0700000101010101" pitchFamily="50" charset="-127"/>
                        </a:rPr>
                        <a:t>Verification</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47682054"/>
                  </a:ext>
                </a:extLst>
              </a:tr>
              <a:tr h="252028">
                <a:tc>
                  <a:txBody>
                    <a:bodyPr/>
                    <a:lstStyle/>
                    <a:p>
                      <a:pPr algn="ctr"/>
                      <a:r>
                        <a:rPr lang="en-US" sz="1200" dirty="0">
                          <a:solidFill>
                            <a:schemeClr val="tx1"/>
                          </a:solidFill>
                          <a:latin typeface="LG Smart UI SemiBold" panose="020B0700000101010101" pitchFamily="50" charset="-127"/>
                          <a:ea typeface="LG Smart UI SemiBold" panose="020B0700000101010101" pitchFamily="50" charset="-127"/>
                        </a:rPr>
                        <a:t>REQ-QA-UCM-01</a:t>
                      </a:r>
                    </a:p>
                    <a:p>
                      <a:pPr algn="ctr"/>
                      <a:r>
                        <a:rPr lang="en-US" sz="1200" dirty="0">
                          <a:solidFill>
                            <a:schemeClr val="tx1"/>
                          </a:solidFill>
                          <a:latin typeface="LG Smart UI SemiBold" panose="020B0700000101010101" pitchFamily="50" charset="-127"/>
                          <a:ea typeface="LG Smart UI SemiBold" panose="020B0700000101010101" pitchFamily="50" charset="-127"/>
                        </a:rPr>
                        <a:t>(Security)</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lang="en-US" altLang="ko-KR" sz="1200" dirty="0">
                          <a:solidFill>
                            <a:schemeClr val="tx1"/>
                          </a:solidFill>
                          <a:latin typeface="LG Smart UI SemiBold" panose="020B0700000101010101" pitchFamily="50" charset="-127"/>
                          <a:ea typeface="LG Smart UI SemiBold" panose="020B0700000101010101" pitchFamily="50" charset="-127"/>
                        </a:rPr>
                        <a:t>Vehicle Software Package </a:t>
                      </a:r>
                      <a:r>
                        <a:rPr lang="ko-KR" altLang="en-US" sz="1200" dirty="0">
                          <a:solidFill>
                            <a:schemeClr val="tx1"/>
                          </a:solidFill>
                          <a:latin typeface="LG Smart UI SemiBold" panose="020B0700000101010101" pitchFamily="50" charset="-127"/>
                          <a:ea typeface="LG Smart UI SemiBold" panose="020B0700000101010101" pitchFamily="50" charset="-127"/>
                        </a:rPr>
                        <a:t>및 </a:t>
                      </a:r>
                      <a:r>
                        <a:rPr lang="en-US" altLang="ko-KR" sz="1200" dirty="0">
                          <a:solidFill>
                            <a:schemeClr val="tx1"/>
                          </a:solidFill>
                          <a:latin typeface="LG Smart UI SemiBold" panose="020B0700000101010101" pitchFamily="50" charset="-127"/>
                          <a:ea typeface="LG Smart UI SemiBold" panose="020B0700000101010101" pitchFamily="50" charset="-127"/>
                        </a:rPr>
                        <a:t>Software Package </a:t>
                      </a:r>
                      <a:r>
                        <a:rPr lang="ko-KR" altLang="en-US" sz="1200" dirty="0">
                          <a:solidFill>
                            <a:schemeClr val="tx1"/>
                          </a:solidFill>
                          <a:latin typeface="LG Smart UI SemiBold" panose="020B0700000101010101" pitchFamily="50" charset="-127"/>
                          <a:ea typeface="LG Smart UI SemiBold" panose="020B0700000101010101" pitchFamily="50" charset="-127"/>
                        </a:rPr>
                        <a:t>의 무결성</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171450" indent="-171450" algn="l">
                        <a:buFont typeface="Arial" panose="020B0604020202020204" pitchFamily="34" charset="0"/>
                        <a:buChar char="•"/>
                      </a:pPr>
                      <a:r>
                        <a:rPr lang="en-US" sz="1200" dirty="0">
                          <a:solidFill>
                            <a:schemeClr val="tx1"/>
                          </a:solidFill>
                          <a:latin typeface="LG Smart UI SemiBold" panose="020B0700000101010101" pitchFamily="50" charset="-127"/>
                          <a:ea typeface="LG Smart UI SemiBold" panose="020B0700000101010101" pitchFamily="50" charset="-127"/>
                        </a:rPr>
                        <a:t>Decision : Crypto Daemon </a:t>
                      </a:r>
                      <a:r>
                        <a:rPr lang="ko-KR" altLang="en-US" sz="1200" dirty="0">
                          <a:solidFill>
                            <a:schemeClr val="tx1"/>
                          </a:solidFill>
                          <a:latin typeface="LG Smart UI SemiBold" panose="020B0700000101010101" pitchFamily="50" charset="-127"/>
                          <a:ea typeface="LG Smart UI SemiBold" panose="020B0700000101010101" pitchFamily="50" charset="-127"/>
                        </a:rPr>
                        <a:t>의 </a:t>
                      </a:r>
                      <a:r>
                        <a:rPr lang="en-US" altLang="ko-KR" sz="1200" dirty="0">
                          <a:solidFill>
                            <a:schemeClr val="tx1"/>
                          </a:solidFill>
                          <a:latin typeface="LG Smart UI SemiBold" panose="020B0700000101010101" pitchFamily="50" charset="-127"/>
                          <a:ea typeface="LG Smart UI SemiBold" panose="020B0700000101010101" pitchFamily="50" charset="-127"/>
                        </a:rPr>
                        <a:t>Pre-Installed Key </a:t>
                      </a:r>
                      <a:r>
                        <a:rPr lang="ko-KR" altLang="en-US" sz="1200" dirty="0">
                          <a:solidFill>
                            <a:schemeClr val="tx1"/>
                          </a:solidFill>
                          <a:latin typeface="LG Smart UI SemiBold" panose="020B0700000101010101" pitchFamily="50" charset="-127"/>
                          <a:ea typeface="LG Smart UI SemiBold" panose="020B0700000101010101" pitchFamily="50" charset="-127"/>
                        </a:rPr>
                        <a:t>로 무결성 확인</a:t>
                      </a:r>
                      <a:endParaRPr lang="en-US" altLang="ko-KR" sz="1200" dirty="0">
                        <a:solidFill>
                          <a:schemeClr val="tx1"/>
                        </a:solidFill>
                        <a:latin typeface="LG Smart UI SemiBold" panose="020B0700000101010101" pitchFamily="50" charset="-127"/>
                        <a:ea typeface="LG Smart UI SemiBold" panose="020B0700000101010101" pitchFamily="50" charset="-127"/>
                      </a:endParaRPr>
                    </a:p>
                    <a:p>
                      <a:pPr marL="171450" indent="-171450" algn="l">
                        <a:buFont typeface="Arial" panose="020B0604020202020204" pitchFamily="34" charset="0"/>
                        <a:buChar char="•"/>
                      </a:pPr>
                      <a:r>
                        <a:rPr lang="ko-KR" altLang="en-US" sz="1200" dirty="0">
                          <a:solidFill>
                            <a:schemeClr val="tx1"/>
                          </a:solidFill>
                          <a:latin typeface="LG Smart UI SemiBold" panose="020B0700000101010101" pitchFamily="50" charset="-127"/>
                          <a:ea typeface="LG Smart UI SemiBold" panose="020B0700000101010101" pitchFamily="50" charset="-127"/>
                        </a:rPr>
                        <a:t>검증 내용</a:t>
                      </a:r>
                      <a:br>
                        <a:rPr lang="en-US" altLang="ko-KR" sz="1200" dirty="0">
                          <a:solidFill>
                            <a:schemeClr val="tx1"/>
                          </a:solidFill>
                          <a:latin typeface="LG Smart UI SemiBold" panose="020B0700000101010101" pitchFamily="50" charset="-127"/>
                          <a:ea typeface="LG Smart UI SemiBold" panose="020B0700000101010101" pitchFamily="50" charset="-127"/>
                        </a:rPr>
                      </a:br>
                      <a:r>
                        <a:rPr lang="en-US" altLang="ko-KR" sz="1200" dirty="0">
                          <a:solidFill>
                            <a:schemeClr val="tx1"/>
                          </a:solidFill>
                          <a:latin typeface="LG Smart UI SemiBold" panose="020B0700000101010101" pitchFamily="50" charset="-127"/>
                          <a:ea typeface="LG Smart UI SemiBold" panose="020B0700000101010101" pitchFamily="50" charset="-127"/>
                        </a:rPr>
                        <a:t>Crypto</a:t>
                      </a:r>
                      <a:r>
                        <a:rPr lang="en-US" altLang="ko-KR" sz="1200" baseline="0" dirty="0">
                          <a:solidFill>
                            <a:schemeClr val="tx1"/>
                          </a:solidFill>
                          <a:latin typeface="LG Smart UI SemiBold" panose="020B0700000101010101" pitchFamily="50" charset="-127"/>
                          <a:ea typeface="LG Smart UI SemiBold" panose="020B0700000101010101" pitchFamily="50" charset="-127"/>
                        </a:rPr>
                        <a:t> Daemon </a:t>
                      </a:r>
                      <a:r>
                        <a:rPr lang="ko-KR" altLang="en-US" sz="1200" baseline="0" dirty="0">
                          <a:solidFill>
                            <a:schemeClr val="tx1"/>
                          </a:solidFill>
                          <a:latin typeface="LG Smart UI SemiBold" panose="020B0700000101010101" pitchFamily="50" charset="-127"/>
                          <a:ea typeface="LG Smart UI SemiBold" panose="020B0700000101010101" pitchFamily="50" charset="-127"/>
                        </a:rPr>
                        <a:t>의 </a:t>
                      </a:r>
                      <a:r>
                        <a:rPr lang="en-US" altLang="ko-KR" sz="1200" baseline="0" dirty="0">
                          <a:solidFill>
                            <a:schemeClr val="tx1"/>
                          </a:solidFill>
                          <a:latin typeface="LG Smart UI SemiBold" panose="020B0700000101010101" pitchFamily="50" charset="-127"/>
                          <a:ea typeface="LG Smart UI SemiBold" panose="020B0700000101010101" pitchFamily="50" charset="-127"/>
                        </a:rPr>
                        <a:t>Pre-Installed Key </a:t>
                      </a:r>
                      <a:r>
                        <a:rPr lang="ko-KR" altLang="en-US" sz="1200" baseline="0" dirty="0">
                          <a:solidFill>
                            <a:schemeClr val="tx1"/>
                          </a:solidFill>
                          <a:latin typeface="LG Smart UI SemiBold" panose="020B0700000101010101" pitchFamily="50" charset="-127"/>
                          <a:ea typeface="LG Smart UI SemiBold" panose="020B0700000101010101" pitchFamily="50" charset="-127"/>
                        </a:rPr>
                        <a:t>를 이용해 </a:t>
                      </a:r>
                      <a:r>
                        <a:rPr lang="en-US" altLang="ko-KR" sz="1200" baseline="0" dirty="0">
                          <a:solidFill>
                            <a:schemeClr val="tx1"/>
                          </a:solidFill>
                          <a:latin typeface="LG Smart UI SemiBold" panose="020B0700000101010101" pitchFamily="50" charset="-127"/>
                          <a:ea typeface="LG Smart UI SemiBold" panose="020B0700000101010101" pitchFamily="50" charset="-127"/>
                        </a:rPr>
                        <a:t>Signature Verification </a:t>
                      </a:r>
                      <a:r>
                        <a:rPr lang="ko-KR" altLang="en-US" sz="1200" baseline="0" dirty="0">
                          <a:solidFill>
                            <a:schemeClr val="tx1"/>
                          </a:solidFill>
                          <a:latin typeface="LG Smart UI SemiBold" panose="020B0700000101010101" pitchFamily="50" charset="-127"/>
                          <a:ea typeface="LG Smart UI SemiBold" panose="020B0700000101010101" pitchFamily="50" charset="-127"/>
                        </a:rPr>
                        <a:t>수행</a:t>
                      </a:r>
                      <a:br>
                        <a:rPr lang="en-US" altLang="ko-KR" sz="1200" baseline="0" dirty="0">
                          <a:solidFill>
                            <a:schemeClr val="tx1"/>
                          </a:solidFill>
                          <a:latin typeface="LG Smart UI SemiBold" panose="020B0700000101010101" pitchFamily="50" charset="-127"/>
                          <a:ea typeface="LG Smart UI SemiBold" panose="020B0700000101010101" pitchFamily="50" charset="-127"/>
                        </a:rPr>
                      </a:br>
                      <a:r>
                        <a:rPr lang="en-US" altLang="ko-KR" sz="1200" baseline="0" dirty="0">
                          <a:solidFill>
                            <a:schemeClr val="tx1"/>
                          </a:solidFill>
                          <a:latin typeface="LG Smart UI SemiBold" panose="020B0700000101010101" pitchFamily="50" charset="-127"/>
                          <a:ea typeface="LG Smart UI SemiBold" panose="020B0700000101010101" pitchFamily="50" charset="-127"/>
                        </a:rPr>
                        <a:t>- </a:t>
                      </a:r>
                      <a:r>
                        <a:rPr lang="ko-KR" altLang="en-US" sz="1200" baseline="0" dirty="0">
                          <a:solidFill>
                            <a:schemeClr val="tx1"/>
                          </a:solidFill>
                          <a:latin typeface="LG Smart UI SemiBold" panose="020B0700000101010101" pitchFamily="50" charset="-127"/>
                          <a:ea typeface="LG Smart UI SemiBold" panose="020B0700000101010101" pitchFamily="50" charset="-127"/>
                        </a:rPr>
                        <a:t>정상 </a:t>
                      </a:r>
                      <a:r>
                        <a:rPr lang="en-US" altLang="ko-KR" sz="1200" baseline="0" dirty="0">
                          <a:solidFill>
                            <a:schemeClr val="tx1"/>
                          </a:solidFill>
                          <a:latin typeface="LG Smart UI SemiBold" panose="020B0700000101010101" pitchFamily="50" charset="-127"/>
                          <a:ea typeface="LG Smart UI SemiBold" panose="020B0700000101010101" pitchFamily="50" charset="-127"/>
                        </a:rPr>
                        <a:t>Vehicle Package, </a:t>
                      </a:r>
                      <a:r>
                        <a:rPr lang="ko-KR" altLang="en-US" sz="1200" baseline="0" dirty="0">
                          <a:solidFill>
                            <a:schemeClr val="tx1"/>
                          </a:solidFill>
                          <a:latin typeface="LG Smart UI SemiBold" panose="020B0700000101010101" pitchFamily="50" charset="-127"/>
                          <a:ea typeface="LG Smart UI SemiBold" panose="020B0700000101010101" pitchFamily="50" charset="-127"/>
                        </a:rPr>
                        <a:t>정상 </a:t>
                      </a:r>
                      <a:r>
                        <a:rPr lang="en-US" altLang="ko-KR" sz="1200" baseline="0" dirty="0">
                          <a:solidFill>
                            <a:schemeClr val="tx1"/>
                          </a:solidFill>
                          <a:latin typeface="LG Smart UI SemiBold" panose="020B0700000101010101" pitchFamily="50" charset="-127"/>
                          <a:ea typeface="LG Smart UI SemiBold" panose="020B0700000101010101" pitchFamily="50" charset="-127"/>
                        </a:rPr>
                        <a:t>AUTHENTICATION TAG </a:t>
                      </a:r>
                      <a:r>
                        <a:rPr lang="en-US" altLang="ko-KR" sz="1200" baseline="0" dirty="0">
                          <a:solidFill>
                            <a:schemeClr val="tx1"/>
                          </a:solidFill>
                          <a:latin typeface="LG Smart UI SemiBold" panose="020B0700000101010101" pitchFamily="50" charset="-127"/>
                          <a:ea typeface="LG Smart UI SemiBold" panose="020B0700000101010101" pitchFamily="50" charset="-127"/>
                          <a:sym typeface="Wingdings" panose="05000000000000000000" pitchFamily="2" charset="2"/>
                        </a:rPr>
                        <a:t> Verification Pass</a:t>
                      </a:r>
                      <a:br>
                        <a:rPr lang="en-US" altLang="ko-KR" sz="1200" baseline="0" dirty="0">
                          <a:solidFill>
                            <a:schemeClr val="tx1"/>
                          </a:solidFill>
                          <a:latin typeface="LG Smart UI SemiBold" panose="020B0700000101010101" pitchFamily="50" charset="-127"/>
                          <a:ea typeface="LG Smart UI SemiBold" panose="020B0700000101010101" pitchFamily="50" charset="-127"/>
                          <a:sym typeface="Wingdings" panose="05000000000000000000" pitchFamily="2" charset="2"/>
                        </a:rPr>
                      </a:br>
                      <a:r>
                        <a:rPr lang="en-US" altLang="ko-KR" sz="1200" baseline="0" dirty="0">
                          <a:solidFill>
                            <a:schemeClr val="tx1"/>
                          </a:solidFill>
                          <a:latin typeface="LG Smart UI SemiBold" panose="020B0700000101010101" pitchFamily="50" charset="-127"/>
                          <a:ea typeface="LG Smart UI SemiBold" panose="020B0700000101010101" pitchFamily="50" charset="-127"/>
                          <a:sym typeface="Wingdings" panose="05000000000000000000" pitchFamily="2" charset="2"/>
                        </a:rPr>
                        <a:t>- </a:t>
                      </a:r>
                      <a:r>
                        <a:rPr lang="ko-KR" altLang="en-US" sz="1200" baseline="0" dirty="0">
                          <a:solidFill>
                            <a:schemeClr val="tx1"/>
                          </a:solidFill>
                          <a:latin typeface="LG Smart UI SemiBold" panose="020B0700000101010101" pitchFamily="50" charset="-127"/>
                          <a:ea typeface="LG Smart UI SemiBold" panose="020B0700000101010101" pitchFamily="50" charset="-127"/>
                          <a:sym typeface="Wingdings" panose="05000000000000000000" pitchFamily="2" charset="2"/>
                        </a:rPr>
                        <a:t>정상 </a:t>
                      </a:r>
                      <a:r>
                        <a:rPr lang="en-US" altLang="ko-KR" sz="1200" baseline="0" dirty="0">
                          <a:solidFill>
                            <a:schemeClr val="tx1"/>
                          </a:solidFill>
                          <a:latin typeface="LG Smart UI SemiBold" panose="020B0700000101010101" pitchFamily="50" charset="-127"/>
                          <a:ea typeface="LG Smart UI SemiBold" panose="020B0700000101010101" pitchFamily="50" charset="-127"/>
                          <a:sym typeface="Wingdings" panose="05000000000000000000" pitchFamily="2" charset="2"/>
                        </a:rPr>
                        <a:t>Vehicle Package / AUTHENTICATION TAG </a:t>
                      </a:r>
                      <a:r>
                        <a:rPr lang="ko-KR" altLang="en-US" sz="1200" baseline="0" dirty="0">
                          <a:solidFill>
                            <a:schemeClr val="tx1"/>
                          </a:solidFill>
                          <a:latin typeface="LG Smart UI SemiBold" panose="020B0700000101010101" pitchFamily="50" charset="-127"/>
                          <a:ea typeface="LG Smart UI SemiBold" panose="020B0700000101010101" pitchFamily="50" charset="-127"/>
                          <a:sym typeface="Wingdings" panose="05000000000000000000" pitchFamily="2" charset="2"/>
                        </a:rPr>
                        <a:t>변조</a:t>
                      </a:r>
                      <a:r>
                        <a:rPr lang="en-US" altLang="ko-KR" sz="1200" baseline="0" dirty="0">
                          <a:solidFill>
                            <a:schemeClr val="tx1"/>
                          </a:solidFill>
                          <a:latin typeface="LG Smart UI SemiBold" panose="020B0700000101010101" pitchFamily="50" charset="-127"/>
                          <a:ea typeface="LG Smart UI SemiBold" panose="020B0700000101010101" pitchFamily="50" charset="-127"/>
                          <a:sym typeface="Wingdings" panose="05000000000000000000" pitchFamily="2" charset="2"/>
                        </a:rPr>
                        <a:t>  Verification Fail</a:t>
                      </a:r>
                      <a:br>
                        <a:rPr lang="en-US" altLang="ko-KR" sz="1200" baseline="0" dirty="0">
                          <a:solidFill>
                            <a:schemeClr val="tx1"/>
                          </a:solidFill>
                          <a:latin typeface="LG Smart UI SemiBold" panose="020B0700000101010101" pitchFamily="50" charset="-127"/>
                          <a:ea typeface="LG Smart UI SemiBold" panose="020B0700000101010101" pitchFamily="50" charset="-127"/>
                          <a:sym typeface="Wingdings" panose="05000000000000000000" pitchFamily="2" charset="2"/>
                        </a:rPr>
                      </a:br>
                      <a:r>
                        <a:rPr lang="en-US" altLang="ko-KR" sz="1200" baseline="0" dirty="0">
                          <a:solidFill>
                            <a:schemeClr val="tx1"/>
                          </a:solidFill>
                          <a:latin typeface="LG Smart UI SemiBold" panose="020B0700000101010101" pitchFamily="50" charset="-127"/>
                          <a:ea typeface="LG Smart UI SemiBold" panose="020B0700000101010101" pitchFamily="50" charset="-127"/>
                          <a:sym typeface="Wingdings" panose="05000000000000000000" pitchFamily="2" charset="2"/>
                        </a:rPr>
                        <a:t>- Vehicle Package </a:t>
                      </a:r>
                      <a:r>
                        <a:rPr lang="ko-KR" altLang="en-US" sz="1200" baseline="0" dirty="0">
                          <a:solidFill>
                            <a:schemeClr val="tx1"/>
                          </a:solidFill>
                          <a:latin typeface="LG Smart UI SemiBold" panose="020B0700000101010101" pitchFamily="50" charset="-127"/>
                          <a:ea typeface="LG Smart UI SemiBold" panose="020B0700000101010101" pitchFamily="50" charset="-127"/>
                          <a:sym typeface="Wingdings" panose="05000000000000000000" pitchFamily="2" charset="2"/>
                        </a:rPr>
                        <a:t>변조</a:t>
                      </a:r>
                      <a:r>
                        <a:rPr lang="en-US" altLang="ko-KR" sz="1200" baseline="0" dirty="0">
                          <a:solidFill>
                            <a:schemeClr val="tx1"/>
                          </a:solidFill>
                          <a:latin typeface="LG Smart UI SemiBold" panose="020B0700000101010101" pitchFamily="50" charset="-127"/>
                          <a:ea typeface="LG Smart UI SemiBold" panose="020B0700000101010101" pitchFamily="50" charset="-127"/>
                          <a:sym typeface="Wingdings" panose="05000000000000000000" pitchFamily="2" charset="2"/>
                        </a:rPr>
                        <a:t> / </a:t>
                      </a:r>
                      <a:r>
                        <a:rPr lang="ko-KR" altLang="en-US" sz="1200" baseline="0" dirty="0">
                          <a:solidFill>
                            <a:schemeClr val="tx1"/>
                          </a:solidFill>
                          <a:latin typeface="LG Smart UI SemiBold" panose="020B0700000101010101" pitchFamily="50" charset="-127"/>
                          <a:ea typeface="LG Smart UI SemiBold" panose="020B0700000101010101" pitchFamily="50" charset="-127"/>
                          <a:sym typeface="Wingdings" panose="05000000000000000000" pitchFamily="2" charset="2"/>
                        </a:rPr>
                        <a:t>정상 </a:t>
                      </a:r>
                      <a:r>
                        <a:rPr lang="en-US" altLang="ko-KR" sz="1200" baseline="0" dirty="0">
                          <a:solidFill>
                            <a:schemeClr val="tx1"/>
                          </a:solidFill>
                          <a:latin typeface="LG Smart UI SemiBold" panose="020B0700000101010101" pitchFamily="50" charset="-127"/>
                          <a:ea typeface="LG Smart UI SemiBold" panose="020B0700000101010101" pitchFamily="50" charset="-127"/>
                          <a:sym typeface="Wingdings" panose="05000000000000000000" pitchFamily="2" charset="2"/>
                        </a:rPr>
                        <a:t>AUTHENTICATION TAG  Verification Fail</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407957"/>
                  </a:ext>
                </a:extLst>
              </a:tr>
              <a:tr h="252028">
                <a:tc>
                  <a:txBody>
                    <a:bodyPr/>
                    <a:lstStyle/>
                    <a:p>
                      <a:pPr algn="ctr"/>
                      <a:r>
                        <a:rPr lang="en-US" sz="1200" dirty="0">
                          <a:solidFill>
                            <a:schemeClr val="tx1"/>
                          </a:solidFill>
                          <a:latin typeface="LG Smart UI SemiBold" panose="020B0700000101010101" pitchFamily="50" charset="-127"/>
                          <a:ea typeface="LG Smart UI SemiBold" panose="020B0700000101010101" pitchFamily="50" charset="-127"/>
                        </a:rPr>
                        <a:t>REQ-QA-UCM-03</a:t>
                      </a:r>
                    </a:p>
                    <a:p>
                      <a:pPr algn="ctr"/>
                      <a:r>
                        <a:rPr lang="en-US" sz="1200" dirty="0">
                          <a:solidFill>
                            <a:schemeClr val="tx1"/>
                          </a:solidFill>
                          <a:latin typeface="LG Smart UI SemiBold" panose="020B0700000101010101" pitchFamily="50" charset="-127"/>
                          <a:ea typeface="LG Smart UI SemiBold" panose="020B0700000101010101" pitchFamily="50" charset="-127"/>
                        </a:rPr>
                        <a:t>(Performance)</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l" defTabSz="914423" rtl="0" eaLnBrk="1" fontAlgn="auto" latinLnBrk="1" hangingPunct="1">
                        <a:lnSpc>
                          <a:spcPct val="100000"/>
                        </a:lnSpc>
                        <a:spcBef>
                          <a:spcPts val="0"/>
                        </a:spcBef>
                        <a:spcAft>
                          <a:spcPts val="0"/>
                        </a:spcAft>
                        <a:buClrTx/>
                        <a:buSzTx/>
                        <a:buFontTx/>
                        <a:buNone/>
                        <a:tabLst/>
                        <a:defRPr/>
                      </a:pPr>
                      <a:r>
                        <a:rPr lang="en-US" altLang="ko-KR" sz="1200" dirty="0">
                          <a:solidFill>
                            <a:schemeClr val="tx1"/>
                          </a:solidFill>
                          <a:latin typeface="LG Smart UI SemiBold" panose="020B0700000101010101" pitchFamily="50" charset="-127"/>
                          <a:ea typeface="LG Smart UI SemiBold" panose="020B0700000101010101" pitchFamily="50" charset="-127"/>
                        </a:rPr>
                        <a:t>Vehicle Software Update Duration</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171450" indent="-171450" algn="l">
                        <a:buFont typeface="Arial" panose="020B0604020202020204" pitchFamily="34" charset="0"/>
                        <a:buChar char="•"/>
                      </a:pPr>
                      <a:r>
                        <a:rPr lang="en-US" sz="1000" dirty="0">
                          <a:solidFill>
                            <a:schemeClr val="tx1"/>
                          </a:solidFill>
                          <a:latin typeface="LG Smart UI SemiBold" panose="020B0700000101010101" pitchFamily="50" charset="-127"/>
                          <a:ea typeface="LG Smart UI SemiBold" panose="020B0700000101010101" pitchFamily="50" charset="-127"/>
                        </a:rPr>
                        <a:t>Decision : Simultaneous transmission of software packages using Thread Worker</a:t>
                      </a:r>
                      <a:endParaRPr lang="en-US" altLang="ko-KR" sz="1000" baseline="0" dirty="0">
                        <a:solidFill>
                          <a:schemeClr val="tx1"/>
                        </a:solidFill>
                        <a:latin typeface="LG Smart UI SemiBold" panose="020B0700000101010101" pitchFamily="50" charset="-127"/>
                        <a:ea typeface="LG Smart UI SemiBold" panose="020B0700000101010101" pitchFamily="50" charset="-127"/>
                      </a:endParaRPr>
                    </a:p>
                    <a:p>
                      <a:pPr marL="171450" indent="-171450" algn="l">
                        <a:buFont typeface="Arial" panose="020B0604020202020204" pitchFamily="34" charset="0"/>
                        <a:buChar char="•"/>
                      </a:pPr>
                      <a:r>
                        <a:rPr lang="en-US" altLang="ko-KR" sz="1000" baseline="0" dirty="0">
                          <a:solidFill>
                            <a:schemeClr val="tx1"/>
                          </a:solidFill>
                          <a:latin typeface="LG Smart UI SemiBold" panose="020B0700000101010101" pitchFamily="50" charset="-127"/>
                          <a:ea typeface="LG Smart UI SemiBold" panose="020B0700000101010101" pitchFamily="50" charset="-127"/>
                        </a:rPr>
                        <a:t>Verification content</a:t>
                      </a:r>
                      <a:br>
                        <a:rPr lang="en-US" altLang="ko-KR" sz="1000" baseline="0" dirty="0">
                          <a:solidFill>
                            <a:schemeClr val="tx1"/>
                          </a:solidFill>
                          <a:latin typeface="LG Smart UI SemiBold" panose="020B0700000101010101" pitchFamily="50" charset="-127"/>
                          <a:ea typeface="LG Smart UI SemiBold" panose="020B0700000101010101" pitchFamily="50" charset="-127"/>
                        </a:rPr>
                      </a:br>
                      <a:r>
                        <a:rPr lang="en-US" altLang="ko-KR" sz="1000" baseline="0" dirty="0">
                          <a:solidFill>
                            <a:schemeClr val="tx1"/>
                          </a:solidFill>
                          <a:latin typeface="LG Smart UI SemiBold" panose="020B0700000101010101" pitchFamily="50" charset="-127"/>
                          <a:ea typeface="LG Smart UI SemiBold" panose="020B0700000101010101" pitchFamily="50" charset="-127"/>
                        </a:rPr>
                        <a:t>About 4 software packages that need to be transferred</a:t>
                      </a:r>
                      <a:br>
                        <a:rPr lang="en-US" altLang="ko-KR" sz="1000" baseline="0" dirty="0">
                          <a:solidFill>
                            <a:schemeClr val="tx1"/>
                          </a:solidFill>
                          <a:latin typeface="LG Smart UI SemiBold" panose="020B0700000101010101" pitchFamily="50" charset="-127"/>
                          <a:ea typeface="LG Smart UI SemiBold" panose="020B0700000101010101" pitchFamily="50" charset="-127"/>
                        </a:rPr>
                      </a:br>
                      <a:r>
                        <a:rPr lang="en-US" altLang="ko-KR" sz="1000" baseline="0" dirty="0">
                          <a:solidFill>
                            <a:schemeClr val="tx1"/>
                          </a:solidFill>
                          <a:latin typeface="LG Smart UI SemiBold" panose="020B0700000101010101" pitchFamily="50" charset="-127"/>
                          <a:ea typeface="LG Smart UI SemiBold" panose="020B0700000101010101" pitchFamily="50" charset="-127"/>
                        </a:rPr>
                        <a:t>- Thread Worker When sending Software Package(s) without any limit on the number of transfers, check for exceeding 30% CPU load from 3 simultaneous transfers</a:t>
                      </a:r>
                      <a:br>
                        <a:rPr lang="en-US" altLang="ko-KR" sz="1000" baseline="0" dirty="0">
                          <a:solidFill>
                            <a:schemeClr val="tx1"/>
                          </a:solidFill>
                          <a:latin typeface="LG Smart UI SemiBold" panose="020B0700000101010101" pitchFamily="50" charset="-127"/>
                          <a:ea typeface="LG Smart UI SemiBold" panose="020B0700000101010101" pitchFamily="50" charset="-127"/>
                        </a:rPr>
                      </a:br>
                      <a:r>
                        <a:rPr lang="en-US" altLang="ko-KR" sz="1000" baseline="0" dirty="0">
                          <a:solidFill>
                            <a:schemeClr val="tx1"/>
                          </a:solidFill>
                          <a:latin typeface="LG Smart UI SemiBold" panose="020B0700000101010101" pitchFamily="50" charset="-127"/>
                          <a:ea typeface="LG Smart UI SemiBold" panose="020B0700000101010101" pitchFamily="50" charset="-127"/>
                        </a:rPr>
                        <a:t>- After limiting the number of thread workers to two, the CPU load occupies about 27% when transmitting.</a:t>
                      </a:r>
                      <a:br>
                        <a:rPr lang="en-US" altLang="ko-KR" sz="1000" baseline="0" dirty="0">
                          <a:solidFill>
                            <a:schemeClr val="tx1"/>
                          </a:solidFill>
                          <a:latin typeface="LG Smart UI SemiBold" panose="020B0700000101010101" pitchFamily="50" charset="-127"/>
                          <a:ea typeface="LG Smart UI SemiBold" panose="020B0700000101010101" pitchFamily="50" charset="-127"/>
                        </a:rPr>
                      </a:br>
                      <a:r>
                        <a:rPr lang="en-US" altLang="ko-KR" sz="1000" baseline="0" dirty="0">
                          <a:solidFill>
                            <a:schemeClr val="tx1"/>
                          </a:solidFill>
                          <a:latin typeface="LG Smart UI SemiBold" panose="020B0700000101010101" pitchFamily="50" charset="-127"/>
                          <a:ea typeface="LG Smart UI SemiBold" panose="020B0700000101010101" pitchFamily="50" charset="-127"/>
                        </a:rPr>
                        <a:t>   Software transfer and process until approximately 4 minutes per 1MB</a:t>
                      </a:r>
                      <a:br>
                        <a:rPr lang="en-US" altLang="ko-KR" sz="1000" baseline="0" dirty="0">
                          <a:solidFill>
                            <a:schemeClr val="tx1"/>
                          </a:solidFill>
                          <a:latin typeface="LG Smart UI SemiBold" panose="020B0700000101010101" pitchFamily="50" charset="-127"/>
                          <a:ea typeface="LG Smart UI SemiBold" panose="020B0700000101010101" pitchFamily="50" charset="-127"/>
                        </a:rPr>
                      </a:br>
                      <a:r>
                        <a:rPr lang="en-US" altLang="ko-KR" sz="1000" baseline="0" dirty="0">
                          <a:solidFill>
                            <a:srgbClr val="00B050"/>
                          </a:solidFill>
                          <a:latin typeface="LG Smart UI SemiBold" panose="020B0700000101010101" pitchFamily="50" charset="-127"/>
                          <a:ea typeface="LG Smart UI SemiBold" panose="020B0700000101010101" pitchFamily="50" charset="-127"/>
                        </a:rPr>
                        <a:t>* Additional verification is required in the actual Target</a:t>
                      </a:r>
                      <a:endParaRPr lang="en-US" sz="1000" dirty="0">
                        <a:solidFill>
                          <a:srgbClr val="00B050"/>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08230788"/>
                  </a:ext>
                </a:extLst>
              </a:tr>
              <a:tr h="252028">
                <a:tc>
                  <a:txBody>
                    <a:bodyPr/>
                    <a:lstStyle/>
                    <a:p>
                      <a:pPr algn="ctr"/>
                      <a:r>
                        <a:rPr lang="en-US" sz="1200" dirty="0">
                          <a:solidFill>
                            <a:schemeClr val="tx1"/>
                          </a:solidFill>
                          <a:latin typeface="LG Smart UI SemiBold" panose="020B0700000101010101" pitchFamily="50" charset="-127"/>
                          <a:ea typeface="LG Smart UI SemiBold" panose="020B0700000101010101" pitchFamily="50" charset="-127"/>
                        </a:rPr>
                        <a:t>REQ-QA-UCM-05</a:t>
                      </a:r>
                    </a:p>
                    <a:p>
                      <a:pPr algn="ctr"/>
                      <a:r>
                        <a:rPr lang="en-US" sz="1200" dirty="0">
                          <a:solidFill>
                            <a:schemeClr val="tx1"/>
                          </a:solidFill>
                          <a:latin typeface="LG Smart UI SemiBold" panose="020B0700000101010101" pitchFamily="50" charset="-127"/>
                          <a:ea typeface="LG Smart UI SemiBold" panose="020B0700000101010101" pitchFamily="50" charset="-127"/>
                        </a:rPr>
                        <a:t>(Availability)</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lang="en-US" altLang="ko-KR" sz="1200" dirty="0">
                          <a:solidFill>
                            <a:schemeClr val="tx1"/>
                          </a:solidFill>
                          <a:latin typeface="LG Smart UI SemiBold" panose="020B0700000101010101" pitchFamily="50" charset="-127"/>
                          <a:ea typeface="LG Smart UI SemiBold" panose="020B0700000101010101" pitchFamily="50" charset="-127"/>
                        </a:rPr>
                        <a:t>UCM Master Fault Detection and Recovery</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171450" indent="-171450" algn="l">
                        <a:buFont typeface="Arial" panose="020B0604020202020204" pitchFamily="34" charset="0"/>
                        <a:buChar char="•"/>
                      </a:pPr>
                      <a:r>
                        <a:rPr lang="en-US" sz="1000" dirty="0">
                          <a:solidFill>
                            <a:schemeClr val="tx1"/>
                          </a:solidFill>
                          <a:latin typeface="LG Smart UI SemiBold" panose="020B0700000101010101" pitchFamily="50" charset="-127"/>
                          <a:ea typeface="LG Smart UI SemiBold" panose="020B0700000101010101" pitchFamily="50" charset="-127"/>
                        </a:rPr>
                        <a:t>Decision : Fault detection (Heartbeat) and recovery (restart) using PHM Module</a:t>
                      </a:r>
                    </a:p>
                    <a:p>
                      <a:pPr marL="171450" indent="-171450" algn="l">
                        <a:buFont typeface="Arial" panose="020B0604020202020204" pitchFamily="34" charset="0"/>
                        <a:buChar char="•"/>
                      </a:pPr>
                      <a:r>
                        <a:rPr lang="en-US" altLang="ko-KR" sz="1000" dirty="0">
                          <a:solidFill>
                            <a:schemeClr val="tx1"/>
                          </a:solidFill>
                          <a:latin typeface="LG Smart UI SemiBold" panose="020B0700000101010101" pitchFamily="50" charset="-127"/>
                          <a:ea typeface="LG Smart UI SemiBold" panose="020B0700000101010101" pitchFamily="50" charset="-127"/>
                        </a:rPr>
                        <a:t>Verification content</a:t>
                      </a:r>
                      <a:br>
                        <a:rPr lang="en-US" altLang="ko-KR" sz="1000" dirty="0">
                          <a:solidFill>
                            <a:schemeClr val="tx1"/>
                          </a:solidFill>
                          <a:latin typeface="LG Smart UI SemiBold" panose="020B0700000101010101" pitchFamily="50" charset="-127"/>
                          <a:ea typeface="LG Smart UI SemiBold" panose="020B0700000101010101" pitchFamily="50" charset="-127"/>
                        </a:rPr>
                      </a:br>
                      <a:r>
                        <a:rPr lang="en-US" altLang="ko-KR" sz="1000" baseline="0" dirty="0">
                          <a:solidFill>
                            <a:schemeClr val="tx1"/>
                          </a:solidFill>
                          <a:latin typeface="LG Smart UI SemiBold" panose="020B0700000101010101" pitchFamily="50" charset="-127"/>
                          <a:ea typeface="LG Smart UI SemiBold" panose="020B0700000101010101" pitchFamily="50" charset="-127"/>
                        </a:rPr>
                        <a:t>Heartbeat communication with </a:t>
                      </a:r>
                      <a:r>
                        <a:rPr lang="en-US" altLang="ko-KR" sz="1000" baseline="0" dirty="0" err="1">
                          <a:solidFill>
                            <a:schemeClr val="tx1"/>
                          </a:solidFill>
                          <a:latin typeface="LG Smart UI SemiBold" panose="020B0700000101010101" pitchFamily="50" charset="-127"/>
                          <a:ea typeface="LG Smart UI SemiBold" panose="020B0700000101010101" pitchFamily="50" charset="-127"/>
                        </a:rPr>
                        <a:t>PlatformHealthManagerImpl</a:t>
                      </a:r>
                      <a:r>
                        <a:rPr lang="en-US" altLang="ko-KR" sz="1000" baseline="0" dirty="0">
                          <a:solidFill>
                            <a:schemeClr val="tx1"/>
                          </a:solidFill>
                          <a:latin typeface="LG Smart UI SemiBold" panose="020B0700000101010101" pitchFamily="50" charset="-127"/>
                          <a:ea typeface="LG Smart UI SemiBold" panose="020B0700000101010101" pitchFamily="50" charset="-127"/>
                        </a:rPr>
                        <a:t> interface completed</a:t>
                      </a:r>
                      <a:br>
                        <a:rPr lang="en-US" altLang="ko-KR" sz="1000" baseline="0" dirty="0">
                          <a:solidFill>
                            <a:schemeClr val="tx1"/>
                          </a:solidFill>
                          <a:latin typeface="LG Smart UI SemiBold" panose="020B0700000101010101" pitchFamily="50" charset="-127"/>
                          <a:ea typeface="LG Smart UI SemiBold" panose="020B0700000101010101" pitchFamily="50" charset="-127"/>
                        </a:rPr>
                      </a:br>
                      <a:r>
                        <a:rPr lang="en-US" altLang="ko-KR" sz="1000" baseline="0" dirty="0">
                          <a:solidFill>
                            <a:schemeClr val="tx1"/>
                          </a:solidFill>
                          <a:latin typeface="LG Smart UI SemiBold" panose="020B0700000101010101" pitchFamily="50" charset="-127"/>
                          <a:ea typeface="LG Smart UI SemiBold" panose="020B0700000101010101" pitchFamily="50" charset="-127"/>
                        </a:rPr>
                        <a:t>SIGTERM, SIGKILL completes recovery within 4 seconds when UCM Master Termination is completed</a:t>
                      </a:r>
                      <a:endParaRPr lang="en-US" sz="10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0768678"/>
                  </a:ext>
                </a:extLst>
              </a:tr>
              <a:tr h="252028">
                <a:tc>
                  <a:txBody>
                    <a:bodyPr/>
                    <a:lstStyle/>
                    <a:p>
                      <a:pPr algn="ctr"/>
                      <a:r>
                        <a:rPr lang="en-US" sz="1200" dirty="0">
                          <a:solidFill>
                            <a:schemeClr val="tx1"/>
                          </a:solidFill>
                          <a:latin typeface="LG Smart UI SemiBold" panose="020B0700000101010101" pitchFamily="50" charset="-127"/>
                          <a:ea typeface="LG Smart UI SemiBold" panose="020B0700000101010101" pitchFamily="50" charset="-127"/>
                        </a:rPr>
                        <a:t>REQ-QA-UCM-07</a:t>
                      </a:r>
                    </a:p>
                    <a:p>
                      <a:pPr algn="ctr"/>
                      <a:r>
                        <a:rPr lang="en-US" sz="1200" dirty="0">
                          <a:solidFill>
                            <a:schemeClr val="tx1"/>
                          </a:solidFill>
                          <a:latin typeface="LG Smart UI SemiBold" panose="020B0700000101010101" pitchFamily="50" charset="-127"/>
                          <a:ea typeface="LG Smart UI SemiBold" panose="020B0700000101010101" pitchFamily="50" charset="-127"/>
                        </a:rPr>
                        <a:t>(Extensibility)</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lang="en-US" altLang="ko-KR" sz="1200" dirty="0">
                          <a:solidFill>
                            <a:schemeClr val="tx1"/>
                          </a:solidFill>
                          <a:latin typeface="LG Smart UI SemiBold" panose="020B0700000101010101" pitchFamily="50" charset="-127"/>
                          <a:ea typeface="LG Smart UI SemiBold" panose="020B0700000101010101" pitchFamily="50" charset="-127"/>
                        </a:rPr>
                        <a:t>Interaction between newly</a:t>
                      </a:r>
                      <a:r>
                        <a:rPr lang="en-US" altLang="ko-KR" sz="1200" baseline="0" dirty="0">
                          <a:solidFill>
                            <a:schemeClr val="tx1"/>
                          </a:solidFill>
                          <a:latin typeface="LG Smart UI SemiBold" panose="020B0700000101010101" pitchFamily="50" charset="-127"/>
                          <a:ea typeface="LG Smart UI SemiBold" panose="020B0700000101010101" pitchFamily="50" charset="-127"/>
                        </a:rPr>
                        <a:t> installed</a:t>
                      </a:r>
                      <a:r>
                        <a:rPr lang="en-US" altLang="ko-KR" sz="1200" dirty="0">
                          <a:solidFill>
                            <a:schemeClr val="tx1"/>
                          </a:solidFill>
                          <a:latin typeface="LG Smart UI SemiBold" panose="020B0700000101010101" pitchFamily="50" charset="-127"/>
                          <a:ea typeface="LG Smart UI SemiBold" panose="020B0700000101010101" pitchFamily="50" charset="-127"/>
                        </a:rPr>
                        <a:t> UCM Subordinate</a:t>
                      </a:r>
                    </a:p>
                    <a:p>
                      <a:r>
                        <a:rPr lang="en-US" sz="1200" dirty="0">
                          <a:solidFill>
                            <a:schemeClr val="tx1"/>
                          </a:solidFill>
                          <a:latin typeface="LG Smart UI SemiBold" panose="020B0700000101010101" pitchFamily="50" charset="-127"/>
                          <a:ea typeface="LG Smart UI SemiBold" panose="020B0700000101010101" pitchFamily="50" charset="-127"/>
                        </a:rPr>
                        <a:t>(Without recompiling or reconfiguration</a:t>
                      </a:r>
                      <a:r>
                        <a:rPr lang="en-US" sz="1200" baseline="0" dirty="0">
                          <a:solidFill>
                            <a:schemeClr val="tx1"/>
                          </a:solidFill>
                          <a:latin typeface="LG Smart UI SemiBold" panose="020B0700000101010101" pitchFamily="50" charset="-127"/>
                          <a:ea typeface="LG Smart UI SemiBold" panose="020B0700000101010101" pitchFamily="50" charset="-127"/>
                        </a:rPr>
                        <a:t> of </a:t>
                      </a:r>
                      <a:r>
                        <a:rPr lang="en-US" sz="1200" dirty="0">
                          <a:solidFill>
                            <a:schemeClr val="tx1"/>
                          </a:solidFill>
                          <a:latin typeface="LG Smart UI SemiBold" panose="020B0700000101010101" pitchFamily="50" charset="-127"/>
                          <a:ea typeface="LG Smart UI SemiBold" panose="020B0700000101010101" pitchFamily="50" charset="-127"/>
                        </a:rPr>
                        <a:t>UCM Master)</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171450" indent="-171450" algn="l">
                        <a:buFont typeface="Arial" panose="020B0604020202020204" pitchFamily="34" charset="0"/>
                        <a:buChar char="•"/>
                      </a:pPr>
                      <a:r>
                        <a:rPr lang="en-US" sz="1000" dirty="0">
                          <a:solidFill>
                            <a:schemeClr val="tx1"/>
                          </a:solidFill>
                          <a:latin typeface="LG Smart UI SemiBold" panose="020B0700000101010101" pitchFamily="50" charset="-127"/>
                          <a:ea typeface="LG Smart UI SemiBold" panose="020B0700000101010101" pitchFamily="50" charset="-127"/>
                        </a:rPr>
                        <a:t>Decision : Simple</a:t>
                      </a:r>
                      <a:r>
                        <a:rPr lang="en-US" sz="1000" baseline="0" dirty="0">
                          <a:solidFill>
                            <a:schemeClr val="tx1"/>
                          </a:solidFill>
                          <a:latin typeface="LG Smart UI SemiBold" panose="020B0700000101010101" pitchFamily="50" charset="-127"/>
                          <a:ea typeface="LG Smart UI SemiBold" panose="020B0700000101010101" pitchFamily="50" charset="-127"/>
                        </a:rPr>
                        <a:t> Factory Pattern </a:t>
                      </a:r>
                      <a:r>
                        <a:rPr lang="ko-KR" altLang="en-US" sz="1000" baseline="0" dirty="0">
                          <a:solidFill>
                            <a:schemeClr val="tx1"/>
                          </a:solidFill>
                          <a:latin typeface="LG Smart UI SemiBold" panose="020B0700000101010101" pitchFamily="50" charset="-127"/>
                          <a:ea typeface="LG Smart UI SemiBold" panose="020B0700000101010101" pitchFamily="50" charset="-127"/>
                        </a:rPr>
                        <a:t>적용</a:t>
                      </a:r>
                      <a:endParaRPr lang="en-US" altLang="ko-KR" sz="1000" baseline="0" dirty="0">
                        <a:solidFill>
                          <a:schemeClr val="tx1"/>
                        </a:solidFill>
                        <a:latin typeface="LG Smart UI SemiBold" panose="020B0700000101010101" pitchFamily="50" charset="-127"/>
                        <a:ea typeface="LG Smart UI SemiBold" panose="020B0700000101010101" pitchFamily="50" charset="-127"/>
                      </a:endParaRPr>
                    </a:p>
                    <a:p>
                      <a:pPr marL="171450" indent="-171450" algn="l">
                        <a:buFont typeface="Arial" panose="020B0604020202020204" pitchFamily="34" charset="0"/>
                        <a:buChar char="•"/>
                      </a:pPr>
                      <a:r>
                        <a:rPr lang="en-US" altLang="ko-KR" sz="1000" baseline="0" dirty="0">
                          <a:solidFill>
                            <a:schemeClr val="tx1"/>
                          </a:solidFill>
                          <a:latin typeface="LG Smart UI SemiBold" panose="020B0700000101010101" pitchFamily="50" charset="-127"/>
                          <a:ea typeface="LG Smart UI SemiBold" panose="020B0700000101010101" pitchFamily="50" charset="-127"/>
                        </a:rPr>
                        <a:t>Verification content</a:t>
                      </a:r>
                      <a:br>
                        <a:rPr lang="en-US" altLang="ko-KR" sz="1000" baseline="0" dirty="0">
                          <a:solidFill>
                            <a:schemeClr val="tx1"/>
                          </a:solidFill>
                          <a:latin typeface="LG Smart UI SemiBold" panose="020B0700000101010101" pitchFamily="50" charset="-127"/>
                          <a:ea typeface="LG Smart UI SemiBold" panose="020B0700000101010101" pitchFamily="50" charset="-127"/>
                        </a:rPr>
                      </a:br>
                      <a:r>
                        <a:rPr lang="en-US" altLang="ko-KR" sz="1000" baseline="0" dirty="0">
                          <a:solidFill>
                            <a:schemeClr val="tx1"/>
                          </a:solidFill>
                          <a:latin typeface="LG Smart UI SemiBold" panose="020B0700000101010101" pitchFamily="50" charset="-127"/>
                          <a:ea typeface="LG Smart UI SemiBold" panose="020B0700000101010101" pitchFamily="50" charset="-127"/>
                        </a:rPr>
                        <a:t>When starting UCM Subordinate on another QEMU that does not have UCM Master installed</a:t>
                      </a:r>
                      <a:br>
                        <a:rPr lang="en-US" altLang="ko-KR" sz="1000" baseline="0" dirty="0">
                          <a:solidFill>
                            <a:schemeClr val="tx1"/>
                          </a:solidFill>
                          <a:latin typeface="LG Smart UI SemiBold" panose="020B0700000101010101" pitchFamily="50" charset="-127"/>
                          <a:ea typeface="LG Smart UI SemiBold" panose="020B0700000101010101" pitchFamily="50" charset="-127"/>
                        </a:rPr>
                      </a:br>
                      <a:r>
                        <a:rPr lang="en-US" altLang="ko-KR" sz="1000" baseline="0" dirty="0">
                          <a:solidFill>
                            <a:schemeClr val="tx1"/>
                          </a:solidFill>
                          <a:latin typeface="LG Smart UI SemiBold" panose="020B0700000101010101" pitchFamily="50" charset="-127"/>
                          <a:ea typeface="LG Smart UI SemiBold" panose="020B0700000101010101" pitchFamily="50" charset="-127"/>
                        </a:rPr>
                        <a:t>UCM Master creates objects and checks Interaction according to the UCM Subordinate version</a:t>
                      </a:r>
                      <a:endParaRPr lang="en-US" sz="10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8239770"/>
                  </a:ext>
                </a:extLst>
              </a:tr>
            </a:tbl>
          </a:graphicData>
        </a:graphic>
      </p:graphicFrame>
    </p:spTree>
    <p:extLst>
      <p:ext uri="{BB962C8B-B14F-4D97-AF65-F5344CB8AC3E}">
        <p14:creationId xmlns:p14="http://schemas.microsoft.com/office/powerpoint/2010/main" val="163809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txBox="1">
            <a:spLocks/>
          </p:cNvSpPr>
          <p:nvPr/>
        </p:nvSpPr>
        <p:spPr>
          <a:xfrm>
            <a:off x="438485" y="672117"/>
            <a:ext cx="11418155" cy="234423"/>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Static View</a:t>
            </a:r>
            <a:endPar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15" name="TextBox 14"/>
          <p:cNvSpPr txBox="1"/>
          <p:nvPr/>
        </p:nvSpPr>
        <p:spPr>
          <a:xfrm>
            <a:off x="335360" y="98395"/>
            <a:ext cx="5220580" cy="369332"/>
          </a:xfrm>
          <a:prstGeom prst="rect">
            <a:avLst/>
          </a:prstGeom>
          <a:noFill/>
        </p:spPr>
        <p:txBody>
          <a:bodyPr wrap="square" rtlCol="0">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6.1 Architectural</a:t>
            </a:r>
            <a:r>
              <a:rPr kumimoji="1" lang="en-US" altLang="ko-KR" sz="1800" b="1" i="0" u="none" strike="noStrike" kern="1200" cap="none" spc="0" normalizeH="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Representation</a:t>
            </a:r>
            <a:r>
              <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 Static View</a:t>
            </a:r>
          </a:p>
        </p:txBody>
      </p:sp>
      <p:graphicFrame>
        <p:nvGraphicFramePr>
          <p:cNvPr id="36" name="표 35"/>
          <p:cNvGraphicFramePr>
            <a:graphicFrameLocks noGrp="1"/>
          </p:cNvGraphicFramePr>
          <p:nvPr>
            <p:extLst>
              <p:ext uri="{D42A27DB-BD31-4B8C-83A1-F6EECF244321}">
                <p14:modId xmlns:p14="http://schemas.microsoft.com/office/powerpoint/2010/main" val="1978494451"/>
              </p:ext>
            </p:extLst>
          </p:nvPr>
        </p:nvGraphicFramePr>
        <p:xfrm>
          <a:off x="695400" y="3465004"/>
          <a:ext cx="11017224" cy="2834640"/>
        </p:xfrm>
        <a:graphic>
          <a:graphicData uri="http://schemas.openxmlformats.org/drawingml/2006/table">
            <a:tbl>
              <a:tblPr firstRow="1" bandRow="1">
                <a:tableStyleId>{073A0DAA-6AF3-43AB-8588-CEC1D06C72B9}</a:tableStyleId>
              </a:tblPr>
              <a:tblGrid>
                <a:gridCol w="1404156">
                  <a:extLst>
                    <a:ext uri="{9D8B030D-6E8A-4147-A177-3AD203B41FA5}">
                      <a16:colId xmlns:a16="http://schemas.microsoft.com/office/drawing/2014/main" val="1197659203"/>
                    </a:ext>
                  </a:extLst>
                </a:gridCol>
                <a:gridCol w="6336704">
                  <a:extLst>
                    <a:ext uri="{9D8B030D-6E8A-4147-A177-3AD203B41FA5}">
                      <a16:colId xmlns:a16="http://schemas.microsoft.com/office/drawing/2014/main" val="2602705436"/>
                    </a:ext>
                  </a:extLst>
                </a:gridCol>
                <a:gridCol w="3276364">
                  <a:extLst>
                    <a:ext uri="{9D8B030D-6E8A-4147-A177-3AD203B41FA5}">
                      <a16:colId xmlns:a16="http://schemas.microsoft.com/office/drawing/2014/main" val="1629548476"/>
                    </a:ext>
                  </a:extLst>
                </a:gridCol>
              </a:tblGrid>
              <a:tr h="252028">
                <a:tc>
                  <a:txBody>
                    <a:bodyPr/>
                    <a:lstStyle/>
                    <a:p>
                      <a:pPr algn="ctr"/>
                      <a:r>
                        <a:rPr lang="en-US" sz="1200" dirty="0">
                          <a:solidFill>
                            <a:schemeClr val="tx1"/>
                          </a:solidFill>
                          <a:latin typeface="LG Smart UI SemiBold" panose="020B0700000101010101" pitchFamily="50" charset="-127"/>
                          <a:ea typeface="LG Smart UI SemiBold" panose="020B0700000101010101" pitchFamily="50" charset="-127"/>
                        </a:rPr>
                        <a:t>Module</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solidFill>
                            <a:schemeClr val="tx1"/>
                          </a:solidFill>
                          <a:latin typeface="LG Smart UI SemiBold" panose="020B0700000101010101" pitchFamily="50" charset="-127"/>
                          <a:ea typeface="LG Smart UI SemiBold" panose="020B0700000101010101" pitchFamily="50" charset="-127"/>
                        </a:rPr>
                        <a:t>Description</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solidFill>
                            <a:schemeClr val="tx1"/>
                          </a:solidFill>
                          <a:latin typeface="LG Smart UI SemiBold" panose="020B0700000101010101" pitchFamily="50" charset="-127"/>
                          <a:ea typeface="LG Smart UI SemiBold" panose="020B0700000101010101" pitchFamily="50" charset="-127"/>
                        </a:rPr>
                        <a:t>Related</a:t>
                      </a:r>
                      <a:r>
                        <a:rPr lang="en-US" sz="1200" baseline="0" dirty="0">
                          <a:solidFill>
                            <a:schemeClr val="tx1"/>
                          </a:solidFill>
                          <a:latin typeface="LG Smart UI SemiBold" panose="020B0700000101010101" pitchFamily="50" charset="-127"/>
                          <a:ea typeface="LG Smart UI SemiBold" panose="020B0700000101010101" pitchFamily="50" charset="-127"/>
                        </a:rPr>
                        <a:t> SRS ID</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2402582"/>
                  </a:ext>
                </a:extLst>
              </a:tr>
              <a:tr h="252028">
                <a:tc>
                  <a:txBody>
                    <a:bodyPr/>
                    <a:lstStyle/>
                    <a:p>
                      <a:r>
                        <a:rPr lang="en-US" sz="1200" dirty="0" err="1">
                          <a:solidFill>
                            <a:schemeClr val="tx1"/>
                          </a:solidFill>
                          <a:latin typeface="LG Smart UI SemiBold" panose="020B0700000101010101" pitchFamily="50" charset="-127"/>
                          <a:ea typeface="LG Smart UI SemiBold" panose="020B0700000101010101" pitchFamily="50" charset="-127"/>
                        </a:rPr>
                        <a:t>VehiclePackage</a:t>
                      </a:r>
                      <a:br>
                        <a:rPr lang="en-US" sz="1200" dirty="0">
                          <a:solidFill>
                            <a:schemeClr val="tx1"/>
                          </a:solidFill>
                          <a:latin typeface="LG Smart UI SemiBold" panose="020B0700000101010101" pitchFamily="50" charset="-127"/>
                          <a:ea typeface="LG Smart UI SemiBold" panose="020B0700000101010101" pitchFamily="50" charset="-127"/>
                        </a:rPr>
                      </a:br>
                      <a:r>
                        <a:rPr lang="en-US" sz="1200" dirty="0" err="1">
                          <a:solidFill>
                            <a:schemeClr val="tx1"/>
                          </a:solidFill>
                          <a:latin typeface="LG Smart UI SemiBold" panose="020B0700000101010101" pitchFamily="50" charset="-127"/>
                          <a:ea typeface="LG Smart UI SemiBold" panose="020B0700000101010101" pitchFamily="50" charset="-127"/>
                        </a:rPr>
                        <a:t>ManagerApp</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ko-KR" altLang="en-US" sz="1200" dirty="0">
                          <a:solidFill>
                            <a:schemeClr val="tx1"/>
                          </a:solidFill>
                          <a:latin typeface="LG Smart UI SemiBold" panose="020B0700000101010101" pitchFamily="50" charset="-127"/>
                          <a:ea typeface="LG Smart UI SemiBold" panose="020B0700000101010101" pitchFamily="50" charset="-127"/>
                        </a:rPr>
                        <a:t>각종 </a:t>
                      </a:r>
                      <a:r>
                        <a:rPr lang="en-US" altLang="ko-KR" sz="1200" dirty="0">
                          <a:solidFill>
                            <a:schemeClr val="tx1"/>
                          </a:solidFill>
                          <a:latin typeface="LG Smart UI SemiBold" panose="020B0700000101010101" pitchFamily="50" charset="-127"/>
                          <a:ea typeface="LG Smart UI SemiBold" panose="020B0700000101010101" pitchFamily="50" charset="-127"/>
                        </a:rPr>
                        <a:t>Interface implementation</a:t>
                      </a:r>
                      <a:r>
                        <a:rPr lang="en-US" altLang="ko-KR" sz="1200" baseline="0" dirty="0">
                          <a:solidFill>
                            <a:schemeClr val="tx1"/>
                          </a:solidFill>
                          <a:latin typeface="LG Smart UI SemiBold" panose="020B0700000101010101" pitchFamily="50" charset="-127"/>
                          <a:ea typeface="LG Smart UI SemiBold" panose="020B0700000101010101" pitchFamily="50" charset="-127"/>
                        </a:rPr>
                        <a:t> (</a:t>
                      </a:r>
                      <a:r>
                        <a:rPr lang="en-US" altLang="ko-KR" sz="1200" baseline="0" dirty="0" err="1">
                          <a:solidFill>
                            <a:schemeClr val="tx1"/>
                          </a:solidFill>
                          <a:latin typeface="LG Smart UI SemiBold" panose="020B0700000101010101" pitchFamily="50" charset="-127"/>
                          <a:ea typeface="LG Smart UI SemiBold" panose="020B0700000101010101" pitchFamily="50" charset="-127"/>
                        </a:rPr>
                        <a:t>VehiclePackageManagement</a:t>
                      </a:r>
                      <a:r>
                        <a:rPr lang="en-US" altLang="ko-KR" sz="1200" baseline="0" dirty="0">
                          <a:solidFill>
                            <a:schemeClr val="tx1"/>
                          </a:solidFill>
                          <a:latin typeface="LG Smart UI SemiBold" panose="020B0700000101010101" pitchFamily="50" charset="-127"/>
                          <a:ea typeface="LG Smart UI SemiBold" panose="020B0700000101010101" pitchFamily="50" charset="-127"/>
                        </a:rPr>
                        <a:t>, VDAI, VSM, PHM)</a:t>
                      </a:r>
                      <a:endParaRPr lang="en-US" altLang="ko-KR" sz="1200" dirty="0">
                        <a:solidFill>
                          <a:schemeClr val="tx1"/>
                        </a:solidFill>
                        <a:latin typeface="LG Smart UI SemiBold" panose="020B0700000101010101" pitchFamily="50" charset="-127"/>
                        <a:ea typeface="LG Smart UI SemiBold" panose="020B0700000101010101" pitchFamily="50" charset="-127"/>
                      </a:endParaRPr>
                    </a:p>
                    <a:p>
                      <a:r>
                        <a:rPr lang="en-US" sz="1200" dirty="0">
                          <a:solidFill>
                            <a:schemeClr val="tx1"/>
                          </a:solidFill>
                          <a:latin typeface="LG Smart UI SemiBold" panose="020B0700000101010101" pitchFamily="50" charset="-127"/>
                          <a:ea typeface="LG Smart UI SemiBold" panose="020B0700000101010101" pitchFamily="50" charset="-127"/>
                        </a:rPr>
                        <a:t>UCM Master core</a:t>
                      </a:r>
                      <a:r>
                        <a:rPr lang="en-US" sz="1200" baseline="0" dirty="0">
                          <a:solidFill>
                            <a:schemeClr val="tx1"/>
                          </a:solidFill>
                          <a:latin typeface="LG Smart UI SemiBold" panose="020B0700000101010101" pitchFamily="50" charset="-127"/>
                          <a:ea typeface="LG Smart UI SemiBold" panose="020B0700000101010101" pitchFamily="50" charset="-127"/>
                        </a:rPr>
                        <a:t> </a:t>
                      </a:r>
                      <a:r>
                        <a:rPr lang="ko-KR" altLang="en-US" sz="1200" baseline="0" dirty="0">
                          <a:solidFill>
                            <a:schemeClr val="tx1"/>
                          </a:solidFill>
                          <a:latin typeface="LG Smart UI SemiBold" panose="020B0700000101010101" pitchFamily="50" charset="-127"/>
                          <a:ea typeface="LG Smart UI SemiBold" panose="020B0700000101010101" pitchFamily="50" charset="-127"/>
                        </a:rPr>
                        <a:t>기능 수행</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REQ-FR-UCM-01/02/05/06/07</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6971679"/>
                  </a:ext>
                </a:extLst>
              </a:tr>
              <a:tr h="252028">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FSM</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altLang="ko-KR" sz="1200" dirty="0">
                          <a:solidFill>
                            <a:schemeClr val="tx1"/>
                          </a:solidFill>
                          <a:latin typeface="LG Smart UI SemiBold" panose="020B0700000101010101" pitchFamily="50" charset="-127"/>
                          <a:ea typeface="LG Smart UI SemiBold" panose="020B0700000101010101" pitchFamily="50" charset="-127"/>
                        </a:rPr>
                        <a:t>UCM Master state </a:t>
                      </a:r>
                      <a:r>
                        <a:rPr lang="ko-KR" altLang="en-US" sz="1200" dirty="0">
                          <a:solidFill>
                            <a:schemeClr val="tx1"/>
                          </a:solidFill>
                          <a:latin typeface="LG Smart UI SemiBold" panose="020B0700000101010101" pitchFamily="50" charset="-127"/>
                          <a:ea typeface="LG Smart UI SemiBold" panose="020B0700000101010101" pitchFamily="50" charset="-127"/>
                        </a:rPr>
                        <a:t>관리 및 </a:t>
                      </a:r>
                      <a:r>
                        <a:rPr lang="en-US" altLang="ko-KR" sz="1200" dirty="0">
                          <a:solidFill>
                            <a:schemeClr val="tx1"/>
                          </a:solidFill>
                          <a:latin typeface="LG Smart UI SemiBold" panose="020B0700000101010101" pitchFamily="50" charset="-127"/>
                          <a:ea typeface="LG Smart UI SemiBold" panose="020B0700000101010101" pitchFamily="50" charset="-127"/>
                        </a:rPr>
                        <a:t>Notify to OTA</a:t>
                      </a:r>
                      <a:r>
                        <a:rPr lang="ko-KR" altLang="en-US" sz="1200" baseline="0" dirty="0">
                          <a:solidFill>
                            <a:schemeClr val="tx1"/>
                          </a:solidFill>
                          <a:latin typeface="LG Smart UI SemiBold" panose="020B0700000101010101" pitchFamily="50" charset="-127"/>
                          <a:ea typeface="LG Smart UI SemiBold" panose="020B0700000101010101" pitchFamily="50" charset="-127"/>
                        </a:rPr>
                        <a:t> </a:t>
                      </a:r>
                      <a:r>
                        <a:rPr lang="en-US" altLang="ko-KR" sz="1200" baseline="0" dirty="0">
                          <a:solidFill>
                            <a:schemeClr val="tx1"/>
                          </a:solidFill>
                          <a:latin typeface="LG Smart UI SemiBold" panose="020B0700000101010101" pitchFamily="50" charset="-127"/>
                          <a:ea typeface="LG Smart UI SemiBold" panose="020B0700000101010101" pitchFamily="50" charset="-127"/>
                        </a:rPr>
                        <a:t>Client, Vehicle Driver App, Vehicle State Manager</a:t>
                      </a:r>
                      <a:endParaRPr lang="en-US" altLang="ko-KR"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REQ-FR-UCM-07</a:t>
                      </a:r>
                    </a:p>
                    <a:p>
                      <a:r>
                        <a:rPr lang="en-US" sz="1200" dirty="0">
                          <a:solidFill>
                            <a:schemeClr val="tx1"/>
                          </a:solidFill>
                          <a:latin typeface="LG Smart UI SemiBold" panose="020B0700000101010101" pitchFamily="50" charset="-127"/>
                          <a:ea typeface="LG Smart UI SemiBold" panose="020B0700000101010101" pitchFamily="50" charset="-127"/>
                        </a:rPr>
                        <a:t>REQ-QA-UCM-05/06 (availability)</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30588773"/>
                  </a:ext>
                </a:extLst>
              </a:tr>
              <a:tr h="252028">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Subordinates</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altLang="ko-KR" sz="1200" dirty="0">
                          <a:solidFill>
                            <a:schemeClr val="tx1"/>
                          </a:solidFill>
                          <a:latin typeface="LG Smart UI SemiBold" panose="020B0700000101010101" pitchFamily="50" charset="-127"/>
                          <a:ea typeface="LG Smart UI SemiBold" panose="020B0700000101010101" pitchFamily="50" charset="-127"/>
                        </a:rPr>
                        <a:t>Vehicle</a:t>
                      </a:r>
                      <a:r>
                        <a:rPr lang="en-US" altLang="ko-KR" sz="1200" baseline="0" dirty="0">
                          <a:solidFill>
                            <a:schemeClr val="tx1"/>
                          </a:solidFill>
                          <a:latin typeface="LG Smart UI SemiBold" panose="020B0700000101010101" pitchFamily="50" charset="-127"/>
                          <a:ea typeface="LG Smart UI SemiBold" panose="020B0700000101010101" pitchFamily="50" charset="-127"/>
                        </a:rPr>
                        <a:t> </a:t>
                      </a:r>
                      <a:r>
                        <a:rPr lang="ko-KR" altLang="en-US" sz="1200" baseline="0" dirty="0">
                          <a:solidFill>
                            <a:schemeClr val="tx1"/>
                          </a:solidFill>
                          <a:latin typeface="LG Smart UI SemiBold" panose="020B0700000101010101" pitchFamily="50" charset="-127"/>
                          <a:ea typeface="LG Smart UI SemiBold" panose="020B0700000101010101" pitchFamily="50" charset="-127"/>
                        </a:rPr>
                        <a:t>내 존재하는 </a:t>
                      </a:r>
                      <a:r>
                        <a:rPr lang="en-US" altLang="ko-KR" sz="1200" baseline="0" dirty="0">
                          <a:solidFill>
                            <a:schemeClr val="tx1"/>
                          </a:solidFill>
                          <a:latin typeface="LG Smart UI SemiBold" panose="020B0700000101010101" pitchFamily="50" charset="-127"/>
                          <a:ea typeface="LG Smart UI SemiBold" panose="020B0700000101010101" pitchFamily="50" charset="-127"/>
                        </a:rPr>
                        <a:t>UCM Subordinate(s) </a:t>
                      </a:r>
                      <a:r>
                        <a:rPr lang="ko-KR" altLang="en-US" sz="1200" baseline="0" dirty="0">
                          <a:solidFill>
                            <a:schemeClr val="tx1"/>
                          </a:solidFill>
                          <a:latin typeface="LG Smart UI SemiBold" panose="020B0700000101010101" pitchFamily="50" charset="-127"/>
                          <a:ea typeface="LG Smart UI SemiBold" panose="020B0700000101010101" pitchFamily="50" charset="-127"/>
                        </a:rPr>
                        <a:t>와의 </a:t>
                      </a:r>
                      <a:r>
                        <a:rPr lang="en-US" altLang="ko-KR" sz="1200" baseline="0" dirty="0">
                          <a:solidFill>
                            <a:schemeClr val="tx1"/>
                          </a:solidFill>
                          <a:latin typeface="LG Smart UI SemiBold" panose="020B0700000101010101" pitchFamily="50" charset="-127"/>
                          <a:ea typeface="LG Smart UI SemiBold" panose="020B0700000101010101" pitchFamily="50" charset="-127"/>
                        </a:rPr>
                        <a:t>Interaction</a:t>
                      </a:r>
                      <a:endParaRPr lang="en-US" altLang="ko-KR"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REQ-FR-UCM-01/02/03</a:t>
                      </a:r>
                    </a:p>
                    <a:p>
                      <a:r>
                        <a:rPr lang="en-US" sz="1200" dirty="0">
                          <a:solidFill>
                            <a:schemeClr val="tx1"/>
                          </a:solidFill>
                          <a:latin typeface="LG Smart UI SemiBold" panose="020B0700000101010101" pitchFamily="50" charset="-127"/>
                          <a:ea typeface="LG Smart UI SemiBold" panose="020B0700000101010101" pitchFamily="50" charset="-127"/>
                        </a:rPr>
                        <a:t>REQ-QA-UCM-07 (extensibility)</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22603300"/>
                  </a:ext>
                </a:extLst>
              </a:tr>
              <a:tr h="252028">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Parsing</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altLang="ko-KR" sz="1200" dirty="0">
                          <a:solidFill>
                            <a:schemeClr val="tx1"/>
                          </a:solidFill>
                          <a:latin typeface="LG Smart UI SemiBold" panose="020B0700000101010101" pitchFamily="50" charset="-127"/>
                          <a:ea typeface="LG Smart UI SemiBold" panose="020B0700000101010101" pitchFamily="50" charset="-127"/>
                        </a:rPr>
                        <a:t>Vehicle Package / Software Package MANIFEST Parsing</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REQ-FR-UCM-08</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23208223"/>
                  </a:ext>
                </a:extLst>
              </a:tr>
              <a:tr h="252028">
                <a:tc>
                  <a:txBody>
                    <a:bodyPr/>
                    <a:lstStyle/>
                    <a:p>
                      <a:r>
                        <a:rPr lang="en-US" sz="1200" dirty="0" err="1">
                          <a:solidFill>
                            <a:schemeClr val="tx1"/>
                          </a:solidFill>
                          <a:latin typeface="LG Smart UI SemiBold" panose="020B0700000101010101" pitchFamily="50" charset="-127"/>
                          <a:ea typeface="LG Smart UI SemiBold" panose="020B0700000101010101" pitchFamily="50" charset="-127"/>
                        </a:rPr>
                        <a:t>CampaignSteps</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altLang="ko-KR" sz="1200" dirty="0">
                          <a:solidFill>
                            <a:schemeClr val="tx1"/>
                          </a:solidFill>
                          <a:latin typeface="LG Smart UI SemiBold" panose="020B0700000101010101" pitchFamily="50" charset="-127"/>
                          <a:ea typeface="LG Smart UI SemiBold" panose="020B0700000101010101" pitchFamily="50" charset="-127"/>
                        </a:rPr>
                        <a:t>Vehicle MANIFEST</a:t>
                      </a:r>
                      <a:r>
                        <a:rPr lang="en-US" altLang="ko-KR" sz="1200" baseline="0" dirty="0">
                          <a:solidFill>
                            <a:schemeClr val="tx1"/>
                          </a:solidFill>
                          <a:latin typeface="LG Smart UI SemiBold" panose="020B0700000101010101" pitchFamily="50" charset="-127"/>
                          <a:ea typeface="LG Smart UI SemiBold" panose="020B0700000101010101" pitchFamily="50" charset="-127"/>
                        </a:rPr>
                        <a:t> parsing </a:t>
                      </a:r>
                      <a:r>
                        <a:rPr lang="ko-KR" altLang="en-US" sz="1200" baseline="0" dirty="0">
                          <a:solidFill>
                            <a:schemeClr val="tx1"/>
                          </a:solidFill>
                          <a:latin typeface="LG Smart UI SemiBold" panose="020B0700000101010101" pitchFamily="50" charset="-127"/>
                          <a:ea typeface="LG Smart UI SemiBold" panose="020B0700000101010101" pitchFamily="50" charset="-127"/>
                        </a:rPr>
                        <a:t>결과에 따라 전체 </a:t>
                      </a:r>
                      <a:r>
                        <a:rPr lang="en-US" altLang="ko-KR" sz="1200" baseline="0" dirty="0">
                          <a:solidFill>
                            <a:schemeClr val="tx1"/>
                          </a:solidFill>
                          <a:latin typeface="LG Smart UI SemiBold" panose="020B0700000101010101" pitchFamily="50" charset="-127"/>
                          <a:ea typeface="LG Smart UI SemiBold" panose="020B0700000101010101" pitchFamily="50" charset="-127"/>
                        </a:rPr>
                        <a:t>Vehicle Software Update orchestration</a:t>
                      </a:r>
                      <a:endParaRPr lang="en-US" altLang="ko-KR"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REQ-FR-UCM-05/08</a:t>
                      </a:r>
                      <a:br>
                        <a:rPr lang="en-US" sz="1200" dirty="0">
                          <a:solidFill>
                            <a:schemeClr val="tx1"/>
                          </a:solidFill>
                          <a:latin typeface="LG Smart UI SemiBold" panose="020B0700000101010101" pitchFamily="50" charset="-127"/>
                          <a:ea typeface="LG Smart UI SemiBold" panose="020B0700000101010101" pitchFamily="50" charset="-127"/>
                        </a:rPr>
                      </a:br>
                      <a:r>
                        <a:rPr lang="en-US" sz="1200" dirty="0">
                          <a:solidFill>
                            <a:schemeClr val="tx1"/>
                          </a:solidFill>
                          <a:latin typeface="LG Smart UI SemiBold" panose="020B0700000101010101" pitchFamily="50" charset="-127"/>
                          <a:ea typeface="LG Smart UI SemiBold" panose="020B0700000101010101" pitchFamily="50" charset="-127"/>
                        </a:rPr>
                        <a:t>REQ-QA-UCM-03/04 (performance)</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27952858"/>
                  </a:ext>
                </a:extLst>
              </a:tr>
              <a:tr h="252028">
                <a:tc>
                  <a:txBody>
                    <a:bodyPr/>
                    <a:lstStyle/>
                    <a:p>
                      <a:r>
                        <a:rPr lang="en-US" sz="1200" dirty="0" err="1">
                          <a:solidFill>
                            <a:schemeClr val="tx1"/>
                          </a:solidFill>
                          <a:latin typeface="LG Smart UI SemiBold" panose="020B0700000101010101" pitchFamily="50" charset="-127"/>
                          <a:ea typeface="LG Smart UI SemiBold" panose="020B0700000101010101" pitchFamily="50" charset="-127"/>
                        </a:rPr>
                        <a:t>UCMLibs</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altLang="ko-KR" sz="1200" dirty="0">
                          <a:solidFill>
                            <a:schemeClr val="tx1"/>
                          </a:solidFill>
                          <a:latin typeface="LG Smart UI SemiBold" panose="020B0700000101010101" pitchFamily="50" charset="-127"/>
                          <a:ea typeface="LG Smart UI SemiBold" panose="020B0700000101010101" pitchFamily="50" charset="-127"/>
                        </a:rPr>
                        <a:t>Crypto Interface, Package Extractor</a:t>
                      </a:r>
                      <a:r>
                        <a:rPr lang="en-US" altLang="ko-KR" sz="1200" baseline="0" dirty="0">
                          <a:solidFill>
                            <a:schemeClr val="tx1"/>
                          </a:solidFill>
                          <a:latin typeface="LG Smart UI SemiBold" panose="020B0700000101010101" pitchFamily="50" charset="-127"/>
                          <a:ea typeface="LG Smart UI SemiBold" panose="020B0700000101010101" pitchFamily="50" charset="-127"/>
                        </a:rPr>
                        <a:t> </a:t>
                      </a:r>
                      <a:r>
                        <a:rPr lang="ko-KR" altLang="en-US" sz="1200" baseline="0" dirty="0">
                          <a:solidFill>
                            <a:schemeClr val="tx1"/>
                          </a:solidFill>
                          <a:latin typeface="LG Smart UI SemiBold" panose="020B0700000101010101" pitchFamily="50" charset="-127"/>
                          <a:ea typeface="LG Smart UI SemiBold" panose="020B0700000101010101" pitchFamily="50" charset="-127"/>
                        </a:rPr>
                        <a:t>제공</a:t>
                      </a:r>
                      <a:endParaRPr lang="en-US" altLang="ko-KR"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LG Smart UI SemiBold" panose="020B0700000101010101" pitchFamily="50" charset="-127"/>
                          <a:ea typeface="LG Smart UI SemiBold" panose="020B0700000101010101" pitchFamily="50" charset="-127"/>
                        </a:rPr>
                        <a:t>REQ-FR-UCM-04</a:t>
                      </a:r>
                      <a:br>
                        <a:rPr lang="en-US" sz="1200" dirty="0">
                          <a:solidFill>
                            <a:schemeClr val="tx1"/>
                          </a:solidFill>
                          <a:latin typeface="LG Smart UI SemiBold" panose="020B0700000101010101" pitchFamily="50" charset="-127"/>
                          <a:ea typeface="LG Smart UI SemiBold" panose="020B0700000101010101" pitchFamily="50" charset="-127"/>
                        </a:rPr>
                      </a:br>
                      <a:r>
                        <a:rPr lang="en-US" sz="1200" dirty="0">
                          <a:solidFill>
                            <a:schemeClr val="tx1"/>
                          </a:solidFill>
                          <a:latin typeface="LG Smart UI SemiBold" panose="020B0700000101010101" pitchFamily="50" charset="-127"/>
                          <a:ea typeface="LG Smart UI SemiBold" panose="020B0700000101010101" pitchFamily="50" charset="-127"/>
                        </a:rPr>
                        <a:t>REQ-QA-UCM-01/02 (security)</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6436110"/>
                  </a:ext>
                </a:extLst>
              </a:tr>
            </a:tbl>
          </a:graphicData>
        </a:graphic>
      </p:graphicFrame>
      <p:grpSp>
        <p:nvGrpSpPr>
          <p:cNvPr id="37" name="그룹 36"/>
          <p:cNvGrpSpPr/>
          <p:nvPr/>
        </p:nvGrpSpPr>
        <p:grpSpPr>
          <a:xfrm>
            <a:off x="696224" y="980728"/>
            <a:ext cx="10656360" cy="2193891"/>
            <a:chOff x="0" y="1855028"/>
            <a:chExt cx="10922000" cy="2248579"/>
          </a:xfrm>
        </p:grpSpPr>
        <p:grpSp>
          <p:nvGrpSpPr>
            <p:cNvPr id="38" name="그룹 37"/>
            <p:cNvGrpSpPr/>
            <p:nvPr/>
          </p:nvGrpSpPr>
          <p:grpSpPr>
            <a:xfrm>
              <a:off x="0" y="1855028"/>
              <a:ext cx="8605732" cy="2244837"/>
              <a:chOff x="0" y="1855028"/>
              <a:chExt cx="8605732" cy="2244837"/>
            </a:xfrm>
          </p:grpSpPr>
          <p:sp>
            <p:nvSpPr>
              <p:cNvPr id="45" name="직사각형 44"/>
              <p:cNvSpPr/>
              <p:nvPr/>
            </p:nvSpPr>
            <p:spPr>
              <a:xfrm>
                <a:off x="0" y="1855028"/>
                <a:ext cx="1800000" cy="216000"/>
              </a:xfrm>
              <a:prstGeom prst="rect">
                <a:avLst/>
              </a:prstGeom>
              <a:solidFill>
                <a:srgbClr val="F7ECE1"/>
              </a:solidFill>
              <a:ln w="12700">
                <a:solidFill>
                  <a:srgbClr val="AD9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err="1">
                    <a:solidFill>
                      <a:schemeClr val="tx1"/>
                    </a:solidFill>
                    <a:latin typeface="LG Smart UI SemiBold" panose="020B0700000101010101" pitchFamily="50" charset="-127"/>
                    <a:ea typeface="LG Smart UI SemiBold" panose="020B0700000101010101" pitchFamily="50" charset="-127"/>
                  </a:rPr>
                  <a:t>UCMMaster</a:t>
                </a:r>
                <a:endParaRPr lang="en-US" sz="1000" dirty="0">
                  <a:solidFill>
                    <a:schemeClr val="tx1"/>
                  </a:solidFill>
                  <a:latin typeface="LG Smart UI SemiBold" panose="020B0700000101010101" pitchFamily="50" charset="-127"/>
                  <a:ea typeface="LG Smart UI SemiBold" panose="020B0700000101010101" pitchFamily="50" charset="-127"/>
                </a:endParaRPr>
              </a:p>
            </p:txBody>
          </p:sp>
          <p:sp>
            <p:nvSpPr>
              <p:cNvPr id="46" name="직사각형 45"/>
              <p:cNvSpPr/>
              <p:nvPr/>
            </p:nvSpPr>
            <p:spPr>
              <a:xfrm>
                <a:off x="0" y="2066051"/>
                <a:ext cx="8605732" cy="2033814"/>
              </a:xfrm>
              <a:prstGeom prst="rect">
                <a:avLst/>
              </a:prstGeom>
              <a:solidFill>
                <a:srgbClr val="F7ECE1"/>
              </a:solidFill>
              <a:ln w="12700">
                <a:solidFill>
                  <a:srgbClr val="AD9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LG Smart UI SemiBold" panose="020B0700000101010101" pitchFamily="50" charset="-127"/>
                  <a:ea typeface="LG Smart UI SemiBold" panose="020B0700000101010101" pitchFamily="50" charset="-127"/>
                </a:endParaRPr>
              </a:p>
            </p:txBody>
          </p:sp>
          <p:grpSp>
            <p:nvGrpSpPr>
              <p:cNvPr id="47" name="그룹 46"/>
              <p:cNvGrpSpPr/>
              <p:nvPr/>
            </p:nvGrpSpPr>
            <p:grpSpPr>
              <a:xfrm>
                <a:off x="176903" y="3279127"/>
                <a:ext cx="2313459" cy="643024"/>
                <a:chOff x="268756" y="3877563"/>
                <a:chExt cx="2313459" cy="643024"/>
              </a:xfrm>
            </p:grpSpPr>
            <p:sp>
              <p:nvSpPr>
                <p:cNvPr id="63" name="직사각형 62"/>
                <p:cNvSpPr/>
                <p:nvPr/>
              </p:nvSpPr>
              <p:spPr>
                <a:xfrm>
                  <a:off x="268756" y="3877563"/>
                  <a:ext cx="1800000" cy="216000"/>
                </a:xfrm>
                <a:prstGeom prst="rect">
                  <a:avLst/>
                </a:prstGeom>
                <a:solidFill>
                  <a:srgbClr val="F7ECE1"/>
                </a:solidFill>
                <a:ln w="12700">
                  <a:solidFill>
                    <a:srgbClr val="AD9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err="1">
                      <a:solidFill>
                        <a:schemeClr val="tx1"/>
                      </a:solidFill>
                      <a:latin typeface="LG Smart UI SemiBold" panose="020B0700000101010101" pitchFamily="50" charset="-127"/>
                      <a:ea typeface="LG Smart UI SemiBold" panose="020B0700000101010101" pitchFamily="50" charset="-127"/>
                    </a:rPr>
                    <a:t>CampaignSteps</a:t>
                  </a:r>
                  <a:endParaRPr lang="en-US" sz="1000" dirty="0">
                    <a:solidFill>
                      <a:schemeClr val="tx1"/>
                    </a:solidFill>
                    <a:latin typeface="LG Smart UI SemiBold" panose="020B0700000101010101" pitchFamily="50" charset="-127"/>
                    <a:ea typeface="LG Smart UI SemiBold" panose="020B0700000101010101" pitchFamily="50" charset="-127"/>
                  </a:endParaRPr>
                </a:p>
              </p:txBody>
            </p:sp>
            <p:sp>
              <p:nvSpPr>
                <p:cNvPr id="64" name="직사각형 63"/>
                <p:cNvSpPr/>
                <p:nvPr/>
              </p:nvSpPr>
              <p:spPr>
                <a:xfrm>
                  <a:off x="268757" y="4093563"/>
                  <a:ext cx="2313458" cy="427024"/>
                </a:xfrm>
                <a:prstGeom prst="rect">
                  <a:avLst/>
                </a:prstGeom>
                <a:solidFill>
                  <a:srgbClr val="F7ECE1"/>
                </a:solidFill>
                <a:ln w="12700">
                  <a:solidFill>
                    <a:srgbClr val="AD9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LG Smart UI SemiBold" panose="020B0700000101010101" pitchFamily="50" charset="-127"/>
                    <a:ea typeface="LG Smart UI SemiBold" panose="020B0700000101010101" pitchFamily="50" charset="-127"/>
                  </a:endParaRPr>
                </a:p>
              </p:txBody>
            </p:sp>
          </p:grpSp>
          <p:grpSp>
            <p:nvGrpSpPr>
              <p:cNvPr id="48" name="그룹 47"/>
              <p:cNvGrpSpPr/>
              <p:nvPr/>
            </p:nvGrpSpPr>
            <p:grpSpPr>
              <a:xfrm>
                <a:off x="178635" y="2286067"/>
                <a:ext cx="2313459" cy="643024"/>
                <a:chOff x="268756" y="3877563"/>
                <a:chExt cx="2313459" cy="643024"/>
              </a:xfrm>
            </p:grpSpPr>
            <p:sp>
              <p:nvSpPr>
                <p:cNvPr id="61" name="직사각형 60"/>
                <p:cNvSpPr/>
                <p:nvPr/>
              </p:nvSpPr>
              <p:spPr>
                <a:xfrm>
                  <a:off x="268756" y="3877563"/>
                  <a:ext cx="1800000" cy="216000"/>
                </a:xfrm>
                <a:prstGeom prst="rect">
                  <a:avLst/>
                </a:prstGeom>
                <a:solidFill>
                  <a:srgbClr val="F7ECE1"/>
                </a:solidFill>
                <a:ln w="12700">
                  <a:solidFill>
                    <a:srgbClr val="AD9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err="1">
                      <a:solidFill>
                        <a:prstClr val="black"/>
                      </a:solidFill>
                      <a:latin typeface="LG Smart UI SemiBold" panose="020B0700000101010101" pitchFamily="50" charset="-127"/>
                      <a:ea typeface="LG Smart UI SemiBold" panose="020B0700000101010101" pitchFamily="50" charset="-127"/>
                    </a:rPr>
                    <a:t>VehiclePackageManagerApp</a:t>
                  </a:r>
                  <a:endParaRPr lang="en-US" sz="1000" dirty="0">
                    <a:solidFill>
                      <a:schemeClr val="tx1"/>
                    </a:solidFill>
                    <a:latin typeface="LG Smart UI SemiBold" panose="020B0700000101010101" pitchFamily="50" charset="-127"/>
                    <a:ea typeface="LG Smart UI SemiBold" panose="020B0700000101010101" pitchFamily="50" charset="-127"/>
                  </a:endParaRPr>
                </a:p>
              </p:txBody>
            </p:sp>
            <p:sp>
              <p:nvSpPr>
                <p:cNvPr id="62" name="직사각형 61"/>
                <p:cNvSpPr/>
                <p:nvPr/>
              </p:nvSpPr>
              <p:spPr>
                <a:xfrm>
                  <a:off x="268757" y="4093563"/>
                  <a:ext cx="2313458" cy="427024"/>
                </a:xfrm>
                <a:prstGeom prst="rect">
                  <a:avLst/>
                </a:prstGeom>
                <a:solidFill>
                  <a:srgbClr val="F7ECE1"/>
                </a:solidFill>
                <a:ln w="12700">
                  <a:solidFill>
                    <a:srgbClr val="AD9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LG Smart UI SemiBold" panose="020B0700000101010101" pitchFamily="50" charset="-127"/>
                    <a:ea typeface="LG Smart UI SemiBold" panose="020B0700000101010101" pitchFamily="50" charset="-127"/>
                  </a:endParaRPr>
                </a:p>
              </p:txBody>
            </p:sp>
          </p:grpSp>
          <p:grpSp>
            <p:nvGrpSpPr>
              <p:cNvPr id="49" name="그룹 48"/>
              <p:cNvGrpSpPr/>
              <p:nvPr/>
            </p:nvGrpSpPr>
            <p:grpSpPr>
              <a:xfrm>
                <a:off x="6113639" y="2286068"/>
                <a:ext cx="2313459" cy="643023"/>
                <a:chOff x="6205492" y="1884013"/>
                <a:chExt cx="2313459" cy="643023"/>
              </a:xfrm>
            </p:grpSpPr>
            <p:sp>
              <p:nvSpPr>
                <p:cNvPr id="59" name="직사각형 58"/>
                <p:cNvSpPr/>
                <p:nvPr/>
              </p:nvSpPr>
              <p:spPr>
                <a:xfrm>
                  <a:off x="6205492" y="1884013"/>
                  <a:ext cx="1800000" cy="216000"/>
                </a:xfrm>
                <a:prstGeom prst="rect">
                  <a:avLst/>
                </a:prstGeom>
                <a:solidFill>
                  <a:srgbClr val="F7ECE1"/>
                </a:solidFill>
                <a:ln w="12700">
                  <a:solidFill>
                    <a:srgbClr val="AD9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prstClr val="black"/>
                      </a:solidFill>
                      <a:latin typeface="LG Smart UI SemiBold" panose="020B0700000101010101" pitchFamily="50" charset="-127"/>
                      <a:ea typeface="LG Smart UI SemiBold" panose="020B0700000101010101" pitchFamily="50" charset="-127"/>
                    </a:rPr>
                    <a:t>Subordinates</a:t>
                  </a:r>
                  <a:endParaRPr lang="en-US" sz="1000" dirty="0">
                    <a:solidFill>
                      <a:schemeClr val="tx1"/>
                    </a:solidFill>
                    <a:latin typeface="LG Smart UI SemiBold" panose="020B0700000101010101" pitchFamily="50" charset="-127"/>
                    <a:ea typeface="LG Smart UI SemiBold" panose="020B0700000101010101" pitchFamily="50" charset="-127"/>
                  </a:endParaRPr>
                </a:p>
              </p:txBody>
            </p:sp>
            <p:sp>
              <p:nvSpPr>
                <p:cNvPr id="60" name="직사각형 59"/>
                <p:cNvSpPr/>
                <p:nvPr/>
              </p:nvSpPr>
              <p:spPr>
                <a:xfrm>
                  <a:off x="6205493" y="2100012"/>
                  <a:ext cx="2313458" cy="427024"/>
                </a:xfrm>
                <a:prstGeom prst="rect">
                  <a:avLst/>
                </a:prstGeom>
                <a:solidFill>
                  <a:srgbClr val="F7ECE1"/>
                </a:solidFill>
                <a:ln w="12700">
                  <a:solidFill>
                    <a:srgbClr val="AD9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LG Smart UI SemiBold" panose="020B0700000101010101" pitchFamily="50" charset="-127"/>
                    <a:ea typeface="LG Smart UI SemiBold" panose="020B0700000101010101" pitchFamily="50" charset="-127"/>
                  </a:endParaRPr>
                </a:p>
              </p:txBody>
            </p:sp>
          </p:grpSp>
          <p:grpSp>
            <p:nvGrpSpPr>
              <p:cNvPr id="50" name="그룹 49"/>
              <p:cNvGrpSpPr/>
              <p:nvPr/>
            </p:nvGrpSpPr>
            <p:grpSpPr>
              <a:xfrm>
                <a:off x="3146137" y="3279127"/>
                <a:ext cx="2313459" cy="643024"/>
                <a:chOff x="268756" y="3877563"/>
                <a:chExt cx="2313459" cy="643024"/>
              </a:xfrm>
            </p:grpSpPr>
            <p:sp>
              <p:nvSpPr>
                <p:cNvPr id="57" name="직사각형 56"/>
                <p:cNvSpPr/>
                <p:nvPr/>
              </p:nvSpPr>
              <p:spPr>
                <a:xfrm>
                  <a:off x="268756" y="3877563"/>
                  <a:ext cx="1800000" cy="216000"/>
                </a:xfrm>
                <a:prstGeom prst="rect">
                  <a:avLst/>
                </a:prstGeom>
                <a:solidFill>
                  <a:srgbClr val="F7ECE1"/>
                </a:solidFill>
                <a:ln w="12700">
                  <a:solidFill>
                    <a:srgbClr val="AD9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LG Smart UI SemiBold" panose="020B0700000101010101" pitchFamily="50" charset="-127"/>
                      <a:ea typeface="LG Smart UI SemiBold" panose="020B0700000101010101" pitchFamily="50" charset="-127"/>
                    </a:rPr>
                    <a:t>FSM</a:t>
                  </a:r>
                </a:p>
              </p:txBody>
            </p:sp>
            <p:sp>
              <p:nvSpPr>
                <p:cNvPr id="58" name="직사각형 57"/>
                <p:cNvSpPr/>
                <p:nvPr/>
              </p:nvSpPr>
              <p:spPr>
                <a:xfrm>
                  <a:off x="268757" y="4093563"/>
                  <a:ext cx="2313458" cy="427024"/>
                </a:xfrm>
                <a:prstGeom prst="rect">
                  <a:avLst/>
                </a:prstGeom>
                <a:solidFill>
                  <a:srgbClr val="F7ECE1"/>
                </a:solidFill>
                <a:ln w="12700">
                  <a:solidFill>
                    <a:srgbClr val="AD9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LG Smart UI SemiBold" panose="020B0700000101010101" pitchFamily="50" charset="-127"/>
                    <a:ea typeface="LG Smart UI SemiBold" panose="020B0700000101010101" pitchFamily="50" charset="-127"/>
                  </a:endParaRPr>
                </a:p>
              </p:txBody>
            </p:sp>
          </p:grpSp>
          <p:grpSp>
            <p:nvGrpSpPr>
              <p:cNvPr id="51" name="그룹 50"/>
              <p:cNvGrpSpPr/>
              <p:nvPr/>
            </p:nvGrpSpPr>
            <p:grpSpPr>
              <a:xfrm>
                <a:off x="3146137" y="2286067"/>
                <a:ext cx="2313459" cy="643024"/>
                <a:chOff x="268756" y="3877563"/>
                <a:chExt cx="2313459" cy="643024"/>
              </a:xfrm>
            </p:grpSpPr>
            <p:sp>
              <p:nvSpPr>
                <p:cNvPr id="55" name="직사각형 54"/>
                <p:cNvSpPr/>
                <p:nvPr/>
              </p:nvSpPr>
              <p:spPr>
                <a:xfrm>
                  <a:off x="268756" y="3877563"/>
                  <a:ext cx="1800000" cy="216000"/>
                </a:xfrm>
                <a:prstGeom prst="rect">
                  <a:avLst/>
                </a:prstGeom>
                <a:solidFill>
                  <a:srgbClr val="F7ECE1"/>
                </a:solidFill>
                <a:ln w="12700">
                  <a:solidFill>
                    <a:srgbClr val="AD9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err="1">
                      <a:solidFill>
                        <a:prstClr val="black"/>
                      </a:solidFill>
                      <a:latin typeface="LG Smart UI SemiBold" panose="020B0700000101010101" pitchFamily="50" charset="-127"/>
                      <a:ea typeface="LG Smart UI SemiBold" panose="020B0700000101010101" pitchFamily="50" charset="-127"/>
                    </a:rPr>
                    <a:t>UCMLibs</a:t>
                  </a:r>
                  <a:endParaRPr lang="en-US" sz="1000" dirty="0">
                    <a:solidFill>
                      <a:schemeClr val="tx1"/>
                    </a:solidFill>
                    <a:latin typeface="LG Smart UI SemiBold" panose="020B0700000101010101" pitchFamily="50" charset="-127"/>
                    <a:ea typeface="LG Smart UI SemiBold" panose="020B0700000101010101" pitchFamily="50" charset="-127"/>
                  </a:endParaRPr>
                </a:p>
              </p:txBody>
            </p:sp>
            <p:sp>
              <p:nvSpPr>
                <p:cNvPr id="56" name="직사각형 55"/>
                <p:cNvSpPr/>
                <p:nvPr/>
              </p:nvSpPr>
              <p:spPr>
                <a:xfrm>
                  <a:off x="268757" y="4093563"/>
                  <a:ext cx="2313458" cy="427024"/>
                </a:xfrm>
                <a:prstGeom prst="rect">
                  <a:avLst/>
                </a:prstGeom>
                <a:solidFill>
                  <a:srgbClr val="F7ECE1"/>
                </a:solidFill>
                <a:ln w="12700">
                  <a:solidFill>
                    <a:srgbClr val="AD9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LG Smart UI SemiBold" panose="020B0700000101010101" pitchFamily="50" charset="-127"/>
                    <a:ea typeface="LG Smart UI SemiBold" panose="020B0700000101010101" pitchFamily="50" charset="-127"/>
                  </a:endParaRPr>
                </a:p>
              </p:txBody>
            </p:sp>
          </p:grpSp>
          <p:grpSp>
            <p:nvGrpSpPr>
              <p:cNvPr id="52" name="그룹 51"/>
              <p:cNvGrpSpPr/>
              <p:nvPr/>
            </p:nvGrpSpPr>
            <p:grpSpPr>
              <a:xfrm>
                <a:off x="6115371" y="3279127"/>
                <a:ext cx="2313459" cy="643024"/>
                <a:chOff x="268756" y="3877563"/>
                <a:chExt cx="2313459" cy="643024"/>
              </a:xfrm>
            </p:grpSpPr>
            <p:sp>
              <p:nvSpPr>
                <p:cNvPr id="53" name="직사각형 52"/>
                <p:cNvSpPr/>
                <p:nvPr/>
              </p:nvSpPr>
              <p:spPr>
                <a:xfrm>
                  <a:off x="268756" y="3877563"/>
                  <a:ext cx="1800000" cy="216000"/>
                </a:xfrm>
                <a:prstGeom prst="rect">
                  <a:avLst/>
                </a:prstGeom>
                <a:solidFill>
                  <a:srgbClr val="F7ECE1"/>
                </a:solidFill>
                <a:ln w="12700">
                  <a:solidFill>
                    <a:srgbClr val="AD9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prstClr val="black"/>
                      </a:solidFill>
                      <a:latin typeface="LG Smart UI SemiBold" panose="020B0700000101010101" pitchFamily="50" charset="-127"/>
                      <a:ea typeface="LG Smart UI SemiBold" panose="020B0700000101010101" pitchFamily="50" charset="-127"/>
                    </a:rPr>
                    <a:t>Parsing</a:t>
                  </a:r>
                  <a:endParaRPr lang="en-US" sz="1000" dirty="0">
                    <a:solidFill>
                      <a:schemeClr val="tx1"/>
                    </a:solidFill>
                    <a:latin typeface="LG Smart UI SemiBold" panose="020B0700000101010101" pitchFamily="50" charset="-127"/>
                    <a:ea typeface="LG Smart UI SemiBold" panose="020B0700000101010101" pitchFamily="50" charset="-127"/>
                  </a:endParaRPr>
                </a:p>
              </p:txBody>
            </p:sp>
            <p:sp>
              <p:nvSpPr>
                <p:cNvPr id="54" name="직사각형 53"/>
                <p:cNvSpPr/>
                <p:nvPr/>
              </p:nvSpPr>
              <p:spPr>
                <a:xfrm>
                  <a:off x="268757" y="4093563"/>
                  <a:ext cx="2313458" cy="427024"/>
                </a:xfrm>
                <a:prstGeom prst="rect">
                  <a:avLst/>
                </a:prstGeom>
                <a:solidFill>
                  <a:srgbClr val="F7ECE1"/>
                </a:solidFill>
                <a:ln w="12700">
                  <a:solidFill>
                    <a:srgbClr val="AD9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LG Smart UI SemiBold" panose="020B0700000101010101" pitchFamily="50" charset="-127"/>
                    <a:ea typeface="LG Smart UI SemiBold" panose="020B0700000101010101" pitchFamily="50" charset="-127"/>
                  </a:endParaRPr>
                </a:p>
              </p:txBody>
            </p:sp>
          </p:grpSp>
        </p:grpSp>
        <p:grpSp>
          <p:nvGrpSpPr>
            <p:cNvPr id="39" name="그룹 38"/>
            <p:cNvGrpSpPr/>
            <p:nvPr/>
          </p:nvGrpSpPr>
          <p:grpSpPr>
            <a:xfrm>
              <a:off x="8782635" y="3226045"/>
              <a:ext cx="2139365" cy="877562"/>
              <a:chOff x="8782635" y="3222154"/>
              <a:chExt cx="2139365" cy="885998"/>
            </a:xfrm>
          </p:grpSpPr>
          <p:sp>
            <p:nvSpPr>
              <p:cNvPr id="40" name="직사각형 39">
                <a:extLst>
                  <a:ext uri="{FF2B5EF4-FFF2-40B4-BE49-F238E27FC236}">
                    <a16:creationId xmlns:a16="http://schemas.microsoft.com/office/drawing/2014/main" id="{563D3819-47AB-AFDA-3922-6AFCE3C612DA}"/>
                  </a:ext>
                </a:extLst>
              </p:cNvPr>
              <p:cNvSpPr/>
              <p:nvPr/>
            </p:nvSpPr>
            <p:spPr>
              <a:xfrm>
                <a:off x="8782635" y="3222154"/>
                <a:ext cx="2139365" cy="871475"/>
              </a:xfrm>
              <a:prstGeom prst="rect">
                <a:avLst/>
              </a:prstGeom>
              <a:noFill/>
              <a:ln w="12700" cap="flat" cmpd="sng" algn="ctr">
                <a:solidFill>
                  <a:sysClr val="windowText" lastClr="000000"/>
                </a:solidFill>
                <a:prstDash val="solid"/>
                <a:miter lim="800000"/>
              </a:ln>
              <a:effectLst/>
            </p:spPr>
            <p:txBody>
              <a:bodyPr rtlCol="0" anchor="t"/>
              <a:lstStyle/>
              <a:p>
                <a:pPr marL="0" marR="0" lvl="0" indent="0" defTabSz="914400" eaLnBrk="1" fontAlgn="auto" latinLnBrk="1" hangingPunct="1">
                  <a:lnSpc>
                    <a:spcPct val="125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Key</a:t>
                </a:r>
              </a:p>
            </p:txBody>
          </p:sp>
          <p:sp>
            <p:nvSpPr>
              <p:cNvPr id="41" name="직사각형 40"/>
              <p:cNvSpPr/>
              <p:nvPr/>
            </p:nvSpPr>
            <p:spPr>
              <a:xfrm>
                <a:off x="9625424" y="3554154"/>
                <a:ext cx="1289135" cy="553998"/>
              </a:xfrm>
              <a:prstGeom prst="rect">
                <a:avLst/>
              </a:prstGeom>
            </p:spPr>
            <p:txBody>
              <a:bodyPr wrap="none">
                <a:spAutoFit/>
              </a:bodyPr>
              <a:lstStyle/>
              <a:p>
                <a:r>
                  <a:rPr lang="en-US" altLang="ko-KR" sz="1000" kern="0" dirty="0">
                    <a:solidFill>
                      <a:prstClr val="black"/>
                    </a:solidFill>
                    <a:latin typeface="LG Smart UI SemiBold" panose="020B0700000101010101" pitchFamily="50" charset="-127"/>
                    <a:ea typeface="LG Smart UI SemiBold" panose="020B0700000101010101" pitchFamily="50" charset="-127"/>
                  </a:rPr>
                  <a:t>Package</a:t>
                </a:r>
                <a:br>
                  <a:rPr lang="en-US" altLang="ko-KR" sz="1000" kern="0" dirty="0">
                    <a:solidFill>
                      <a:prstClr val="black"/>
                    </a:solidFill>
                    <a:latin typeface="LG Smart UI SemiBold" panose="020B0700000101010101" pitchFamily="50" charset="-127"/>
                    <a:ea typeface="LG Smart UI SemiBold" panose="020B0700000101010101" pitchFamily="50" charset="-127"/>
                  </a:rPr>
                </a:br>
                <a:r>
                  <a:rPr lang="en-US" altLang="ko-KR" sz="1000" kern="0" dirty="0">
                    <a:solidFill>
                      <a:prstClr val="black"/>
                    </a:solidFill>
                    <a:latin typeface="LG Smart UI SemiBold" panose="020B0700000101010101" pitchFamily="50" charset="-127"/>
                    <a:ea typeface="LG Smart UI SemiBold" panose="020B0700000101010101" pitchFamily="50" charset="-127"/>
                  </a:rPr>
                  <a:t>- Set of Modules or</a:t>
                </a:r>
                <a:br>
                  <a:rPr lang="en-US" altLang="ko-KR" sz="1000" kern="0" dirty="0">
                    <a:solidFill>
                      <a:prstClr val="black"/>
                    </a:solidFill>
                    <a:latin typeface="LG Smart UI SemiBold" panose="020B0700000101010101" pitchFamily="50" charset="-127"/>
                    <a:ea typeface="LG Smart UI SemiBold" panose="020B0700000101010101" pitchFamily="50" charset="-127"/>
                  </a:rPr>
                </a:br>
                <a:r>
                  <a:rPr lang="en-US" altLang="ko-KR" sz="1000" kern="0" dirty="0">
                    <a:solidFill>
                      <a:prstClr val="black"/>
                    </a:solidFill>
                    <a:latin typeface="LG Smart UI SemiBold" panose="020B0700000101010101" pitchFamily="50" charset="-127"/>
                    <a:ea typeface="LG Smart UI SemiBold" panose="020B0700000101010101" pitchFamily="50" charset="-127"/>
                  </a:rPr>
                  <a:t>- Packages</a:t>
                </a:r>
                <a:endParaRPr lang="en-US" dirty="0"/>
              </a:p>
            </p:txBody>
          </p:sp>
          <p:grpSp>
            <p:nvGrpSpPr>
              <p:cNvPr id="42" name="그룹 41"/>
              <p:cNvGrpSpPr/>
              <p:nvPr/>
            </p:nvGrpSpPr>
            <p:grpSpPr>
              <a:xfrm>
                <a:off x="8905424" y="3651165"/>
                <a:ext cx="720000" cy="360001"/>
                <a:chOff x="9986081" y="1587961"/>
                <a:chExt cx="720000" cy="360001"/>
              </a:xfrm>
            </p:grpSpPr>
            <p:sp>
              <p:nvSpPr>
                <p:cNvPr id="43" name="직사각형 42"/>
                <p:cNvSpPr/>
                <p:nvPr/>
              </p:nvSpPr>
              <p:spPr>
                <a:xfrm>
                  <a:off x="9986081" y="1587961"/>
                  <a:ext cx="360000" cy="180000"/>
                </a:xfrm>
                <a:prstGeom prst="rect">
                  <a:avLst/>
                </a:prstGeom>
                <a:solidFill>
                  <a:srgbClr val="F7ECE1"/>
                </a:solidFill>
                <a:ln w="12700">
                  <a:solidFill>
                    <a:srgbClr val="AD9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solidFill>
                    <a:latin typeface="LG Smart UI SemiBold" panose="020B0700000101010101" pitchFamily="50" charset="-127"/>
                    <a:ea typeface="LG Smart UI SemiBold" panose="020B0700000101010101" pitchFamily="50" charset="-127"/>
                  </a:endParaRPr>
                </a:p>
              </p:txBody>
            </p:sp>
            <p:sp>
              <p:nvSpPr>
                <p:cNvPr id="44" name="직사각형 43"/>
                <p:cNvSpPr/>
                <p:nvPr/>
              </p:nvSpPr>
              <p:spPr>
                <a:xfrm>
                  <a:off x="9986081" y="1767961"/>
                  <a:ext cx="720000" cy="180001"/>
                </a:xfrm>
                <a:prstGeom prst="rect">
                  <a:avLst/>
                </a:prstGeom>
                <a:solidFill>
                  <a:srgbClr val="F7ECE1"/>
                </a:solidFill>
                <a:ln w="12700">
                  <a:solidFill>
                    <a:srgbClr val="AD9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LG Smart UI SemiBold" panose="020B0700000101010101" pitchFamily="50" charset="-127"/>
                    <a:ea typeface="LG Smart UI SemiBold" panose="020B0700000101010101" pitchFamily="50" charset="-127"/>
                  </a:endParaRPr>
                </a:p>
              </p:txBody>
            </p:sp>
          </p:grpSp>
        </p:grpSp>
      </p:grpSp>
    </p:spTree>
    <p:extLst>
      <p:ext uri="{BB962C8B-B14F-4D97-AF65-F5344CB8AC3E}">
        <p14:creationId xmlns:p14="http://schemas.microsoft.com/office/powerpoint/2010/main" val="323637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txBox="1">
            <a:spLocks/>
          </p:cNvSpPr>
          <p:nvPr/>
        </p:nvSpPr>
        <p:spPr>
          <a:xfrm>
            <a:off x="438485" y="672117"/>
            <a:ext cx="11418155" cy="234423"/>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Decomposition of Static View</a:t>
            </a:r>
            <a:endPar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15" name="TextBox 14"/>
          <p:cNvSpPr txBox="1"/>
          <p:nvPr/>
        </p:nvSpPr>
        <p:spPr>
          <a:xfrm>
            <a:off x="335360" y="98395"/>
            <a:ext cx="6588732" cy="369332"/>
          </a:xfrm>
          <a:prstGeom prst="rect">
            <a:avLst/>
          </a:prstGeom>
          <a:noFill/>
        </p:spPr>
        <p:txBody>
          <a:bodyPr wrap="square" rtlCol="0">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6.1 Architectural</a:t>
            </a:r>
            <a:r>
              <a:rPr kumimoji="1" lang="en-US" altLang="ko-KR" sz="1800" b="1" i="0" u="none" strike="noStrike" kern="1200" cap="none" spc="0" normalizeH="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Representation</a:t>
            </a:r>
            <a:r>
              <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 Static View (Decomposition)</a:t>
            </a:r>
          </a:p>
        </p:txBody>
      </p:sp>
      <p:pic>
        <p:nvPicPr>
          <p:cNvPr id="2" name="그림 1"/>
          <p:cNvPicPr>
            <a:picLocks noChangeAspect="1"/>
          </p:cNvPicPr>
          <p:nvPr/>
        </p:nvPicPr>
        <p:blipFill>
          <a:blip r:embed="rId2"/>
          <a:stretch>
            <a:fillRect/>
          </a:stretch>
        </p:blipFill>
        <p:spPr>
          <a:xfrm>
            <a:off x="731404" y="944724"/>
            <a:ext cx="8244916" cy="5753062"/>
          </a:xfrm>
          <a:prstGeom prst="rect">
            <a:avLst/>
          </a:prstGeom>
        </p:spPr>
      </p:pic>
    </p:spTree>
    <p:extLst>
      <p:ext uri="{BB962C8B-B14F-4D97-AF65-F5344CB8AC3E}">
        <p14:creationId xmlns:p14="http://schemas.microsoft.com/office/powerpoint/2010/main" val="1262274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txBox="1">
            <a:spLocks/>
          </p:cNvSpPr>
          <p:nvPr/>
        </p:nvSpPr>
        <p:spPr>
          <a:xfrm>
            <a:off x="438485" y="672117"/>
            <a:ext cx="11418155" cy="5429179"/>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pPr>
            <a:r>
              <a:rPr lang="en-US" altLang="ko-KR" sz="1400" dirty="0" err="1">
                <a:latin typeface="LG Smart UI SemiBold" panose="020B0700000101010101" pitchFamily="50" charset="-127"/>
                <a:ea typeface="LG Smart UI SemiBold" panose="020B0700000101010101" pitchFamily="50" charset="-127"/>
                <a:cs typeface="Arial" panose="020B0604020202020204" pitchFamily="34" charset="0"/>
              </a:rPr>
              <a:t>Usecase</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1) Backend Server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를 통하여 무선으로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Software Update</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-&gt;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일반적인 소프트웨어 업데이트</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2)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자동차 정비소에서 </a:t>
            </a:r>
            <a:r>
              <a:rPr lang="ko-KR" altLang="en-US" sz="1400" dirty="0" err="1">
                <a:latin typeface="LG Smart UI SemiBold" panose="020B0700000101010101" pitchFamily="50" charset="-127"/>
                <a:ea typeface="LG Smart UI SemiBold" panose="020B0700000101010101" pitchFamily="50" charset="-127"/>
                <a:cs typeface="Arial" panose="020B0604020202020204" pitchFamily="34" charset="0"/>
              </a:rPr>
              <a:t>진단기</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(Diagnostic Tester Tool)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를 통하여 유선으로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Software Update</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-&gt;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정기 검진 또는 자동차 고장에 의한 소프트웨어 업데이트</a:t>
            </a:r>
            <a:endPar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15" name="TextBox 14"/>
          <p:cNvSpPr txBox="1"/>
          <p:nvPr/>
        </p:nvSpPr>
        <p:spPr>
          <a:xfrm>
            <a:off x="335360" y="98395"/>
            <a:ext cx="5220580" cy="369332"/>
          </a:xfrm>
          <a:prstGeom prst="rect">
            <a:avLst/>
          </a:prstGeom>
          <a:noFill/>
        </p:spPr>
        <p:txBody>
          <a:bodyPr wrap="square" rtlCol="0">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lang="en-US" altLang="ko-KR" sz="1800" dirty="0">
                <a:solidFill>
                  <a:prstClr val="black"/>
                </a:solidFill>
                <a:latin typeface="LG Smart UI SemiBold" panose="020B0700000101010101" pitchFamily="50" charset="-127"/>
                <a:ea typeface="LG Smart UI SemiBold" panose="020B0700000101010101" pitchFamily="50" charset="-127"/>
              </a:rPr>
              <a:t>6</a:t>
            </a:r>
            <a:r>
              <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.2 Architectural</a:t>
            </a:r>
            <a:r>
              <a:rPr kumimoji="1" lang="en-US" altLang="ko-KR" sz="1800" b="1" i="0" u="none" strike="noStrike" kern="1200" cap="none" spc="0" normalizeH="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Representation</a:t>
            </a:r>
            <a:r>
              <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 Dynamic View</a:t>
            </a:r>
          </a:p>
        </p:txBody>
      </p:sp>
      <p:grpSp>
        <p:nvGrpSpPr>
          <p:cNvPr id="44" name="그룹 43">
            <a:extLst>
              <a:ext uri="{FF2B5EF4-FFF2-40B4-BE49-F238E27FC236}">
                <a16:creationId xmlns:a16="http://schemas.microsoft.com/office/drawing/2014/main" id="{FF831844-F404-542E-4E3D-372E41EA44E3}"/>
              </a:ext>
            </a:extLst>
          </p:cNvPr>
          <p:cNvGrpSpPr/>
          <p:nvPr/>
        </p:nvGrpSpPr>
        <p:grpSpPr>
          <a:xfrm>
            <a:off x="8849743" y="4400693"/>
            <a:ext cx="2970893" cy="1339945"/>
            <a:chOff x="432707" y="5172335"/>
            <a:chExt cx="2970893" cy="1339945"/>
          </a:xfrm>
        </p:grpSpPr>
        <p:sp>
          <p:nvSpPr>
            <p:cNvPr id="45" name="직사각형 44">
              <a:extLst>
                <a:ext uri="{FF2B5EF4-FFF2-40B4-BE49-F238E27FC236}">
                  <a16:creationId xmlns:a16="http://schemas.microsoft.com/office/drawing/2014/main" id="{F4D0266C-7BF1-04E7-6E17-C87CE3B5157A}"/>
                </a:ext>
              </a:extLst>
            </p:cNvPr>
            <p:cNvSpPr/>
            <p:nvPr/>
          </p:nvSpPr>
          <p:spPr>
            <a:xfrm>
              <a:off x="432707" y="5172335"/>
              <a:ext cx="2970893" cy="1339945"/>
            </a:xfrm>
            <a:prstGeom prst="rect">
              <a:avLst/>
            </a:prstGeom>
            <a:noFill/>
            <a:ln w="12700" cap="flat" cmpd="sng" algn="ctr">
              <a:solidFill>
                <a:sysClr val="windowText" lastClr="000000"/>
              </a:solidFill>
              <a:prstDash val="solid"/>
              <a:miter lim="800000"/>
            </a:ln>
            <a:effectLst/>
          </p:spPr>
          <p:txBody>
            <a:bodyPr rtlCol="0" anchor="t"/>
            <a:lstStyle/>
            <a:p>
              <a:pPr marL="0" marR="0" lvl="0" indent="0" defTabSz="914400" eaLnBrk="1" fontAlgn="auto" latinLnBrk="0" hangingPunct="1">
                <a:lnSpc>
                  <a:spcPct val="16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Key</a:t>
              </a:r>
            </a:p>
            <a:p>
              <a:pPr marL="0" marR="0" lvl="0" indent="0" defTabSz="914400" eaLnBrk="1" fontAlgn="auto" latinLnBrk="0" hangingPunct="1">
                <a:lnSpc>
                  <a:spcPct val="16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Adaptive AUTOSAR Functional Cluster</a:t>
              </a:r>
            </a:p>
            <a:p>
              <a:pPr marL="0" marR="0" lvl="0" indent="0" defTabSz="914400" eaLnBrk="1" fontAlgn="auto" latinLnBrk="0" hangingPunct="1">
                <a:lnSpc>
                  <a:spcPct val="16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Adaptive AUTOSAR Application</a:t>
              </a:r>
            </a:p>
            <a:p>
              <a:pPr marL="0" marR="0" lvl="0" indent="0" defTabSz="914400" eaLnBrk="1" fontAlgn="auto" latinLnBrk="0" hangingPunct="1">
                <a:lnSpc>
                  <a:spcPct val="16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Vehicle communication channel</a:t>
              </a:r>
            </a:p>
            <a:p>
              <a:pPr marL="0" marR="0" lvl="0" indent="0" defTabSz="914400" eaLnBrk="1" fontAlgn="auto" latinLnBrk="0" hangingPunct="1">
                <a:lnSpc>
                  <a:spcPct val="16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Data flow</a:t>
              </a:r>
            </a:p>
          </p:txBody>
        </p:sp>
        <p:sp>
          <p:nvSpPr>
            <p:cNvPr id="46" name="직사각형 45">
              <a:extLst>
                <a:ext uri="{FF2B5EF4-FFF2-40B4-BE49-F238E27FC236}">
                  <a16:creationId xmlns:a16="http://schemas.microsoft.com/office/drawing/2014/main" id="{A1CF295E-6B3F-2766-45CA-F09B50CFCE7C}"/>
                </a:ext>
              </a:extLst>
            </p:cNvPr>
            <p:cNvSpPr/>
            <p:nvPr/>
          </p:nvSpPr>
          <p:spPr>
            <a:xfrm>
              <a:off x="549729" y="5505033"/>
              <a:ext cx="345621" cy="157066"/>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a:ln>
                  <a:noFill/>
                </a:ln>
                <a:solidFill>
                  <a:prstClr val="white"/>
                </a:solidFill>
                <a:effectLst/>
                <a:uLnTx/>
                <a:uFillTx/>
                <a:latin typeface="LG Smart UI SemiBold" panose="020B0700000101010101" pitchFamily="50" charset="-127"/>
                <a:ea typeface="LG Smart UI SemiBold" panose="020B0700000101010101" pitchFamily="50" charset="-127"/>
                <a:cs typeface="+mn-cs"/>
              </a:endParaRPr>
            </a:p>
          </p:txBody>
        </p:sp>
        <p:cxnSp>
          <p:nvCxnSpPr>
            <p:cNvPr id="47" name="직선 연결선 46">
              <a:extLst>
                <a:ext uri="{FF2B5EF4-FFF2-40B4-BE49-F238E27FC236}">
                  <a16:creationId xmlns:a16="http://schemas.microsoft.com/office/drawing/2014/main" id="{6AC133DC-B6ED-23B2-A848-72A04A0DD806}"/>
                </a:ext>
              </a:extLst>
            </p:cNvPr>
            <p:cNvCxnSpPr>
              <a:cxnSpLocks/>
            </p:cNvCxnSpPr>
            <p:nvPr/>
          </p:nvCxnSpPr>
          <p:spPr>
            <a:xfrm>
              <a:off x="547289" y="6327852"/>
              <a:ext cx="348061" cy="0"/>
            </a:xfrm>
            <a:prstGeom prst="line">
              <a:avLst/>
            </a:prstGeom>
            <a:noFill/>
            <a:ln w="19050" cap="flat" cmpd="sng" algn="ctr">
              <a:solidFill>
                <a:sysClr val="windowText" lastClr="000000"/>
              </a:solidFill>
              <a:prstDash val="sysDash"/>
              <a:miter lim="800000"/>
              <a:tailEnd type="stealth"/>
            </a:ln>
            <a:effectLst/>
          </p:spPr>
        </p:cxnSp>
        <p:sp>
          <p:nvSpPr>
            <p:cNvPr id="48" name="직사각형 47">
              <a:extLst>
                <a:ext uri="{FF2B5EF4-FFF2-40B4-BE49-F238E27FC236}">
                  <a16:creationId xmlns:a16="http://schemas.microsoft.com/office/drawing/2014/main" id="{A2F3B4E0-87BF-47F7-462E-6B168BF2BA16}"/>
                </a:ext>
              </a:extLst>
            </p:cNvPr>
            <p:cNvSpPr/>
            <p:nvPr/>
          </p:nvSpPr>
          <p:spPr>
            <a:xfrm>
              <a:off x="549729" y="5759148"/>
              <a:ext cx="345621" cy="153065"/>
            </a:xfrm>
            <a:prstGeom prst="rect">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a:ln>
                  <a:noFill/>
                </a:ln>
                <a:solidFill>
                  <a:prstClr val="white"/>
                </a:solidFill>
                <a:effectLst/>
                <a:uLnTx/>
                <a:uFillTx/>
                <a:latin typeface="LG Smart UI SemiBold" panose="020B0700000101010101" pitchFamily="50" charset="-127"/>
                <a:ea typeface="LG Smart UI SemiBold" panose="020B0700000101010101" pitchFamily="50" charset="-127"/>
                <a:cs typeface="+mn-cs"/>
              </a:endParaRPr>
            </a:p>
          </p:txBody>
        </p:sp>
        <p:sp>
          <p:nvSpPr>
            <p:cNvPr id="49" name="직사각형 48">
              <a:extLst>
                <a:ext uri="{FF2B5EF4-FFF2-40B4-BE49-F238E27FC236}">
                  <a16:creationId xmlns:a16="http://schemas.microsoft.com/office/drawing/2014/main" id="{4692314E-2B78-609F-5B44-E093101FB1A7}"/>
                </a:ext>
              </a:extLst>
            </p:cNvPr>
            <p:cNvSpPr/>
            <p:nvPr/>
          </p:nvSpPr>
          <p:spPr>
            <a:xfrm>
              <a:off x="697119" y="6009262"/>
              <a:ext cx="198231" cy="164390"/>
            </a:xfrm>
            <a:prstGeom prst="rect">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LG Smart UI SemiBold" panose="020B0700000101010101" pitchFamily="50" charset="-127"/>
                <a:ea typeface="LG Smart UI SemiBold" panose="020B0700000101010101" pitchFamily="50" charset="-127"/>
                <a:cs typeface="+mn-cs"/>
              </a:endParaRPr>
            </a:p>
          </p:txBody>
        </p:sp>
      </p:grpSp>
      <p:pic>
        <p:nvPicPr>
          <p:cNvPr id="86" name="그림 85"/>
          <p:cNvPicPr>
            <a:picLocks noChangeAspect="1"/>
          </p:cNvPicPr>
          <p:nvPr/>
        </p:nvPicPr>
        <p:blipFill>
          <a:blip r:embed="rId2"/>
          <a:stretch>
            <a:fillRect/>
          </a:stretch>
        </p:blipFill>
        <p:spPr>
          <a:xfrm>
            <a:off x="438485" y="980729"/>
            <a:ext cx="5517968" cy="3345775"/>
          </a:xfrm>
          <a:prstGeom prst="rect">
            <a:avLst/>
          </a:prstGeom>
        </p:spPr>
      </p:pic>
      <p:pic>
        <p:nvPicPr>
          <p:cNvPr id="106" name="그림 105"/>
          <p:cNvPicPr>
            <a:picLocks noChangeAspect="1"/>
          </p:cNvPicPr>
          <p:nvPr/>
        </p:nvPicPr>
        <p:blipFill>
          <a:blip r:embed="rId3"/>
          <a:stretch>
            <a:fillRect/>
          </a:stretch>
        </p:blipFill>
        <p:spPr>
          <a:xfrm>
            <a:off x="6302668" y="980729"/>
            <a:ext cx="5517968" cy="3345775"/>
          </a:xfrm>
          <a:prstGeom prst="rect">
            <a:avLst/>
          </a:prstGeom>
        </p:spPr>
      </p:pic>
    </p:spTree>
    <p:extLst>
      <p:ext uri="{BB962C8B-B14F-4D97-AF65-F5344CB8AC3E}">
        <p14:creationId xmlns:p14="http://schemas.microsoft.com/office/powerpoint/2010/main" val="4214368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360" y="98395"/>
            <a:ext cx="5220580" cy="369332"/>
          </a:xfrm>
          <a:prstGeom prst="rect">
            <a:avLst/>
          </a:prstGeom>
          <a:noFill/>
        </p:spPr>
        <p:txBody>
          <a:bodyPr wrap="square" rtlCol="0">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1. Project Overview</a:t>
            </a:r>
            <a:r>
              <a:rPr kumimoji="1" lang="en-US" altLang="ko-KR" sz="1800" b="1" i="0" u="none" strike="noStrike" kern="1200" cap="none" spc="0" normalizeH="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 Ideation</a:t>
            </a: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sp>
        <p:nvSpPr>
          <p:cNvPr id="35" name="텍스트 개체 틀 3"/>
          <p:cNvSpPr txBox="1">
            <a:spLocks/>
          </p:cNvSpPr>
          <p:nvPr/>
        </p:nvSpPr>
        <p:spPr>
          <a:xfrm>
            <a:off x="438485" y="672117"/>
            <a:ext cx="11418155" cy="2068259"/>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pP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학생 시절 나의 고민</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교수님께서 강의실 내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PC</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의 소프트웨어 업데이트를 하라고 시키셨는데</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언제 다 하고</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집에 갈 수 있을까</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1) PC 1EA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업데이트 시 소요시간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5</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분</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2)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교실 내 모든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PC</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의 개수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50</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대</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총 예상 소요 시간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250</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분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a:t>
            </a:r>
          </a:p>
        </p:txBody>
      </p:sp>
      <p:grpSp>
        <p:nvGrpSpPr>
          <p:cNvPr id="16" name="그룹 15"/>
          <p:cNvGrpSpPr/>
          <p:nvPr/>
        </p:nvGrpSpPr>
        <p:grpSpPr>
          <a:xfrm>
            <a:off x="6492044" y="584684"/>
            <a:ext cx="4908216" cy="2584191"/>
            <a:chOff x="5004208" y="584684"/>
            <a:chExt cx="4908216" cy="2584191"/>
          </a:xfrm>
        </p:grpSpPr>
        <p:pic>
          <p:nvPicPr>
            <p:cNvPr id="3090" name="Picture 18" descr="90+ Free Memory Stick &amp; Usb Images - Pixaba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6100" y="1889470"/>
              <a:ext cx="369359" cy="257340"/>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1,700+ Man Sitting In Chair In Suit Illustrations, Royalty-Free Vector  Graphics &amp; Clip Art - iStock"/>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6555" t="8577" r="22181" b="3719"/>
            <a:stretch/>
          </p:blipFill>
          <p:spPr bwMode="auto">
            <a:xfrm>
              <a:off x="5810960" y="1124745"/>
              <a:ext cx="1194810" cy="2044130"/>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descr="Premium Vector | Vintage clock black and white illustration"/>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4208" y="584684"/>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30" name="모서리가 둥근 직사각형 29"/>
            <p:cNvSpPr/>
            <p:nvPr/>
          </p:nvSpPr>
          <p:spPr>
            <a:xfrm>
              <a:off x="7755561" y="1797853"/>
              <a:ext cx="2156863" cy="440574"/>
            </a:xfrm>
            <a:prstGeom prst="roundRect">
              <a:avLst>
                <a:gd name="adj" fmla="val 6007"/>
              </a:avLst>
            </a:prstGeom>
            <a:noFill/>
            <a:ln w="952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lvl="0" algn="ctr">
                <a:spcBef>
                  <a:spcPts val="0"/>
                </a:spcBef>
                <a:spcAft>
                  <a:spcPts val="0"/>
                </a:spcAft>
              </a:pPr>
              <a:r>
                <a:rPr lang="en-US" sz="1200" dirty="0">
                  <a:solidFill>
                    <a:srgbClr val="000000"/>
                  </a:solidFill>
                  <a:latin typeface="LG Smart UI SemiBold" panose="020B0700000101010101" pitchFamily="50" charset="-127"/>
                  <a:ea typeface="LG Smart UI SemiBold" panose="020B0700000101010101" pitchFamily="50" charset="-127"/>
                </a:rPr>
                <a:t>2000-12-25 Internal Patch</a:t>
              </a:r>
            </a:p>
          </p:txBody>
        </p:sp>
        <p:cxnSp>
          <p:nvCxnSpPr>
            <p:cNvPr id="15" name="직선 연결선 14"/>
            <p:cNvCxnSpPr>
              <a:stCxn id="30" idx="1"/>
              <a:endCxn id="3090" idx="3"/>
            </p:cNvCxnSpPr>
            <p:nvPr/>
          </p:nvCxnSpPr>
          <p:spPr>
            <a:xfrm flipH="1">
              <a:off x="7365459" y="2018140"/>
              <a:ext cx="390102" cy="0"/>
            </a:xfrm>
            <a:prstGeom prst="line">
              <a:avLst/>
            </a:prstGeom>
            <a:noFill/>
            <a:ln w="952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grpSp>
      <p:grpSp>
        <p:nvGrpSpPr>
          <p:cNvPr id="19" name="그룹 18"/>
          <p:cNvGrpSpPr/>
          <p:nvPr/>
        </p:nvGrpSpPr>
        <p:grpSpPr>
          <a:xfrm>
            <a:off x="587387" y="3281873"/>
            <a:ext cx="3132349" cy="3360729"/>
            <a:chOff x="587387" y="3317157"/>
            <a:chExt cx="3132349" cy="3360729"/>
          </a:xfrm>
        </p:grpSpPr>
        <p:pic>
          <p:nvPicPr>
            <p:cNvPr id="20" name="Picture 12" descr="Isometric computer lab. Computer education in classroom. Computer classroom"/>
            <p:cNvPicPr>
              <a:picLocks noChangeAspect="1" noChangeArrowheads="1"/>
            </p:cNvPicPr>
            <p:nvPr/>
          </p:nvPicPr>
          <p:blipFill rotWithShape="1">
            <a:blip r:embed="rId6">
              <a:extLst>
                <a:ext uri="{28A0092B-C50C-407E-A947-70E740481C1C}">
                  <a14:useLocalDpi xmlns:a14="http://schemas.microsoft.com/office/drawing/2010/main" val="0"/>
                </a:ext>
              </a:extLst>
            </a:blip>
            <a:srcRect l="9175" r="12246"/>
            <a:stretch/>
          </p:blipFill>
          <p:spPr bwMode="auto">
            <a:xfrm>
              <a:off x="587387" y="3317157"/>
              <a:ext cx="3132349" cy="2657488"/>
            </a:xfrm>
            <a:prstGeom prst="rect">
              <a:avLst/>
            </a:prstGeom>
            <a:noFill/>
            <a:extLst>
              <a:ext uri="{909E8E84-426E-40DD-AFC4-6F175D3DCCD1}">
                <a14:hiddenFill xmlns:a14="http://schemas.microsoft.com/office/drawing/2010/main">
                  <a:solidFill>
                    <a:srgbClr val="FFFFFF"/>
                  </a:solidFill>
                </a14:hiddenFill>
              </a:ext>
            </a:extLst>
          </p:spPr>
        </p:pic>
        <p:sp>
          <p:nvSpPr>
            <p:cNvPr id="21" name="모서리가 둥근 직사각형 20"/>
            <p:cNvSpPr/>
            <p:nvPr/>
          </p:nvSpPr>
          <p:spPr>
            <a:xfrm>
              <a:off x="709800" y="6237312"/>
              <a:ext cx="3009936" cy="440574"/>
            </a:xfrm>
            <a:prstGeom prst="roundRect">
              <a:avLst>
                <a:gd name="adj" fmla="val 6007"/>
              </a:avLst>
            </a:prstGeom>
            <a:no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lvl="0" algn="ctr">
                <a:spcBef>
                  <a:spcPts val="0"/>
                </a:spcBef>
                <a:spcAft>
                  <a:spcPts val="0"/>
                </a:spcAft>
              </a:pPr>
              <a:r>
                <a:rPr lang="en-US" sz="1200" dirty="0">
                  <a:solidFill>
                    <a:srgbClr val="000000"/>
                  </a:solidFill>
                  <a:latin typeface="LG Smart UI SemiBold" panose="020B0700000101010101" pitchFamily="50" charset="-127"/>
                  <a:ea typeface="LG Smart UI SemiBold" panose="020B0700000101010101" pitchFamily="50" charset="-127"/>
                </a:rPr>
                <a:t>Classroom A : Requirement Engineering</a:t>
              </a:r>
            </a:p>
          </p:txBody>
        </p:sp>
      </p:grpSp>
      <p:grpSp>
        <p:nvGrpSpPr>
          <p:cNvPr id="22" name="그룹 21"/>
          <p:cNvGrpSpPr/>
          <p:nvPr/>
        </p:nvGrpSpPr>
        <p:grpSpPr>
          <a:xfrm>
            <a:off x="4152957" y="3281873"/>
            <a:ext cx="3798086" cy="3360729"/>
            <a:chOff x="4313949" y="3317157"/>
            <a:chExt cx="3798086" cy="3360729"/>
          </a:xfrm>
        </p:grpSpPr>
        <p:pic>
          <p:nvPicPr>
            <p:cNvPr id="23" name="Picture 10" descr="Vector isometric computer lab classroo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2385" y="3317157"/>
              <a:ext cx="3381214" cy="2732296"/>
            </a:xfrm>
            <a:prstGeom prst="rect">
              <a:avLst/>
            </a:prstGeom>
            <a:noFill/>
            <a:extLst>
              <a:ext uri="{909E8E84-426E-40DD-AFC4-6F175D3DCCD1}">
                <a14:hiddenFill xmlns:a14="http://schemas.microsoft.com/office/drawing/2010/main">
                  <a:solidFill>
                    <a:srgbClr val="FFFFFF"/>
                  </a:solidFill>
                </a14:hiddenFill>
              </a:ext>
            </a:extLst>
          </p:spPr>
        </p:pic>
        <p:sp>
          <p:nvSpPr>
            <p:cNvPr id="27" name="모서리가 둥근 직사각형 26"/>
            <p:cNvSpPr/>
            <p:nvPr/>
          </p:nvSpPr>
          <p:spPr>
            <a:xfrm>
              <a:off x="4313949" y="6237312"/>
              <a:ext cx="3798086" cy="440574"/>
            </a:xfrm>
            <a:prstGeom prst="roundRect">
              <a:avLst>
                <a:gd name="adj" fmla="val 6007"/>
              </a:avLst>
            </a:prstGeom>
            <a:no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lvl="0" algn="ctr">
                <a:spcBef>
                  <a:spcPts val="0"/>
                </a:spcBef>
                <a:spcAft>
                  <a:spcPts val="0"/>
                </a:spcAft>
              </a:pPr>
              <a:r>
                <a:rPr lang="en-US" sz="1200" dirty="0">
                  <a:solidFill>
                    <a:srgbClr val="000000"/>
                  </a:solidFill>
                  <a:latin typeface="LG Smart UI SemiBold" panose="020B0700000101010101" pitchFamily="50" charset="-127"/>
                  <a:ea typeface="LG Smart UI SemiBold" panose="020B0700000101010101" pitchFamily="50" charset="-127"/>
                </a:rPr>
                <a:t>Classroom B : Object-Oriented Analysis and Design</a:t>
              </a:r>
            </a:p>
          </p:txBody>
        </p:sp>
      </p:grpSp>
      <p:grpSp>
        <p:nvGrpSpPr>
          <p:cNvPr id="28" name="그룹 27"/>
          <p:cNvGrpSpPr/>
          <p:nvPr/>
        </p:nvGrpSpPr>
        <p:grpSpPr>
          <a:xfrm>
            <a:off x="8384265" y="3281873"/>
            <a:ext cx="2958656" cy="3389705"/>
            <a:chOff x="8578516" y="3288181"/>
            <a:chExt cx="2958656" cy="3389705"/>
          </a:xfrm>
        </p:grpSpPr>
        <p:pic>
          <p:nvPicPr>
            <p:cNvPr id="29" name="Picture 14" descr="Modern technology class room with desks, chair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78516" y="3288181"/>
              <a:ext cx="2958656" cy="2958656"/>
            </a:xfrm>
            <a:prstGeom prst="rect">
              <a:avLst/>
            </a:prstGeom>
            <a:noFill/>
            <a:extLst>
              <a:ext uri="{909E8E84-426E-40DD-AFC4-6F175D3DCCD1}">
                <a14:hiddenFill xmlns:a14="http://schemas.microsoft.com/office/drawing/2010/main">
                  <a:solidFill>
                    <a:srgbClr val="FFFFFF"/>
                  </a:solidFill>
                </a14:hiddenFill>
              </a:ext>
            </a:extLst>
          </p:spPr>
        </p:pic>
        <p:sp>
          <p:nvSpPr>
            <p:cNvPr id="31" name="모서리가 둥근 직사각형 30"/>
            <p:cNvSpPr/>
            <p:nvPr/>
          </p:nvSpPr>
          <p:spPr>
            <a:xfrm>
              <a:off x="9267160" y="6237312"/>
              <a:ext cx="1581368" cy="440574"/>
            </a:xfrm>
            <a:prstGeom prst="roundRect">
              <a:avLst>
                <a:gd name="adj" fmla="val 6007"/>
              </a:avLst>
            </a:prstGeom>
            <a:no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lvl="0" algn="ctr">
                <a:spcBef>
                  <a:spcPts val="0"/>
                </a:spcBef>
                <a:spcAft>
                  <a:spcPts val="0"/>
                </a:spcAft>
              </a:pPr>
              <a:r>
                <a:rPr lang="en-US" sz="1200" dirty="0">
                  <a:solidFill>
                    <a:srgbClr val="000000"/>
                  </a:solidFill>
                  <a:latin typeface="LG Smart UI SemiBold" panose="020B0700000101010101" pitchFamily="50" charset="-127"/>
                  <a:ea typeface="LG Smart UI SemiBold" panose="020B0700000101010101" pitchFamily="50" charset="-127"/>
                </a:rPr>
                <a:t>Classroom C : C++</a:t>
              </a:r>
            </a:p>
          </p:txBody>
        </p:sp>
      </p:grpSp>
    </p:spTree>
    <p:extLst>
      <p:ext uri="{BB962C8B-B14F-4D97-AF65-F5344CB8AC3E}">
        <p14:creationId xmlns:p14="http://schemas.microsoft.com/office/powerpoint/2010/main" val="1961784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txBox="1">
            <a:spLocks/>
          </p:cNvSpPr>
          <p:nvPr/>
        </p:nvSpPr>
        <p:spPr>
          <a:xfrm>
            <a:off x="438485" y="672117"/>
            <a:ext cx="11418155" cy="5170646"/>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Component &amp; Connector View</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UCM Master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의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Software Component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간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Interaction</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 </a:t>
            </a:r>
            <a:endPar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15" name="TextBox 14"/>
          <p:cNvSpPr txBox="1"/>
          <p:nvPr/>
        </p:nvSpPr>
        <p:spPr>
          <a:xfrm>
            <a:off x="335360" y="98395"/>
            <a:ext cx="5220580" cy="369332"/>
          </a:xfrm>
          <a:prstGeom prst="rect">
            <a:avLst/>
          </a:prstGeom>
          <a:noFill/>
        </p:spPr>
        <p:txBody>
          <a:bodyPr wrap="square" rtlCol="0">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6.2 Architectural</a:t>
            </a:r>
            <a:r>
              <a:rPr kumimoji="1" lang="en-US" altLang="ko-KR" sz="1800" b="1" i="0" u="none" strike="noStrike" kern="1200" cap="none" spc="0" normalizeH="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Representation</a:t>
            </a:r>
            <a:r>
              <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 Dynamic View</a:t>
            </a:r>
          </a:p>
        </p:txBody>
      </p:sp>
      <p:pic>
        <p:nvPicPr>
          <p:cNvPr id="2" name="그림 1"/>
          <p:cNvPicPr>
            <a:picLocks noChangeAspect="1"/>
          </p:cNvPicPr>
          <p:nvPr/>
        </p:nvPicPr>
        <p:blipFill>
          <a:blip r:embed="rId2"/>
          <a:stretch>
            <a:fillRect/>
          </a:stretch>
        </p:blipFill>
        <p:spPr>
          <a:xfrm>
            <a:off x="438486" y="944724"/>
            <a:ext cx="7886469" cy="4170026"/>
          </a:xfrm>
          <a:prstGeom prst="rect">
            <a:avLst/>
          </a:prstGeom>
        </p:spPr>
      </p:pic>
    </p:spTree>
    <p:extLst>
      <p:ext uri="{BB962C8B-B14F-4D97-AF65-F5344CB8AC3E}">
        <p14:creationId xmlns:p14="http://schemas.microsoft.com/office/powerpoint/2010/main" val="18720115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txBox="1">
            <a:spLocks/>
          </p:cNvSpPr>
          <p:nvPr/>
        </p:nvSpPr>
        <p:spPr>
          <a:xfrm>
            <a:off x="438485" y="672117"/>
            <a:ext cx="11418155" cy="4524315"/>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marL="0" lvl="0" indent="0" defTabSz="914423" fontAlgn="auto">
              <a:lnSpc>
                <a:spcPct val="100000"/>
              </a:lnSpc>
              <a:spcBef>
                <a:spcPts val="0"/>
              </a:spcBef>
              <a:spcAft>
                <a:spcPts val="0"/>
              </a:spcAft>
              <a:buNone/>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Component &amp; Connector View</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QA REQ-QA-UCM-03, 04 Performance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항목 충족을 위하여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Thread Pool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과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Worker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적용</a:t>
            </a:r>
            <a:endPar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15" name="TextBox 14"/>
          <p:cNvSpPr txBox="1"/>
          <p:nvPr/>
        </p:nvSpPr>
        <p:spPr>
          <a:xfrm>
            <a:off x="335360" y="98395"/>
            <a:ext cx="5220580" cy="369332"/>
          </a:xfrm>
          <a:prstGeom prst="rect">
            <a:avLst/>
          </a:prstGeom>
          <a:noFill/>
        </p:spPr>
        <p:txBody>
          <a:bodyPr wrap="square" rtlCol="0">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6.2 Architectural</a:t>
            </a:r>
            <a:r>
              <a:rPr kumimoji="1" lang="en-US" altLang="ko-KR" sz="1800" b="1" i="0" u="none" strike="noStrike" kern="1200" cap="none" spc="0" normalizeH="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Representation</a:t>
            </a:r>
            <a:r>
              <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 Dynamic View</a:t>
            </a:r>
          </a:p>
        </p:txBody>
      </p:sp>
      <p:pic>
        <p:nvPicPr>
          <p:cNvPr id="3" name="그림 2"/>
          <p:cNvPicPr>
            <a:picLocks noChangeAspect="1"/>
          </p:cNvPicPr>
          <p:nvPr/>
        </p:nvPicPr>
        <p:blipFill>
          <a:blip r:embed="rId2"/>
          <a:stretch>
            <a:fillRect/>
          </a:stretch>
        </p:blipFill>
        <p:spPr>
          <a:xfrm>
            <a:off x="140100" y="1083722"/>
            <a:ext cx="9047248" cy="3677426"/>
          </a:xfrm>
          <a:prstGeom prst="rect">
            <a:avLst/>
          </a:prstGeom>
        </p:spPr>
      </p:pic>
    </p:spTree>
    <p:extLst>
      <p:ext uri="{BB962C8B-B14F-4D97-AF65-F5344CB8AC3E}">
        <p14:creationId xmlns:p14="http://schemas.microsoft.com/office/powerpoint/2010/main" val="3115325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txBox="1">
            <a:spLocks/>
          </p:cNvSpPr>
          <p:nvPr/>
        </p:nvSpPr>
        <p:spPr>
          <a:xfrm>
            <a:off x="438485" y="672117"/>
            <a:ext cx="11418155" cy="4136517"/>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Component &amp; Connector View</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REQ-QA-UCM-07 Extensibility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항목 충족을 위하여</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Simple Factory pattern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에 의해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UCM Subordinate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를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Control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할 수 있는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Instance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동적 생성</a:t>
            </a:r>
            <a:endPar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15" name="TextBox 14"/>
          <p:cNvSpPr txBox="1"/>
          <p:nvPr/>
        </p:nvSpPr>
        <p:spPr>
          <a:xfrm>
            <a:off x="335360" y="98395"/>
            <a:ext cx="5220580" cy="369332"/>
          </a:xfrm>
          <a:prstGeom prst="rect">
            <a:avLst/>
          </a:prstGeom>
          <a:noFill/>
        </p:spPr>
        <p:txBody>
          <a:bodyPr wrap="square" rtlCol="0">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6.2 Architectural</a:t>
            </a:r>
            <a:r>
              <a:rPr kumimoji="1" lang="en-US" altLang="ko-KR" sz="1800" b="1" i="0" u="none" strike="noStrike" kern="1200" cap="none" spc="0" normalizeH="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Representation</a:t>
            </a:r>
            <a:r>
              <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 Dynamic View</a:t>
            </a:r>
          </a:p>
        </p:txBody>
      </p:sp>
      <p:pic>
        <p:nvPicPr>
          <p:cNvPr id="2" name="그림 1"/>
          <p:cNvPicPr>
            <a:picLocks noChangeAspect="1"/>
          </p:cNvPicPr>
          <p:nvPr/>
        </p:nvPicPr>
        <p:blipFill>
          <a:blip r:embed="rId2"/>
          <a:stretch>
            <a:fillRect/>
          </a:stretch>
        </p:blipFill>
        <p:spPr>
          <a:xfrm>
            <a:off x="695400" y="1083722"/>
            <a:ext cx="9256969" cy="3053142"/>
          </a:xfrm>
          <a:prstGeom prst="rect">
            <a:avLst/>
          </a:prstGeom>
        </p:spPr>
      </p:pic>
    </p:spTree>
    <p:extLst>
      <p:ext uri="{BB962C8B-B14F-4D97-AF65-F5344CB8AC3E}">
        <p14:creationId xmlns:p14="http://schemas.microsoft.com/office/powerpoint/2010/main" val="1375533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txBox="1">
            <a:spLocks/>
          </p:cNvSpPr>
          <p:nvPr/>
        </p:nvSpPr>
        <p:spPr>
          <a:xfrm>
            <a:off x="438485" y="672117"/>
            <a:ext cx="5709600" cy="492955"/>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Provided Interface - Static View</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endPar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15" name="TextBox 14"/>
          <p:cNvSpPr txBox="1"/>
          <p:nvPr/>
        </p:nvSpPr>
        <p:spPr>
          <a:xfrm>
            <a:off x="335360" y="98395"/>
            <a:ext cx="5220580" cy="369332"/>
          </a:xfrm>
          <a:prstGeom prst="rect">
            <a:avLst/>
          </a:prstGeom>
          <a:noFill/>
        </p:spPr>
        <p:txBody>
          <a:bodyPr wrap="square" rtlCol="0">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6.3 Architectural</a:t>
            </a:r>
            <a:r>
              <a:rPr kumimoji="1" lang="en-US" altLang="ko-KR" sz="1800" b="1" i="0" u="none" strike="noStrike" kern="1200" cap="none" spc="0" normalizeH="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Representation</a:t>
            </a:r>
            <a:r>
              <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 Interface</a:t>
            </a:r>
          </a:p>
        </p:txBody>
      </p:sp>
      <p:pic>
        <p:nvPicPr>
          <p:cNvPr id="5" name="그림 4"/>
          <p:cNvPicPr/>
          <p:nvPr/>
        </p:nvPicPr>
        <p:blipFill>
          <a:blip r:embed="rId2">
            <a:extLst>
              <a:ext uri="{28A0092B-C50C-407E-A947-70E740481C1C}">
                <a14:useLocalDpi xmlns:a14="http://schemas.microsoft.com/office/drawing/2010/main" val="0"/>
              </a:ext>
            </a:extLst>
          </a:blip>
          <a:stretch>
            <a:fillRect/>
          </a:stretch>
        </p:blipFill>
        <p:spPr>
          <a:xfrm>
            <a:off x="695400" y="1202540"/>
            <a:ext cx="3423285" cy="2548255"/>
          </a:xfrm>
          <a:prstGeom prst="rect">
            <a:avLst/>
          </a:prstGeom>
        </p:spPr>
      </p:pic>
      <p:pic>
        <p:nvPicPr>
          <p:cNvPr id="6" name="그림 5"/>
          <p:cNvPicPr/>
          <p:nvPr/>
        </p:nvPicPr>
        <p:blipFill>
          <a:blip r:embed="rId3">
            <a:extLst>
              <a:ext uri="{28A0092B-C50C-407E-A947-70E740481C1C}">
                <a14:useLocalDpi xmlns:a14="http://schemas.microsoft.com/office/drawing/2010/main" val="0"/>
              </a:ext>
            </a:extLst>
          </a:blip>
          <a:stretch>
            <a:fillRect/>
          </a:stretch>
        </p:blipFill>
        <p:spPr>
          <a:xfrm>
            <a:off x="695400" y="4088214"/>
            <a:ext cx="3124200" cy="2437130"/>
          </a:xfrm>
          <a:prstGeom prst="rect">
            <a:avLst/>
          </a:prstGeom>
        </p:spPr>
      </p:pic>
      <p:pic>
        <p:nvPicPr>
          <p:cNvPr id="7" name="그림 6"/>
          <p:cNvPicPr/>
          <p:nvPr/>
        </p:nvPicPr>
        <p:blipFill>
          <a:blip r:embed="rId4">
            <a:extLst>
              <a:ext uri="{28A0092B-C50C-407E-A947-70E740481C1C}">
                <a14:useLocalDpi xmlns:a14="http://schemas.microsoft.com/office/drawing/2010/main" val="0"/>
              </a:ext>
            </a:extLst>
          </a:blip>
          <a:stretch>
            <a:fillRect/>
          </a:stretch>
        </p:blipFill>
        <p:spPr>
          <a:xfrm>
            <a:off x="3924452" y="5182954"/>
            <a:ext cx="2407920" cy="1342390"/>
          </a:xfrm>
          <a:prstGeom prst="rect">
            <a:avLst/>
          </a:prstGeom>
        </p:spPr>
      </p:pic>
      <p:pic>
        <p:nvPicPr>
          <p:cNvPr id="8" name="그림 7"/>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08625" y="1064611"/>
            <a:ext cx="6048015" cy="4457431"/>
          </a:xfrm>
          <a:prstGeom prst="rect">
            <a:avLst/>
          </a:prstGeom>
          <a:noFill/>
        </p:spPr>
      </p:pic>
      <p:sp>
        <p:nvSpPr>
          <p:cNvPr id="9" name="텍스트 개체 틀 3"/>
          <p:cNvSpPr txBox="1">
            <a:spLocks/>
          </p:cNvSpPr>
          <p:nvPr/>
        </p:nvSpPr>
        <p:spPr>
          <a:xfrm>
            <a:off x="5555940" y="672117"/>
            <a:ext cx="5709600" cy="234423"/>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pP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Provided</a:t>
            </a:r>
            <a: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Interface - Dynamic View</a:t>
            </a:r>
            <a:endPar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10" name="직사각형 9"/>
          <p:cNvSpPr/>
          <p:nvPr/>
        </p:nvSpPr>
        <p:spPr>
          <a:xfrm>
            <a:off x="623392" y="956319"/>
            <a:ext cx="2956259" cy="246221"/>
          </a:xfrm>
          <a:prstGeom prst="rect">
            <a:avLst/>
          </a:prstGeom>
        </p:spPr>
        <p:txBody>
          <a:bodyPr wrap="none">
            <a:spAutoFit/>
          </a:bodyPr>
          <a:lstStyle/>
          <a:p>
            <a:r>
              <a:rPr lang="en-US" altLang="ko-KR" sz="1000" dirty="0" err="1">
                <a:solidFill>
                  <a:srgbClr val="000000"/>
                </a:solidFill>
                <a:latin typeface="LG Smart UI SemiBold" panose="020B0700000101010101" pitchFamily="50" charset="-127"/>
                <a:ea typeface="LG Smart UI SemiBold" panose="020B0700000101010101" pitchFamily="50" charset="-127"/>
                <a:cs typeface="Arial" panose="020B0604020202020204" pitchFamily="34" charset="0"/>
              </a:rPr>
              <a:t>VehiclePackageManagement</a:t>
            </a:r>
            <a:r>
              <a:rPr lang="en-US" altLang="ko-KR" sz="1000" dirty="0">
                <a:solidFill>
                  <a:srgbClr val="000000"/>
                </a:solidFill>
                <a:latin typeface="LG Smart UI SemiBold" panose="020B0700000101010101" pitchFamily="50" charset="-127"/>
                <a:ea typeface="LG Smart UI SemiBold" panose="020B0700000101010101" pitchFamily="50" charset="-127"/>
                <a:cs typeface="Arial" panose="020B0604020202020204" pitchFamily="34" charset="0"/>
              </a:rPr>
              <a:t> (Proxy : OTA Client)</a:t>
            </a:r>
            <a:endParaRPr lang="en-US" sz="1000" dirty="0"/>
          </a:p>
        </p:txBody>
      </p:sp>
      <p:sp>
        <p:nvSpPr>
          <p:cNvPr id="12" name="직사각형 11"/>
          <p:cNvSpPr/>
          <p:nvPr/>
        </p:nvSpPr>
        <p:spPr>
          <a:xfrm>
            <a:off x="623392" y="3841993"/>
            <a:ext cx="2896947" cy="246221"/>
          </a:xfrm>
          <a:prstGeom prst="rect">
            <a:avLst/>
          </a:prstGeom>
        </p:spPr>
        <p:txBody>
          <a:bodyPr wrap="none">
            <a:spAutoFit/>
          </a:bodyPr>
          <a:lstStyle/>
          <a:p>
            <a:r>
              <a:rPr lang="en-US" altLang="ko-KR" sz="1000" dirty="0" err="1">
                <a:solidFill>
                  <a:srgbClr val="000000"/>
                </a:solidFill>
                <a:latin typeface="LG Smart UI SemiBold" panose="020B0700000101010101" pitchFamily="50" charset="-127"/>
                <a:ea typeface="LG Smart UI SemiBold" panose="020B0700000101010101" pitchFamily="50" charset="-127"/>
                <a:cs typeface="Arial" panose="020B0604020202020204" pitchFamily="34" charset="0"/>
              </a:rPr>
              <a:t>VehicleDriverApplicationInterface</a:t>
            </a:r>
            <a:r>
              <a:rPr lang="en-US" altLang="ko-KR" sz="1000" dirty="0">
                <a:solidFill>
                  <a:srgbClr val="000000"/>
                </a:solidFill>
                <a:latin typeface="LG Smart UI SemiBold" panose="020B0700000101010101" pitchFamily="50" charset="-127"/>
                <a:ea typeface="LG Smart UI SemiBold" panose="020B0700000101010101" pitchFamily="50" charset="-127"/>
                <a:cs typeface="Arial" panose="020B0604020202020204" pitchFamily="34" charset="0"/>
              </a:rPr>
              <a:t> (Proxy : VDA)</a:t>
            </a:r>
            <a:endParaRPr lang="en-US" sz="1000" dirty="0"/>
          </a:p>
        </p:txBody>
      </p:sp>
      <p:sp>
        <p:nvSpPr>
          <p:cNvPr id="13" name="직사각형 12"/>
          <p:cNvSpPr/>
          <p:nvPr/>
        </p:nvSpPr>
        <p:spPr>
          <a:xfrm>
            <a:off x="3829582" y="4939436"/>
            <a:ext cx="2725426" cy="246221"/>
          </a:xfrm>
          <a:prstGeom prst="rect">
            <a:avLst/>
          </a:prstGeom>
        </p:spPr>
        <p:txBody>
          <a:bodyPr wrap="none">
            <a:spAutoFit/>
          </a:bodyPr>
          <a:lstStyle/>
          <a:p>
            <a:r>
              <a:rPr lang="en-US" altLang="ko-KR" sz="1000" dirty="0" err="1">
                <a:solidFill>
                  <a:srgbClr val="000000"/>
                </a:solidFill>
                <a:latin typeface="LG Smart UI SemiBold" panose="020B0700000101010101" pitchFamily="50" charset="-127"/>
                <a:ea typeface="LG Smart UI SemiBold" panose="020B0700000101010101" pitchFamily="50" charset="-127"/>
                <a:cs typeface="Arial" panose="020B0604020202020204" pitchFamily="34" charset="0"/>
              </a:rPr>
              <a:t>VehicleStateManagerInterface</a:t>
            </a:r>
            <a:r>
              <a:rPr lang="en-US" altLang="ko-KR" sz="1000" dirty="0">
                <a:solidFill>
                  <a:srgbClr val="000000"/>
                </a:solidFill>
                <a:latin typeface="LG Smart UI SemiBold" panose="020B0700000101010101" pitchFamily="50" charset="-127"/>
                <a:ea typeface="LG Smart UI SemiBold" panose="020B0700000101010101" pitchFamily="50" charset="-127"/>
                <a:cs typeface="Arial" panose="020B0604020202020204" pitchFamily="34" charset="0"/>
              </a:rPr>
              <a:t> (Proxy : VSM)</a:t>
            </a:r>
            <a:endParaRPr lang="en-US" sz="1000" dirty="0"/>
          </a:p>
        </p:txBody>
      </p:sp>
    </p:spTree>
    <p:extLst>
      <p:ext uri="{BB962C8B-B14F-4D97-AF65-F5344CB8AC3E}">
        <p14:creationId xmlns:p14="http://schemas.microsoft.com/office/powerpoint/2010/main" val="2258319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txBox="1">
            <a:spLocks/>
          </p:cNvSpPr>
          <p:nvPr/>
        </p:nvSpPr>
        <p:spPr>
          <a:xfrm>
            <a:off x="438485" y="672117"/>
            <a:ext cx="11418155" cy="5903154"/>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pP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사업 기여 효과</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endPar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endParaRPr>
          </a:p>
          <a:p>
            <a:pPr>
              <a:lnSpc>
                <a:spcPct val="120000"/>
              </a:lnSpc>
              <a:spcBef>
                <a:spcPct val="50000"/>
              </a:spcBef>
            </a:pP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향후 계획</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- 1</a:t>
            </a:r>
            <a:r>
              <a:rPr lang="en-US" altLang="ko-KR" sz="1400" baseline="30000" dirty="0">
                <a:latin typeface="LG Smart UI SemiBold" panose="020B0700000101010101" pitchFamily="50" charset="-127"/>
                <a:ea typeface="LG Smart UI SemiBold" panose="020B0700000101010101" pitchFamily="50" charset="-127"/>
                <a:cs typeface="Arial" panose="020B0604020202020204" pitchFamily="34" charset="0"/>
              </a:rPr>
              <a:t>st</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Iteration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에서 검출된 이슈 수정 및 개선 및 검증</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검토할 항목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Resource Monitor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추가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Data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전송 시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CRC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추가 </a:t>
            </a:r>
            <a:r>
              <a:rPr lang="en-US" sz="1400" dirty="0">
                <a:solidFill>
                  <a:srgbClr val="00B050"/>
                </a:solidFill>
                <a:latin typeface="LG Smart UI SemiBold" panose="020B0700000101010101" pitchFamily="50" charset="-127"/>
                <a:ea typeface="LG Smart UI SemiBold" panose="020B0700000101010101" pitchFamily="50" charset="-127"/>
                <a:hlinkClick r:id="rId2" action="ppaction://hlinksldjump"/>
              </a:rPr>
              <a:t>Appendix 7. </a:t>
            </a:r>
            <a:r>
              <a:rPr lang="ko-KR" altLang="en-US" sz="1400" dirty="0">
                <a:solidFill>
                  <a:srgbClr val="00B050"/>
                </a:solidFill>
                <a:latin typeface="LG Smart UI SemiBold" panose="020B0700000101010101" pitchFamily="50" charset="-127"/>
                <a:ea typeface="LG Smart UI SemiBold" panose="020B0700000101010101" pitchFamily="50" charset="-127"/>
                <a:hlinkClick r:id="rId2" action="ppaction://hlinksldjump"/>
              </a:rPr>
              <a:t>참고</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양산 프로세스에 따라 이슈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Fix</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양산 </a:t>
            </a:r>
            <a:r>
              <a:rPr lang="en-US" altLang="ko-KR" sz="1400" dirty="0" err="1">
                <a:latin typeface="LG Smart UI SemiBold" panose="020B0700000101010101" pitchFamily="50" charset="-127"/>
                <a:ea typeface="LG Smart UI SemiBold" panose="020B0700000101010101" pitchFamily="50" charset="-127"/>
                <a:cs typeface="Arial" panose="020B0604020202020204" pitchFamily="34" charset="0"/>
              </a:rPr>
              <a:t>Testcase</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를 통해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Requirement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오류 분석 및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AUTOSAR WG-UCM Requirement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개발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Contribution</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endPar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endParaRPr>
          </a:p>
          <a:p>
            <a:pPr lvl="0">
              <a:lnSpc>
                <a:spcPct val="120000"/>
              </a:lnSpc>
              <a:spcBef>
                <a:spcPct val="50000"/>
              </a:spcBef>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Lesson &amp; Learn</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Project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진행 시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Quality Attribute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선정의 중요성</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Alternative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작성의 중요성</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설계 검증의 중요성</a:t>
            </a:r>
            <a:endPar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15" name="TextBox 14"/>
          <p:cNvSpPr txBox="1"/>
          <p:nvPr/>
        </p:nvSpPr>
        <p:spPr>
          <a:xfrm>
            <a:off x="335360" y="98395"/>
            <a:ext cx="5220580" cy="369332"/>
          </a:xfrm>
          <a:prstGeom prst="rect">
            <a:avLst/>
          </a:prstGeom>
          <a:noFill/>
        </p:spPr>
        <p:txBody>
          <a:bodyPr wrap="square" rtlCol="0">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7. Project </a:t>
            </a:r>
            <a:r>
              <a:rPr kumimoji="1" lang="en-US" altLang="ko-KR" sz="1800" b="1" i="0" u="none" strike="noStrike" kern="1200" cap="none" spc="0" normalizeH="0" baseline="0" noProof="0" dirty="0" err="1">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Restrospection</a:t>
            </a: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graphicFrame>
        <p:nvGraphicFramePr>
          <p:cNvPr id="7" name="표 6"/>
          <p:cNvGraphicFramePr>
            <a:graphicFrameLocks noGrp="1"/>
          </p:cNvGraphicFramePr>
          <p:nvPr>
            <p:extLst>
              <p:ext uri="{D42A27DB-BD31-4B8C-83A1-F6EECF244321}">
                <p14:modId xmlns:p14="http://schemas.microsoft.com/office/powerpoint/2010/main" val="1363238602"/>
              </p:ext>
            </p:extLst>
          </p:nvPr>
        </p:nvGraphicFramePr>
        <p:xfrm>
          <a:off x="695400" y="976692"/>
          <a:ext cx="11017224" cy="2743200"/>
        </p:xfrm>
        <a:graphic>
          <a:graphicData uri="http://schemas.openxmlformats.org/drawingml/2006/table">
            <a:tbl>
              <a:tblPr firstRow="1" bandRow="1">
                <a:tableStyleId>{073A0DAA-6AF3-43AB-8588-CEC1D06C72B9}</a:tableStyleId>
              </a:tblPr>
              <a:tblGrid>
                <a:gridCol w="1404156">
                  <a:extLst>
                    <a:ext uri="{9D8B030D-6E8A-4147-A177-3AD203B41FA5}">
                      <a16:colId xmlns:a16="http://schemas.microsoft.com/office/drawing/2014/main" val="1197659203"/>
                    </a:ext>
                  </a:extLst>
                </a:gridCol>
                <a:gridCol w="4806534">
                  <a:extLst>
                    <a:ext uri="{9D8B030D-6E8A-4147-A177-3AD203B41FA5}">
                      <a16:colId xmlns:a16="http://schemas.microsoft.com/office/drawing/2014/main" val="2602705436"/>
                    </a:ext>
                  </a:extLst>
                </a:gridCol>
                <a:gridCol w="4806534">
                  <a:extLst>
                    <a:ext uri="{9D8B030D-6E8A-4147-A177-3AD203B41FA5}">
                      <a16:colId xmlns:a16="http://schemas.microsoft.com/office/drawing/2014/main" val="1629548476"/>
                    </a:ext>
                  </a:extLst>
                </a:gridCol>
              </a:tblGrid>
              <a:tr h="252028">
                <a:tc>
                  <a:txBody>
                    <a:bodyPr/>
                    <a:lstStyle/>
                    <a:p>
                      <a:pPr algn="ctr"/>
                      <a:r>
                        <a:rPr lang="ko-KR" altLang="en-US" sz="1200" dirty="0">
                          <a:solidFill>
                            <a:schemeClr val="tx1"/>
                          </a:solidFill>
                          <a:latin typeface="LG Smart UI SemiBold" panose="020B0700000101010101" pitchFamily="50" charset="-127"/>
                          <a:ea typeface="LG Smart UI SemiBold" panose="020B0700000101010101" pitchFamily="50" charset="-127"/>
                        </a:rPr>
                        <a:t>솔루션 종류</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solidFill>
                            <a:schemeClr val="tx1"/>
                          </a:solidFill>
                          <a:latin typeface="LG Smart UI SemiBold" panose="020B0700000101010101" pitchFamily="50" charset="-127"/>
                          <a:ea typeface="LG Smart UI SemiBold" panose="020B0700000101010101" pitchFamily="50" charset="-127"/>
                        </a:rPr>
                        <a:t>LARA</a:t>
                      </a:r>
                      <a:r>
                        <a:rPr lang="en-US" sz="1200" baseline="0" dirty="0">
                          <a:solidFill>
                            <a:schemeClr val="tx1"/>
                          </a:solidFill>
                          <a:latin typeface="LG Smart UI SemiBold" panose="020B0700000101010101" pitchFamily="50" charset="-127"/>
                          <a:ea typeface="LG Smart UI SemiBold" panose="020B0700000101010101" pitchFamily="50" charset="-127"/>
                        </a:rPr>
                        <a:t> (</a:t>
                      </a:r>
                      <a:r>
                        <a:rPr lang="ko-KR" altLang="en-US" sz="1200" baseline="0" dirty="0">
                          <a:solidFill>
                            <a:schemeClr val="tx1"/>
                          </a:solidFill>
                          <a:latin typeface="LG Smart UI SemiBold" panose="020B0700000101010101" pitchFamily="50" charset="-127"/>
                          <a:ea typeface="LG Smart UI SemiBold" panose="020B0700000101010101" pitchFamily="50" charset="-127"/>
                        </a:rPr>
                        <a:t>자사 솔루션</a:t>
                      </a:r>
                      <a:r>
                        <a:rPr lang="en-US" altLang="ko-KR" sz="1200" baseline="0" dirty="0">
                          <a:solidFill>
                            <a:schemeClr val="tx1"/>
                          </a:solidFill>
                          <a:latin typeface="LG Smart UI SemiBold" panose="020B0700000101010101" pitchFamily="50" charset="-127"/>
                          <a:ea typeface="LG Smart UI SemiBold" panose="020B0700000101010101" pitchFamily="50" charset="-127"/>
                        </a:rPr>
                        <a:t>)</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solidFill>
                            <a:schemeClr val="tx1"/>
                          </a:solidFill>
                          <a:latin typeface="LG Smart UI SemiBold" panose="020B0700000101010101" pitchFamily="50" charset="-127"/>
                          <a:ea typeface="LG Smart UI SemiBold" panose="020B0700000101010101" pitchFamily="50" charset="-127"/>
                        </a:rPr>
                        <a:t>Vector</a:t>
                      </a:r>
                      <a:r>
                        <a:rPr lang="en-US" sz="1200" baseline="0" dirty="0">
                          <a:solidFill>
                            <a:schemeClr val="tx1"/>
                          </a:solidFill>
                          <a:latin typeface="LG Smart UI SemiBold" panose="020B0700000101010101" pitchFamily="50" charset="-127"/>
                          <a:ea typeface="LG Smart UI SemiBold" panose="020B0700000101010101" pitchFamily="50" charset="-127"/>
                        </a:rPr>
                        <a:t> (</a:t>
                      </a:r>
                      <a:r>
                        <a:rPr lang="ko-KR" altLang="en-US" sz="1200" baseline="0" dirty="0">
                          <a:solidFill>
                            <a:schemeClr val="tx1"/>
                          </a:solidFill>
                          <a:latin typeface="LG Smart UI SemiBold" panose="020B0700000101010101" pitchFamily="50" charset="-127"/>
                          <a:ea typeface="LG Smart UI SemiBold" panose="020B0700000101010101" pitchFamily="50" charset="-127"/>
                        </a:rPr>
                        <a:t>독일</a:t>
                      </a:r>
                      <a:r>
                        <a:rPr lang="en-US" altLang="ko-KR" sz="1200" baseline="0" dirty="0">
                          <a:solidFill>
                            <a:schemeClr val="tx1"/>
                          </a:solidFill>
                          <a:latin typeface="LG Smart UI SemiBold" panose="020B0700000101010101" pitchFamily="50" charset="-127"/>
                          <a:ea typeface="LG Smart UI SemiBold" panose="020B0700000101010101" pitchFamily="50" charset="-127"/>
                        </a:rPr>
                        <a:t>,</a:t>
                      </a:r>
                      <a:r>
                        <a:rPr lang="ko-KR" altLang="en-US" sz="1200" baseline="0" dirty="0">
                          <a:solidFill>
                            <a:schemeClr val="tx1"/>
                          </a:solidFill>
                          <a:latin typeface="LG Smart UI SemiBold" panose="020B0700000101010101" pitchFamily="50" charset="-127"/>
                          <a:ea typeface="LG Smart UI SemiBold" panose="020B0700000101010101" pitchFamily="50" charset="-127"/>
                        </a:rPr>
                        <a:t> </a:t>
                      </a:r>
                      <a:r>
                        <a:rPr lang="en-US" sz="1200" baseline="0" dirty="0">
                          <a:solidFill>
                            <a:schemeClr val="tx1"/>
                          </a:solidFill>
                          <a:latin typeface="LG Smart UI SemiBold" panose="020B0700000101010101" pitchFamily="50" charset="-127"/>
                          <a:ea typeface="LG Smart UI SemiBold" panose="020B0700000101010101" pitchFamily="50" charset="-127"/>
                        </a:rPr>
                        <a:t>3</a:t>
                      </a:r>
                      <a:r>
                        <a:rPr lang="en-US" sz="1200" baseline="30000" dirty="0">
                          <a:solidFill>
                            <a:schemeClr val="tx1"/>
                          </a:solidFill>
                          <a:latin typeface="LG Smart UI SemiBold" panose="020B0700000101010101" pitchFamily="50" charset="-127"/>
                          <a:ea typeface="LG Smart UI SemiBold" panose="020B0700000101010101" pitchFamily="50" charset="-127"/>
                        </a:rPr>
                        <a:t>rd</a:t>
                      </a:r>
                      <a:r>
                        <a:rPr lang="en-US" sz="1200" baseline="0" dirty="0">
                          <a:solidFill>
                            <a:schemeClr val="tx1"/>
                          </a:solidFill>
                          <a:latin typeface="LG Smart UI SemiBold" panose="020B0700000101010101" pitchFamily="50" charset="-127"/>
                          <a:ea typeface="LG Smart UI SemiBold" panose="020B0700000101010101" pitchFamily="50" charset="-127"/>
                        </a:rPr>
                        <a:t> Party </a:t>
                      </a:r>
                      <a:r>
                        <a:rPr lang="ko-KR" altLang="en-US" sz="1200" baseline="0" dirty="0">
                          <a:solidFill>
                            <a:schemeClr val="tx1"/>
                          </a:solidFill>
                          <a:latin typeface="LG Smart UI SemiBold" panose="020B0700000101010101" pitchFamily="50" charset="-127"/>
                          <a:ea typeface="LG Smart UI SemiBold" panose="020B0700000101010101" pitchFamily="50" charset="-127"/>
                        </a:rPr>
                        <a:t>솔루션</a:t>
                      </a:r>
                      <a:r>
                        <a:rPr lang="en-US" altLang="ko-KR" sz="1200" baseline="0" dirty="0">
                          <a:solidFill>
                            <a:schemeClr val="tx1"/>
                          </a:solidFill>
                          <a:latin typeface="LG Smart UI SemiBold" panose="020B0700000101010101" pitchFamily="50" charset="-127"/>
                          <a:ea typeface="LG Smart UI SemiBold" panose="020B0700000101010101" pitchFamily="50" charset="-127"/>
                        </a:rPr>
                        <a:t>)</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2402582"/>
                  </a:ext>
                </a:extLst>
              </a:tr>
              <a:tr h="252028">
                <a:tc>
                  <a:txBody>
                    <a:bodyPr/>
                    <a:lstStyle/>
                    <a:p>
                      <a:pPr algn="ctr"/>
                      <a:r>
                        <a:rPr lang="ko-KR" altLang="en-US" sz="1200" dirty="0" err="1">
                          <a:solidFill>
                            <a:schemeClr val="tx1"/>
                          </a:solidFill>
                          <a:latin typeface="LG Smart UI SemiBold" panose="020B0700000101010101" pitchFamily="50" charset="-127"/>
                          <a:ea typeface="LG Smart UI SemiBold" panose="020B0700000101010101" pitchFamily="50" charset="-127"/>
                        </a:rPr>
                        <a:t>포함모듈</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200" dirty="0" err="1">
                          <a:solidFill>
                            <a:schemeClr val="tx1"/>
                          </a:solidFill>
                          <a:latin typeface="LG Smart UI SemiBold" panose="020B0700000101010101" pitchFamily="50" charset="-127"/>
                          <a:ea typeface="LG Smart UI SemiBold" panose="020B0700000101010101" pitchFamily="50" charset="-127"/>
                        </a:rPr>
                        <a:t>ara</a:t>
                      </a:r>
                      <a:r>
                        <a:rPr lang="en-US" sz="1200" dirty="0">
                          <a:solidFill>
                            <a:schemeClr val="tx1"/>
                          </a:solidFill>
                          <a:latin typeface="LG Smart UI SemiBold" panose="020B0700000101010101" pitchFamily="50" charset="-127"/>
                          <a:ea typeface="LG Smart UI SemiBold" panose="020B0700000101010101" pitchFamily="50" charset="-127"/>
                        </a:rPr>
                        <a:t>::com, LG SOME/IP</a:t>
                      </a:r>
                    </a:p>
                    <a:p>
                      <a:pPr algn="l"/>
                      <a:r>
                        <a:rPr lang="en-US" sz="1200" dirty="0">
                          <a:solidFill>
                            <a:schemeClr val="tx1"/>
                          </a:solidFill>
                          <a:latin typeface="LG Smart UI SemiBold" panose="020B0700000101010101" pitchFamily="50" charset="-127"/>
                          <a:ea typeface="LG Smart UI SemiBold" panose="020B0700000101010101" pitchFamily="50" charset="-127"/>
                        </a:rPr>
                        <a:t>Execution Manager</a:t>
                      </a:r>
                    </a:p>
                    <a:p>
                      <a:pPr algn="l"/>
                      <a:r>
                        <a:rPr lang="en-US" sz="1200" dirty="0">
                          <a:solidFill>
                            <a:schemeClr val="tx1"/>
                          </a:solidFill>
                          <a:latin typeface="LG Smart UI SemiBold" panose="020B0700000101010101" pitchFamily="50" charset="-127"/>
                          <a:ea typeface="LG Smart UI SemiBold" panose="020B0700000101010101" pitchFamily="50" charset="-127"/>
                        </a:rPr>
                        <a:t>Platform Health Management</a:t>
                      </a:r>
                    </a:p>
                    <a:p>
                      <a:pPr algn="l"/>
                      <a:r>
                        <a:rPr lang="en-US" sz="1200" dirty="0">
                          <a:solidFill>
                            <a:schemeClr val="tx1"/>
                          </a:solidFill>
                          <a:latin typeface="LG Smart UI SemiBold" panose="020B0700000101010101" pitchFamily="50" charset="-127"/>
                          <a:ea typeface="LG Smart UI SemiBold" panose="020B0700000101010101" pitchFamily="50" charset="-127"/>
                        </a:rPr>
                        <a:t>Diagnostics</a:t>
                      </a:r>
                    </a:p>
                    <a:p>
                      <a:pPr algn="l"/>
                      <a:r>
                        <a:rPr lang="en-US" sz="1200" dirty="0">
                          <a:solidFill>
                            <a:schemeClr val="tx1"/>
                          </a:solidFill>
                          <a:latin typeface="LG Smart UI SemiBold" panose="020B0700000101010101" pitchFamily="50" charset="-127"/>
                          <a:ea typeface="LG Smart UI SemiBold" panose="020B0700000101010101" pitchFamily="50" charset="-127"/>
                        </a:rPr>
                        <a:t>UCM (UCM Master </a:t>
                      </a:r>
                      <a:r>
                        <a:rPr lang="ko-KR" altLang="en-US" sz="1200" dirty="0">
                          <a:solidFill>
                            <a:schemeClr val="tx1"/>
                          </a:solidFill>
                          <a:latin typeface="LG Smart UI SemiBold" panose="020B0700000101010101" pitchFamily="50" charset="-127"/>
                          <a:ea typeface="LG Smart UI SemiBold" panose="020B0700000101010101" pitchFamily="50" charset="-127"/>
                        </a:rPr>
                        <a:t>제외</a:t>
                      </a:r>
                      <a:r>
                        <a:rPr lang="en-US" altLang="ko-KR" sz="1200" dirty="0">
                          <a:solidFill>
                            <a:schemeClr val="tx1"/>
                          </a:solidFill>
                          <a:latin typeface="LG Smart UI SemiBold" panose="020B0700000101010101" pitchFamily="50" charset="-127"/>
                          <a:ea typeface="LG Smart UI SemiBold" panose="020B0700000101010101" pitchFamily="50" charset="-127"/>
                        </a:rPr>
                        <a:t>)</a:t>
                      </a:r>
                    </a:p>
                    <a:p>
                      <a:pPr algn="l"/>
                      <a:r>
                        <a:rPr lang="en-US" sz="1200" dirty="0">
                          <a:solidFill>
                            <a:schemeClr val="tx1"/>
                          </a:solidFill>
                          <a:latin typeface="LG Smart UI SemiBold" panose="020B0700000101010101" pitchFamily="50" charset="-127"/>
                          <a:ea typeface="LG Smart UI SemiBold" panose="020B0700000101010101" pitchFamily="50" charset="-127"/>
                        </a:rPr>
                        <a:t>Cryptography</a:t>
                      </a:r>
                    </a:p>
                    <a:p>
                      <a:pPr algn="l"/>
                      <a:r>
                        <a:rPr lang="en-US" sz="1200" dirty="0">
                          <a:solidFill>
                            <a:schemeClr val="tx1"/>
                          </a:solidFill>
                          <a:latin typeface="LG Smart UI SemiBold" panose="020B0700000101010101" pitchFamily="50" charset="-127"/>
                          <a:ea typeface="LG Smart UI SemiBold" panose="020B0700000101010101" pitchFamily="50" charset="-127"/>
                        </a:rPr>
                        <a:t>Identify Access Management</a:t>
                      </a:r>
                    </a:p>
                    <a:p>
                      <a:pPr algn="l"/>
                      <a:r>
                        <a:rPr lang="en-US" sz="1200" dirty="0">
                          <a:solidFill>
                            <a:schemeClr val="tx1"/>
                          </a:solidFill>
                          <a:latin typeface="LG Smart UI SemiBold" panose="020B0700000101010101" pitchFamily="50" charset="-127"/>
                          <a:ea typeface="LG Smart UI SemiBold" panose="020B0700000101010101" pitchFamily="50" charset="-127"/>
                        </a:rPr>
                        <a:t>Persistency</a:t>
                      </a:r>
                    </a:p>
                    <a:p>
                      <a:pPr algn="l"/>
                      <a:r>
                        <a:rPr lang="en-US" sz="1200" dirty="0">
                          <a:solidFill>
                            <a:schemeClr val="tx1"/>
                          </a:solidFill>
                          <a:latin typeface="LG Smart UI SemiBold" panose="020B0700000101010101" pitchFamily="50" charset="-127"/>
                          <a:ea typeface="LG Smart UI SemiBold" panose="020B0700000101010101" pitchFamily="50" charset="-127"/>
                        </a:rPr>
                        <a:t>Log</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a:r>
                        <a:rPr lang="en-US" sz="1200" dirty="0" err="1">
                          <a:solidFill>
                            <a:schemeClr val="tx1"/>
                          </a:solidFill>
                          <a:latin typeface="LG Smart UI SemiBold" panose="020B0700000101010101" pitchFamily="50" charset="-127"/>
                          <a:ea typeface="LG Smart UI SemiBold" panose="020B0700000101010101" pitchFamily="50" charset="-127"/>
                        </a:rPr>
                        <a:t>ara</a:t>
                      </a:r>
                      <a:r>
                        <a:rPr lang="en-US" sz="1200" dirty="0">
                          <a:solidFill>
                            <a:schemeClr val="tx1"/>
                          </a:solidFill>
                          <a:latin typeface="LG Smart UI SemiBold" panose="020B0700000101010101" pitchFamily="50" charset="-127"/>
                          <a:ea typeface="LG Smart UI SemiBold" panose="020B0700000101010101" pitchFamily="50" charset="-127"/>
                        </a:rPr>
                        <a:t>::com, Vector SOME/IP</a:t>
                      </a:r>
                    </a:p>
                    <a:p>
                      <a:pPr algn="l"/>
                      <a:r>
                        <a:rPr lang="en-US" sz="1200" dirty="0">
                          <a:solidFill>
                            <a:schemeClr val="tx1"/>
                          </a:solidFill>
                          <a:latin typeface="LG Smart UI SemiBold" panose="020B0700000101010101" pitchFamily="50" charset="-127"/>
                          <a:ea typeface="LG Smart UI SemiBold" panose="020B0700000101010101" pitchFamily="50" charset="-127"/>
                        </a:rPr>
                        <a:t>Execution Manager</a:t>
                      </a:r>
                    </a:p>
                    <a:p>
                      <a:pPr algn="l"/>
                      <a:r>
                        <a:rPr lang="en-US" sz="1200" dirty="0">
                          <a:solidFill>
                            <a:schemeClr val="tx1"/>
                          </a:solidFill>
                          <a:latin typeface="LG Smart UI SemiBold" panose="020B0700000101010101" pitchFamily="50" charset="-127"/>
                          <a:ea typeface="LG Smart UI SemiBold" panose="020B0700000101010101" pitchFamily="50" charset="-127"/>
                        </a:rPr>
                        <a:t>Diagnostics</a:t>
                      </a:r>
                    </a:p>
                    <a:p>
                      <a:pPr algn="l"/>
                      <a:r>
                        <a:rPr lang="en-US" sz="1200" dirty="0">
                          <a:solidFill>
                            <a:schemeClr val="tx1"/>
                          </a:solidFill>
                          <a:latin typeface="LG Smart UI SemiBold" panose="020B0700000101010101" pitchFamily="50" charset="-127"/>
                          <a:ea typeface="LG Smart UI SemiBold" panose="020B0700000101010101" pitchFamily="50" charset="-127"/>
                        </a:rPr>
                        <a:t>UCM (UCM Master </a:t>
                      </a:r>
                      <a:r>
                        <a:rPr lang="ko-KR" altLang="en-US" sz="1200" dirty="0">
                          <a:solidFill>
                            <a:schemeClr val="tx1"/>
                          </a:solidFill>
                          <a:latin typeface="LG Smart UI SemiBold" panose="020B0700000101010101" pitchFamily="50" charset="-127"/>
                          <a:ea typeface="LG Smart UI SemiBold" panose="020B0700000101010101" pitchFamily="50" charset="-127"/>
                        </a:rPr>
                        <a:t>제외</a:t>
                      </a:r>
                      <a:r>
                        <a:rPr lang="en-US" altLang="ko-KR" sz="1200" dirty="0">
                          <a:solidFill>
                            <a:schemeClr val="tx1"/>
                          </a:solidFill>
                          <a:latin typeface="LG Smart UI SemiBold" panose="020B0700000101010101" pitchFamily="50" charset="-127"/>
                          <a:ea typeface="LG Smart UI SemiBold" panose="020B0700000101010101" pitchFamily="50" charset="-127"/>
                        </a:rPr>
                        <a:t>)</a:t>
                      </a:r>
                    </a:p>
                    <a:p>
                      <a:pPr algn="l"/>
                      <a:r>
                        <a:rPr lang="en-US" sz="1200" dirty="0">
                          <a:solidFill>
                            <a:schemeClr val="tx1"/>
                          </a:solidFill>
                          <a:latin typeface="LG Smart UI SemiBold" panose="020B0700000101010101" pitchFamily="50" charset="-127"/>
                          <a:ea typeface="LG Smart UI SemiBold" panose="020B0700000101010101" pitchFamily="50" charset="-127"/>
                        </a:rPr>
                        <a:t>Cryptography</a:t>
                      </a:r>
                    </a:p>
                    <a:p>
                      <a:pPr algn="l"/>
                      <a:r>
                        <a:rPr lang="en-US" sz="1200" dirty="0">
                          <a:solidFill>
                            <a:schemeClr val="tx1"/>
                          </a:solidFill>
                          <a:latin typeface="LG Smart UI SemiBold" panose="020B0700000101010101" pitchFamily="50" charset="-127"/>
                          <a:ea typeface="LG Smart UI SemiBold" panose="020B0700000101010101" pitchFamily="50" charset="-127"/>
                        </a:rPr>
                        <a:t>Persistency</a:t>
                      </a:r>
                    </a:p>
                    <a:p>
                      <a:pPr algn="l"/>
                      <a:r>
                        <a:rPr lang="en-US" sz="1200" dirty="0">
                          <a:solidFill>
                            <a:schemeClr val="tx1"/>
                          </a:solidFill>
                          <a:latin typeface="LG Smart UI SemiBold" panose="020B0700000101010101" pitchFamily="50" charset="-127"/>
                          <a:ea typeface="LG Smart UI SemiBold" panose="020B0700000101010101" pitchFamily="50" charset="-127"/>
                        </a:rPr>
                        <a:t>Log</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6971679"/>
                  </a:ext>
                </a:extLst>
              </a:tr>
              <a:tr h="252028">
                <a:tc>
                  <a:txBody>
                    <a:bodyPr/>
                    <a:lstStyle/>
                    <a:p>
                      <a:pPr algn="ctr"/>
                      <a:r>
                        <a:rPr lang="ko-KR" altLang="en-US" sz="1200" dirty="0">
                          <a:solidFill>
                            <a:schemeClr val="tx1"/>
                          </a:solidFill>
                          <a:latin typeface="LG Smart UI SemiBold" panose="020B0700000101010101" pitchFamily="50" charset="-127"/>
                          <a:ea typeface="LG Smart UI SemiBold" panose="020B0700000101010101" pitchFamily="50" charset="-127"/>
                        </a:rPr>
                        <a:t>비용</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ko-KR" altLang="en-US" sz="1200" dirty="0">
                          <a:solidFill>
                            <a:srgbClr val="0000FF"/>
                          </a:solidFill>
                          <a:latin typeface="LG Smart UI SemiBold" panose="020B0700000101010101" pitchFamily="50" charset="-127"/>
                          <a:ea typeface="LG Smart UI SemiBold" panose="020B0700000101010101" pitchFamily="50" charset="-127"/>
                        </a:rPr>
                        <a:t>약 </a:t>
                      </a:r>
                      <a:r>
                        <a:rPr lang="en-US" altLang="ko-KR" sz="1200" dirty="0">
                          <a:solidFill>
                            <a:srgbClr val="0000FF"/>
                          </a:solidFill>
                          <a:latin typeface="LG Smart UI SemiBold" panose="020B0700000101010101" pitchFamily="50" charset="-127"/>
                          <a:ea typeface="LG Smart UI SemiBold" panose="020B0700000101010101" pitchFamily="50" charset="-127"/>
                        </a:rPr>
                        <a:t>12</a:t>
                      </a:r>
                      <a:r>
                        <a:rPr lang="ko-KR" altLang="en-US" sz="1200" dirty="0">
                          <a:solidFill>
                            <a:srgbClr val="0000FF"/>
                          </a:solidFill>
                          <a:latin typeface="LG Smart UI SemiBold" panose="020B0700000101010101" pitchFamily="50" charset="-127"/>
                          <a:ea typeface="LG Smart UI SemiBold" panose="020B0700000101010101" pitchFamily="50" charset="-127"/>
                        </a:rPr>
                        <a:t>억</a:t>
                      </a:r>
                      <a:endParaRPr lang="en-US" sz="1200" dirty="0">
                        <a:solidFill>
                          <a:srgbClr val="0000FF"/>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a:r>
                        <a:rPr lang="ko-KR" altLang="en-US" sz="1200" dirty="0">
                          <a:solidFill>
                            <a:srgbClr val="0000FF"/>
                          </a:solidFill>
                          <a:latin typeface="LG Smart UI SemiBold" panose="020B0700000101010101" pitchFamily="50" charset="-127"/>
                          <a:ea typeface="LG Smart UI SemiBold" panose="020B0700000101010101" pitchFamily="50" charset="-127"/>
                        </a:rPr>
                        <a:t>약 </a:t>
                      </a:r>
                      <a:r>
                        <a:rPr lang="en-US" altLang="ko-KR" sz="1200" dirty="0">
                          <a:solidFill>
                            <a:srgbClr val="0000FF"/>
                          </a:solidFill>
                          <a:latin typeface="LG Smart UI SemiBold" panose="020B0700000101010101" pitchFamily="50" charset="-127"/>
                          <a:ea typeface="LG Smart UI SemiBold" panose="020B0700000101010101" pitchFamily="50" charset="-127"/>
                        </a:rPr>
                        <a:t>33</a:t>
                      </a:r>
                      <a:r>
                        <a:rPr lang="ko-KR" altLang="en-US" sz="1200" dirty="0">
                          <a:solidFill>
                            <a:srgbClr val="0000FF"/>
                          </a:solidFill>
                          <a:latin typeface="LG Smart UI SemiBold" panose="020B0700000101010101" pitchFamily="50" charset="-127"/>
                          <a:ea typeface="LG Smart UI SemiBold" panose="020B0700000101010101" pitchFamily="50" charset="-127"/>
                        </a:rPr>
                        <a:t>억 </a:t>
                      </a:r>
                      <a:r>
                        <a:rPr lang="en-US" altLang="ko-KR" sz="1200" dirty="0">
                          <a:solidFill>
                            <a:srgbClr val="0000FF"/>
                          </a:solidFill>
                          <a:latin typeface="LG Smart UI SemiBold" panose="020B0700000101010101" pitchFamily="50" charset="-127"/>
                          <a:ea typeface="LG Smart UI SemiBold" panose="020B0700000101010101" pitchFamily="50" charset="-127"/>
                        </a:rPr>
                        <a:t>(</a:t>
                      </a:r>
                      <a:r>
                        <a:rPr lang="ko-KR" altLang="en-US" sz="1200" dirty="0" err="1">
                          <a:solidFill>
                            <a:srgbClr val="0000FF"/>
                          </a:solidFill>
                          <a:latin typeface="LG Smart UI SemiBold" panose="020B0700000101010101" pitchFamily="50" charset="-127"/>
                          <a:ea typeface="LG Smart UI SemiBold" panose="020B0700000101010101" pitchFamily="50" charset="-127"/>
                        </a:rPr>
                        <a:t>모듈당</a:t>
                      </a:r>
                      <a:r>
                        <a:rPr lang="ko-KR" altLang="en-US" sz="1200" baseline="0" dirty="0">
                          <a:solidFill>
                            <a:srgbClr val="0000FF"/>
                          </a:solidFill>
                          <a:latin typeface="LG Smart UI SemiBold" panose="020B0700000101010101" pitchFamily="50" charset="-127"/>
                          <a:ea typeface="LG Smart UI SemiBold" panose="020B0700000101010101" pitchFamily="50" charset="-127"/>
                        </a:rPr>
                        <a:t> 가격은 정확하지 않으나</a:t>
                      </a:r>
                      <a:r>
                        <a:rPr lang="en-US" altLang="ko-KR" sz="1200" baseline="0" dirty="0">
                          <a:solidFill>
                            <a:srgbClr val="0000FF"/>
                          </a:solidFill>
                          <a:latin typeface="LG Smart UI SemiBold" panose="020B0700000101010101" pitchFamily="50" charset="-127"/>
                          <a:ea typeface="LG Smart UI SemiBold" panose="020B0700000101010101" pitchFamily="50" charset="-127"/>
                        </a:rPr>
                        <a:t>, UCM Master </a:t>
                      </a:r>
                      <a:r>
                        <a:rPr lang="ko-KR" altLang="en-US" sz="1200" baseline="0" dirty="0">
                          <a:solidFill>
                            <a:srgbClr val="0000FF"/>
                          </a:solidFill>
                          <a:latin typeface="LG Smart UI SemiBold" panose="020B0700000101010101" pitchFamily="50" charset="-127"/>
                          <a:ea typeface="LG Smart UI SemiBold" panose="020B0700000101010101" pitchFamily="50" charset="-127"/>
                        </a:rPr>
                        <a:t>포함 시 </a:t>
                      </a:r>
                      <a:r>
                        <a:rPr lang="en-US" altLang="ko-KR" sz="1200" baseline="0" dirty="0">
                          <a:solidFill>
                            <a:srgbClr val="0000FF"/>
                          </a:solidFill>
                          <a:latin typeface="LG Smart UI SemiBold" panose="020B0700000101010101" pitchFamily="50" charset="-127"/>
                          <a:ea typeface="LG Smart UI SemiBold" panose="020B0700000101010101" pitchFamily="50" charset="-127"/>
                        </a:rPr>
                        <a:t>40</a:t>
                      </a:r>
                      <a:r>
                        <a:rPr lang="ko-KR" altLang="en-US" sz="1200" baseline="0" dirty="0">
                          <a:solidFill>
                            <a:srgbClr val="0000FF"/>
                          </a:solidFill>
                          <a:latin typeface="LG Smart UI SemiBold" panose="020B0700000101010101" pitchFamily="50" charset="-127"/>
                          <a:ea typeface="LG Smart UI SemiBold" panose="020B0700000101010101" pitchFamily="50" charset="-127"/>
                        </a:rPr>
                        <a:t>억 예상</a:t>
                      </a:r>
                      <a:r>
                        <a:rPr lang="en-US" altLang="ko-KR" sz="1200" baseline="0" dirty="0">
                          <a:solidFill>
                            <a:srgbClr val="0000FF"/>
                          </a:solidFill>
                          <a:latin typeface="LG Smart UI SemiBold" panose="020B0700000101010101" pitchFamily="50" charset="-127"/>
                          <a:ea typeface="LG Smart UI SemiBold" panose="020B0700000101010101" pitchFamily="50" charset="-127"/>
                        </a:rPr>
                        <a:t>)</a:t>
                      </a:r>
                      <a:endParaRPr lang="en-US" sz="1200" dirty="0">
                        <a:solidFill>
                          <a:srgbClr val="0000FF"/>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47642121"/>
                  </a:ext>
                </a:extLst>
              </a:tr>
              <a:tr h="252028">
                <a:tc>
                  <a:txBody>
                    <a:bodyPr/>
                    <a:lstStyle/>
                    <a:p>
                      <a:pPr algn="ctr"/>
                      <a:r>
                        <a:rPr lang="ko-KR" altLang="en-US" sz="1200" dirty="0">
                          <a:solidFill>
                            <a:schemeClr val="tx1"/>
                          </a:solidFill>
                          <a:latin typeface="LG Smart UI SemiBold" panose="020B0700000101010101" pitchFamily="50" charset="-127"/>
                          <a:ea typeface="LG Smart UI SemiBold" panose="020B0700000101010101" pitchFamily="50" charset="-127"/>
                        </a:rPr>
                        <a:t>비고</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200" dirty="0">
                          <a:solidFill>
                            <a:schemeClr val="tx1"/>
                          </a:solidFill>
                          <a:latin typeface="LG Smart UI SemiBold" panose="020B0700000101010101" pitchFamily="50" charset="-127"/>
                          <a:ea typeface="LG Smart UI SemiBold" panose="020B0700000101010101" pitchFamily="50" charset="-127"/>
                        </a:rPr>
                        <a:t>Software Engineering </a:t>
                      </a:r>
                      <a:r>
                        <a:rPr lang="ko-KR" altLang="en-US" sz="1200" dirty="0">
                          <a:solidFill>
                            <a:schemeClr val="tx1"/>
                          </a:solidFill>
                          <a:latin typeface="LG Smart UI SemiBold" panose="020B0700000101010101" pitchFamily="50" charset="-127"/>
                          <a:ea typeface="LG Smart UI SemiBold" panose="020B0700000101010101" pitchFamily="50" charset="-127"/>
                        </a:rPr>
                        <a:t>서비스 비용 </a:t>
                      </a:r>
                      <a:r>
                        <a:rPr lang="ko-KR" altLang="en-US" sz="1200" dirty="0">
                          <a:solidFill>
                            <a:srgbClr val="0000FF"/>
                          </a:solidFill>
                          <a:latin typeface="LG Smart UI SemiBold" panose="020B0700000101010101" pitchFamily="50" charset="-127"/>
                          <a:ea typeface="LG Smart UI SemiBold" panose="020B0700000101010101" pitchFamily="50" charset="-127"/>
                        </a:rPr>
                        <a:t>포함</a:t>
                      </a:r>
                      <a:endParaRPr lang="en-US" sz="1200" dirty="0">
                        <a:solidFill>
                          <a:srgbClr val="0000FF"/>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23" rtl="0" eaLnBrk="1" fontAlgn="auto" latinLnBrk="1" hangingPunct="1">
                        <a:lnSpc>
                          <a:spcPct val="100000"/>
                        </a:lnSpc>
                        <a:spcBef>
                          <a:spcPts val="0"/>
                        </a:spcBef>
                        <a:spcAft>
                          <a:spcPts val="0"/>
                        </a:spcAft>
                        <a:buClrTx/>
                        <a:buSzTx/>
                        <a:buFontTx/>
                        <a:buNone/>
                        <a:tabLst/>
                        <a:defRPr/>
                      </a:pPr>
                      <a:r>
                        <a:rPr lang="en-US" sz="1200" dirty="0">
                          <a:solidFill>
                            <a:schemeClr val="tx1"/>
                          </a:solidFill>
                          <a:latin typeface="LG Smart UI SemiBold" panose="020B0700000101010101" pitchFamily="50" charset="-127"/>
                          <a:ea typeface="LG Smart UI SemiBold" panose="020B0700000101010101" pitchFamily="50" charset="-127"/>
                        </a:rPr>
                        <a:t>Software Engineering </a:t>
                      </a:r>
                      <a:r>
                        <a:rPr lang="ko-KR" altLang="en-US" sz="1200" dirty="0">
                          <a:solidFill>
                            <a:schemeClr val="tx1"/>
                          </a:solidFill>
                          <a:latin typeface="LG Smart UI SemiBold" panose="020B0700000101010101" pitchFamily="50" charset="-127"/>
                          <a:ea typeface="LG Smart UI SemiBold" panose="020B0700000101010101" pitchFamily="50" charset="-127"/>
                        </a:rPr>
                        <a:t>서비스 비용 </a:t>
                      </a:r>
                      <a:r>
                        <a:rPr lang="ko-KR" altLang="en-US" sz="1200" dirty="0">
                          <a:solidFill>
                            <a:srgbClr val="0000FF"/>
                          </a:solidFill>
                          <a:latin typeface="LG Smart UI SemiBold" panose="020B0700000101010101" pitchFamily="50" charset="-127"/>
                          <a:ea typeface="LG Smart UI SemiBold" panose="020B0700000101010101" pitchFamily="50" charset="-127"/>
                        </a:rPr>
                        <a:t>불 포함</a:t>
                      </a:r>
                      <a:endParaRPr lang="en-US" sz="1200" dirty="0">
                        <a:solidFill>
                          <a:srgbClr val="0000FF"/>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01477927"/>
                  </a:ext>
                </a:extLst>
              </a:tr>
            </a:tbl>
          </a:graphicData>
        </a:graphic>
      </p:graphicFrame>
    </p:spTree>
    <p:extLst>
      <p:ext uri="{BB962C8B-B14F-4D97-AF65-F5344CB8AC3E}">
        <p14:creationId xmlns:p14="http://schemas.microsoft.com/office/powerpoint/2010/main" val="27366729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5360" y="98395"/>
            <a:ext cx="6378662" cy="369332"/>
          </a:xfrm>
          <a:prstGeom prst="rect">
            <a:avLst/>
          </a:prstGeom>
          <a:noFill/>
        </p:spPr>
        <p:txBody>
          <a:bodyPr wrap="square" rtlCol="0">
            <a:spAutoFit/>
          </a:bodyPr>
          <a:lstStyle/>
          <a:p>
            <a:r>
              <a:rPr lang="en-US" altLang="ko-KR" sz="1800" dirty="0">
                <a:solidFill>
                  <a:prstClr val="black"/>
                </a:solidFill>
                <a:latin typeface="LG Smart UI SemiBold" panose="020B0700000101010101" pitchFamily="50" charset="-127"/>
                <a:ea typeface="LG Smart UI SemiBold" panose="020B0700000101010101" pitchFamily="50" charset="-127"/>
              </a:rPr>
              <a:t>Appendix 1. Non AUTOSAR Adaptive </a:t>
            </a:r>
            <a:r>
              <a:rPr lang="ko-KR" altLang="en-US" sz="1800" dirty="0">
                <a:solidFill>
                  <a:prstClr val="black"/>
                </a:solidFill>
                <a:latin typeface="LG Smart UI SemiBold" panose="020B0700000101010101" pitchFamily="50" charset="-127"/>
                <a:ea typeface="LG Smart UI SemiBold" panose="020B0700000101010101" pitchFamily="50" charset="-127"/>
              </a:rPr>
              <a:t>영역의 </a:t>
            </a:r>
            <a:r>
              <a:rPr lang="en-US" altLang="ko-KR" sz="1800" dirty="0">
                <a:solidFill>
                  <a:prstClr val="black"/>
                </a:solidFill>
                <a:latin typeface="LG Smart UI SemiBold" panose="020B0700000101010101" pitchFamily="50" charset="-127"/>
                <a:ea typeface="LG Smart UI SemiBold" panose="020B0700000101010101" pitchFamily="50" charset="-127"/>
              </a:rPr>
              <a:t>Software Update</a:t>
            </a:r>
          </a:p>
        </p:txBody>
      </p:sp>
      <p:sp>
        <p:nvSpPr>
          <p:cNvPr id="4" name="텍스트 개체 틀 3"/>
          <p:cNvSpPr txBox="1">
            <a:spLocks/>
          </p:cNvSpPr>
          <p:nvPr/>
        </p:nvSpPr>
        <p:spPr>
          <a:xfrm>
            <a:off x="438485" y="672117"/>
            <a:ext cx="11418155" cy="1034129"/>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a:lnSpc>
                <a:spcPct val="120000"/>
              </a:lnSpc>
              <a:spcBef>
                <a:spcPct val="50000"/>
              </a:spcBef>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Non AUTOSAR Adaptive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영역</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AUTOSAR Platform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은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AUTOSAR Classic Platform &amp; AUTOSAR Adaptive Platform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을 통칭하는 표현</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AUTOSAR Classic Platform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을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Update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하기 위해서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Software Package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전송 시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CAN(</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구리선</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Protocol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및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Flashing Adapter App.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이 별도로 필요함</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AUTOSAR Adaptive UCM Requirement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에는 이러한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Scenario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가 소개되어 있지만</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현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Project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는 </a:t>
            </a:r>
            <a:r>
              <a:rPr lang="en-US" altLang="ko-KR" sz="1400" dirty="0" err="1">
                <a:latin typeface="LG Smart UI SemiBold" panose="020B0700000101010101" pitchFamily="50" charset="-127"/>
                <a:ea typeface="LG Smart UI SemiBold" panose="020B0700000101010101" pitchFamily="50" charset="-127"/>
                <a:cs typeface="Arial" panose="020B0604020202020204" pitchFamily="34" charset="0"/>
              </a:rPr>
              <a:t>Usecase</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가 없어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Scope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에서 제외함</a:t>
            </a:r>
            <a:endParaRPr lang="en-US" altLang="ko-KR" sz="1000" dirty="0">
              <a:solidFill>
                <a:srgbClr val="00B050"/>
              </a:solidFill>
              <a:latin typeface="LG Smart UI SemiBold" panose="020B0700000101010101" pitchFamily="50" charset="-127"/>
              <a:ea typeface="LG Smart UI SemiBold" panose="020B0700000101010101" pitchFamily="50" charset="-127"/>
            </a:endParaRPr>
          </a:p>
        </p:txBody>
      </p:sp>
      <p:grpSp>
        <p:nvGrpSpPr>
          <p:cNvPr id="88" name="그룹 87"/>
          <p:cNvGrpSpPr/>
          <p:nvPr/>
        </p:nvGrpSpPr>
        <p:grpSpPr>
          <a:xfrm>
            <a:off x="803412" y="1808820"/>
            <a:ext cx="6747827" cy="4793033"/>
            <a:chOff x="1883221" y="1628754"/>
            <a:chExt cx="6747827" cy="4793033"/>
          </a:xfrm>
        </p:grpSpPr>
        <p:grpSp>
          <p:nvGrpSpPr>
            <p:cNvPr id="89" name="그룹 88"/>
            <p:cNvGrpSpPr/>
            <p:nvPr/>
          </p:nvGrpSpPr>
          <p:grpSpPr>
            <a:xfrm>
              <a:off x="1883221" y="1628754"/>
              <a:ext cx="6747827" cy="2840120"/>
              <a:chOff x="1883221" y="1628754"/>
              <a:chExt cx="6747827" cy="2840120"/>
            </a:xfrm>
          </p:grpSpPr>
          <p:sp>
            <p:nvSpPr>
              <p:cNvPr id="97" name="직사각형 96">
                <a:extLst>
                  <a:ext uri="{FF2B5EF4-FFF2-40B4-BE49-F238E27FC236}">
                    <a16:creationId xmlns:a16="http://schemas.microsoft.com/office/drawing/2014/main" id="{AD948584-70D2-9812-97BF-C67F561CC423}"/>
                  </a:ext>
                </a:extLst>
              </p:cNvPr>
              <p:cNvSpPr/>
              <p:nvPr/>
            </p:nvSpPr>
            <p:spPr>
              <a:xfrm>
                <a:off x="3876612" y="2241722"/>
                <a:ext cx="1240971" cy="419100"/>
              </a:xfrm>
              <a:prstGeom prst="rect">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white"/>
                    </a:solidFill>
                    <a:effectLst/>
                    <a:uLnTx/>
                    <a:uFillTx/>
                    <a:latin typeface="LG Smart UI SemiBold" panose="020B0700000101010101" pitchFamily="50" charset="-127"/>
                    <a:ea typeface="LG Smart UI SemiBold" panose="020B0700000101010101" pitchFamily="50" charset="-127"/>
                    <a:cs typeface="+mn-cs"/>
                  </a:rPr>
                  <a:t>OTA Client</a:t>
                </a:r>
                <a:endParaRPr kumimoji="0" lang="ko-KR" altLang="en-US" sz="1000" b="0" i="0" u="none" strike="noStrike" kern="0" cap="none" spc="0" normalizeH="0" baseline="0" noProof="0" dirty="0">
                  <a:ln>
                    <a:noFill/>
                  </a:ln>
                  <a:solidFill>
                    <a:prstClr val="white"/>
                  </a:solidFill>
                  <a:effectLst/>
                  <a:uLnTx/>
                  <a:uFillTx/>
                  <a:latin typeface="LG Smart UI SemiBold" panose="020B0700000101010101" pitchFamily="50" charset="-127"/>
                  <a:ea typeface="LG Smart UI SemiBold" panose="020B0700000101010101" pitchFamily="50" charset="-127"/>
                  <a:cs typeface="+mn-cs"/>
                </a:endParaRPr>
              </a:p>
            </p:txBody>
          </p:sp>
          <p:sp>
            <p:nvSpPr>
              <p:cNvPr id="98" name="직사각형 97">
                <a:extLst>
                  <a:ext uri="{FF2B5EF4-FFF2-40B4-BE49-F238E27FC236}">
                    <a16:creationId xmlns:a16="http://schemas.microsoft.com/office/drawing/2014/main" id="{69494F0D-3897-5D97-3F60-8C229CD90D11}"/>
                  </a:ext>
                </a:extLst>
              </p:cNvPr>
              <p:cNvSpPr/>
              <p:nvPr/>
            </p:nvSpPr>
            <p:spPr>
              <a:xfrm>
                <a:off x="3876612" y="3040973"/>
                <a:ext cx="1240971" cy="419100"/>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white"/>
                    </a:solidFill>
                    <a:effectLst/>
                    <a:uLnTx/>
                    <a:uFillTx/>
                    <a:latin typeface="LG Smart UI SemiBold" panose="020B0700000101010101" pitchFamily="50" charset="-127"/>
                    <a:ea typeface="LG Smart UI SemiBold" panose="020B0700000101010101" pitchFamily="50" charset="-127"/>
                    <a:cs typeface="+mn-cs"/>
                  </a:rPr>
                  <a:t>UCM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white"/>
                    </a:solidFill>
                    <a:effectLst/>
                    <a:uLnTx/>
                    <a:uFillTx/>
                    <a:latin typeface="LG Smart UI SemiBold" panose="020B0700000101010101" pitchFamily="50" charset="-127"/>
                    <a:ea typeface="LG Smart UI SemiBold" panose="020B0700000101010101" pitchFamily="50" charset="-127"/>
                    <a:cs typeface="+mn-cs"/>
                  </a:rPr>
                  <a:t>Master</a:t>
                </a:r>
                <a:endParaRPr kumimoji="0" lang="ko-KR" altLang="en-US" sz="1000" b="0" i="0" u="none" strike="noStrike" kern="0" cap="none" spc="0" normalizeH="0" baseline="0" noProof="0" dirty="0">
                  <a:ln>
                    <a:noFill/>
                  </a:ln>
                  <a:solidFill>
                    <a:prstClr val="white"/>
                  </a:solidFill>
                  <a:effectLst/>
                  <a:uLnTx/>
                  <a:uFillTx/>
                  <a:latin typeface="LG Smart UI SemiBold" panose="020B0700000101010101" pitchFamily="50" charset="-127"/>
                  <a:ea typeface="LG Smart UI SemiBold" panose="020B0700000101010101" pitchFamily="50" charset="-127"/>
                  <a:cs typeface="+mn-cs"/>
                </a:endParaRPr>
              </a:p>
            </p:txBody>
          </p:sp>
          <p:sp>
            <p:nvSpPr>
              <p:cNvPr id="99" name="직사각형 98">
                <a:extLst>
                  <a:ext uri="{FF2B5EF4-FFF2-40B4-BE49-F238E27FC236}">
                    <a16:creationId xmlns:a16="http://schemas.microsoft.com/office/drawing/2014/main" id="{64C3E2E0-E370-51E2-45FE-DE90FEC251E9}"/>
                  </a:ext>
                </a:extLst>
              </p:cNvPr>
              <p:cNvSpPr/>
              <p:nvPr/>
            </p:nvSpPr>
            <p:spPr>
              <a:xfrm>
                <a:off x="3876612" y="3840224"/>
                <a:ext cx="1240971" cy="419100"/>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white"/>
                    </a:solidFill>
                    <a:effectLst/>
                    <a:uLnTx/>
                    <a:uFillTx/>
                    <a:latin typeface="LG Smart UI SemiBold" panose="020B0700000101010101" pitchFamily="50" charset="-127"/>
                    <a:ea typeface="LG Smart UI SemiBold" panose="020B0700000101010101" pitchFamily="50" charset="-127"/>
                    <a:cs typeface="+mn-cs"/>
                  </a:rPr>
                  <a:t>UCM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white"/>
                    </a:solidFill>
                    <a:effectLst/>
                    <a:uLnTx/>
                    <a:uFillTx/>
                    <a:latin typeface="LG Smart UI SemiBold" panose="020B0700000101010101" pitchFamily="50" charset="-127"/>
                    <a:ea typeface="LG Smart UI SemiBold" panose="020B0700000101010101" pitchFamily="50" charset="-127"/>
                    <a:cs typeface="+mn-cs"/>
                  </a:rPr>
                  <a:t>Subordinate</a:t>
                </a:r>
              </a:p>
            </p:txBody>
          </p:sp>
          <p:cxnSp>
            <p:nvCxnSpPr>
              <p:cNvPr id="100" name="직선 연결선 99">
                <a:extLst>
                  <a:ext uri="{FF2B5EF4-FFF2-40B4-BE49-F238E27FC236}">
                    <a16:creationId xmlns:a16="http://schemas.microsoft.com/office/drawing/2014/main" id="{61C279AC-B23D-C7EE-899B-C47E5BC19118}"/>
                  </a:ext>
                </a:extLst>
              </p:cNvPr>
              <p:cNvCxnSpPr>
                <a:stCxn id="97" idx="2"/>
                <a:endCxn id="98" idx="0"/>
              </p:cNvCxnSpPr>
              <p:nvPr/>
            </p:nvCxnSpPr>
            <p:spPr>
              <a:xfrm>
                <a:off x="4497098" y="2660822"/>
                <a:ext cx="0" cy="380151"/>
              </a:xfrm>
              <a:prstGeom prst="line">
                <a:avLst/>
              </a:prstGeom>
              <a:noFill/>
              <a:ln w="19050" cap="flat" cmpd="sng" algn="ctr">
                <a:solidFill>
                  <a:sysClr val="windowText" lastClr="000000"/>
                </a:solidFill>
                <a:prstDash val="sysDash"/>
                <a:miter lim="800000"/>
                <a:tailEnd type="stealth"/>
              </a:ln>
              <a:effectLst/>
            </p:spPr>
          </p:cxnSp>
          <p:cxnSp>
            <p:nvCxnSpPr>
              <p:cNvPr id="101" name="직선 연결선 100">
                <a:extLst>
                  <a:ext uri="{FF2B5EF4-FFF2-40B4-BE49-F238E27FC236}">
                    <a16:creationId xmlns:a16="http://schemas.microsoft.com/office/drawing/2014/main" id="{F7510B22-F7CB-4800-FD8A-E124B4FABF2B}"/>
                  </a:ext>
                </a:extLst>
              </p:cNvPr>
              <p:cNvCxnSpPr>
                <a:cxnSpLocks/>
                <a:stCxn id="98" idx="2"/>
                <a:endCxn id="99" idx="0"/>
              </p:cNvCxnSpPr>
              <p:nvPr/>
            </p:nvCxnSpPr>
            <p:spPr>
              <a:xfrm>
                <a:off x="4497098" y="3460073"/>
                <a:ext cx="0" cy="380151"/>
              </a:xfrm>
              <a:prstGeom prst="line">
                <a:avLst/>
              </a:prstGeom>
              <a:noFill/>
              <a:ln w="19050" cap="flat" cmpd="sng" algn="ctr">
                <a:solidFill>
                  <a:sysClr val="windowText" lastClr="000000"/>
                </a:solidFill>
                <a:prstDash val="sysDash"/>
                <a:miter lim="800000"/>
                <a:tailEnd type="stealth"/>
              </a:ln>
              <a:effectLst/>
            </p:spPr>
          </p:cxnSp>
          <p:cxnSp>
            <p:nvCxnSpPr>
              <p:cNvPr id="102" name="연결선: 꺾임 1054">
                <a:extLst>
                  <a:ext uri="{FF2B5EF4-FFF2-40B4-BE49-F238E27FC236}">
                    <a16:creationId xmlns:a16="http://schemas.microsoft.com/office/drawing/2014/main" id="{9010E296-6010-21BB-CCA1-B1315093C8C8}"/>
                  </a:ext>
                </a:extLst>
              </p:cNvPr>
              <p:cNvCxnSpPr>
                <a:cxnSpLocks/>
                <a:stCxn id="98" idx="3"/>
                <a:endCxn id="111" idx="1"/>
              </p:cNvCxnSpPr>
              <p:nvPr/>
            </p:nvCxnSpPr>
            <p:spPr>
              <a:xfrm flipV="1">
                <a:off x="5117583" y="2449050"/>
                <a:ext cx="1826389" cy="801473"/>
              </a:xfrm>
              <a:prstGeom prst="bentConnector3">
                <a:avLst>
                  <a:gd name="adj1" fmla="val 50000"/>
                </a:avLst>
              </a:prstGeom>
              <a:noFill/>
              <a:ln w="19050" cap="flat" cmpd="sng" algn="ctr">
                <a:solidFill>
                  <a:sysClr val="windowText" lastClr="000000"/>
                </a:solidFill>
                <a:prstDash val="sysDash"/>
                <a:miter lim="800000"/>
                <a:tailEnd type="stealth"/>
              </a:ln>
              <a:effectLst/>
            </p:spPr>
          </p:cxnSp>
          <p:sp>
            <p:nvSpPr>
              <p:cNvPr id="103" name="직사각형 102">
                <a:extLst>
                  <a:ext uri="{FF2B5EF4-FFF2-40B4-BE49-F238E27FC236}">
                    <a16:creationId xmlns:a16="http://schemas.microsoft.com/office/drawing/2014/main" id="{E0DE0A92-E57D-C040-1A63-875B659BBBE3}"/>
                  </a:ext>
                </a:extLst>
              </p:cNvPr>
              <p:cNvSpPr/>
              <p:nvPr/>
            </p:nvSpPr>
            <p:spPr>
              <a:xfrm>
                <a:off x="1883221" y="1628754"/>
                <a:ext cx="3680466" cy="2840120"/>
              </a:xfrm>
              <a:prstGeom prst="rect">
                <a:avLst/>
              </a:prstGeom>
              <a:noFill/>
              <a:ln w="12700" cap="flat" cmpd="sng" algn="ctr">
                <a:solidFill>
                  <a:sysClr val="windowText" lastClr="000000"/>
                </a:solidFill>
                <a:prstDash val="dash"/>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ECU 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(Adaptive AUTOSAR Machine)</a:t>
                </a:r>
                <a:endParaRPr kumimoji="0" lang="ko-KR" altLang="en-US"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grpSp>
            <p:nvGrpSpPr>
              <p:cNvPr id="104" name="그룹 103"/>
              <p:cNvGrpSpPr/>
              <p:nvPr/>
            </p:nvGrpSpPr>
            <p:grpSpPr>
              <a:xfrm>
                <a:off x="6497868" y="1628754"/>
                <a:ext cx="2133180" cy="1239395"/>
                <a:chOff x="6469298" y="3229478"/>
                <a:chExt cx="2133180" cy="1239395"/>
              </a:xfrm>
            </p:grpSpPr>
            <p:sp>
              <p:nvSpPr>
                <p:cNvPr id="111" name="직사각형 110">
                  <a:extLst>
                    <a:ext uri="{FF2B5EF4-FFF2-40B4-BE49-F238E27FC236}">
                      <a16:creationId xmlns:a16="http://schemas.microsoft.com/office/drawing/2014/main" id="{B31F5B99-00D3-2E97-5CF1-ADF8A47416B8}"/>
                    </a:ext>
                  </a:extLst>
                </p:cNvPr>
                <p:cNvSpPr/>
                <p:nvPr/>
              </p:nvSpPr>
              <p:spPr>
                <a:xfrm>
                  <a:off x="6915402" y="3840224"/>
                  <a:ext cx="1240971" cy="419100"/>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white"/>
                      </a:solidFill>
                      <a:effectLst/>
                      <a:uLnTx/>
                      <a:uFillTx/>
                      <a:latin typeface="LG Smart UI SemiBold" panose="020B0700000101010101" pitchFamily="50" charset="-127"/>
                      <a:ea typeface="LG Smart UI SemiBold" panose="020B0700000101010101" pitchFamily="50" charset="-127"/>
                      <a:cs typeface="+mn-cs"/>
                    </a:rPr>
                    <a:t>UCM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white"/>
                      </a:solidFill>
                      <a:effectLst/>
                      <a:uLnTx/>
                      <a:uFillTx/>
                      <a:latin typeface="LG Smart UI SemiBold" panose="020B0700000101010101" pitchFamily="50" charset="-127"/>
                      <a:ea typeface="LG Smart UI SemiBold" panose="020B0700000101010101" pitchFamily="50" charset="-127"/>
                      <a:cs typeface="+mn-cs"/>
                    </a:rPr>
                    <a:t>Subordinate</a:t>
                  </a:r>
                </a:p>
              </p:txBody>
            </p:sp>
            <p:sp>
              <p:nvSpPr>
                <p:cNvPr id="112" name="직사각형 111">
                  <a:extLst>
                    <a:ext uri="{FF2B5EF4-FFF2-40B4-BE49-F238E27FC236}">
                      <a16:creationId xmlns:a16="http://schemas.microsoft.com/office/drawing/2014/main" id="{97BD113A-AB65-5393-B5D5-EC597016D970}"/>
                    </a:ext>
                  </a:extLst>
                </p:cNvPr>
                <p:cNvSpPr/>
                <p:nvPr/>
              </p:nvSpPr>
              <p:spPr>
                <a:xfrm>
                  <a:off x="6469298" y="3229478"/>
                  <a:ext cx="2133180" cy="1239395"/>
                </a:xfrm>
                <a:prstGeom prst="rect">
                  <a:avLst/>
                </a:prstGeom>
                <a:noFill/>
                <a:ln w="12700" cap="flat" cmpd="sng" algn="ctr">
                  <a:solidFill>
                    <a:sysClr val="windowText" lastClr="000000"/>
                  </a:solidFill>
                  <a:prstDash val="dash"/>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ECU B</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(Adaptive AUTOSAR Machine)</a:t>
                  </a:r>
                  <a:endParaRPr kumimoji="0" lang="ko-KR" altLang="en-US"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grpSp>
          <p:sp>
            <p:nvSpPr>
              <p:cNvPr id="105" name="직사각형 104">
                <a:extLst>
                  <a:ext uri="{FF2B5EF4-FFF2-40B4-BE49-F238E27FC236}">
                    <a16:creationId xmlns:a16="http://schemas.microsoft.com/office/drawing/2014/main" id="{AD948584-70D2-9812-97BF-C67F561CC423}"/>
                  </a:ext>
                </a:extLst>
              </p:cNvPr>
              <p:cNvSpPr/>
              <p:nvPr/>
            </p:nvSpPr>
            <p:spPr>
              <a:xfrm>
                <a:off x="2330098" y="2231952"/>
                <a:ext cx="1240971" cy="419100"/>
              </a:xfrm>
              <a:prstGeom prst="rect">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white"/>
                    </a:solidFill>
                    <a:effectLst/>
                    <a:uLnTx/>
                    <a:uFillTx/>
                    <a:latin typeface="LG Smart UI SemiBold" panose="020B0700000101010101" pitchFamily="50" charset="-127"/>
                    <a:ea typeface="LG Smart UI SemiBold" panose="020B0700000101010101" pitchFamily="50" charset="-127"/>
                    <a:cs typeface="+mn-cs"/>
                  </a:rPr>
                  <a:t>Flashing App.</a:t>
                </a:r>
                <a:endParaRPr kumimoji="0" lang="ko-KR" altLang="en-US" sz="1000" b="0" i="0" u="none" strike="noStrike" kern="0" cap="none" spc="0" normalizeH="0" baseline="0" noProof="0" dirty="0">
                  <a:ln>
                    <a:noFill/>
                  </a:ln>
                  <a:solidFill>
                    <a:prstClr val="white"/>
                  </a:solidFill>
                  <a:effectLst/>
                  <a:uLnTx/>
                  <a:uFillTx/>
                  <a:latin typeface="LG Smart UI SemiBold" panose="020B0700000101010101" pitchFamily="50" charset="-127"/>
                  <a:ea typeface="LG Smart UI SemiBold" panose="020B0700000101010101" pitchFamily="50" charset="-127"/>
                  <a:cs typeface="+mn-cs"/>
                </a:endParaRPr>
              </a:p>
            </p:txBody>
          </p:sp>
          <p:grpSp>
            <p:nvGrpSpPr>
              <p:cNvPr id="106" name="그룹 105"/>
              <p:cNvGrpSpPr/>
              <p:nvPr/>
            </p:nvGrpSpPr>
            <p:grpSpPr>
              <a:xfrm>
                <a:off x="6497868" y="3229479"/>
                <a:ext cx="2133180" cy="1239395"/>
                <a:chOff x="6469298" y="3229478"/>
                <a:chExt cx="2133180" cy="1239395"/>
              </a:xfrm>
            </p:grpSpPr>
            <p:sp>
              <p:nvSpPr>
                <p:cNvPr id="109" name="직사각형 108">
                  <a:extLst>
                    <a:ext uri="{FF2B5EF4-FFF2-40B4-BE49-F238E27FC236}">
                      <a16:creationId xmlns:a16="http://schemas.microsoft.com/office/drawing/2014/main" id="{B31F5B99-00D3-2E97-5CF1-ADF8A47416B8}"/>
                    </a:ext>
                  </a:extLst>
                </p:cNvPr>
                <p:cNvSpPr/>
                <p:nvPr/>
              </p:nvSpPr>
              <p:spPr>
                <a:xfrm>
                  <a:off x="6915402" y="3840224"/>
                  <a:ext cx="1240971" cy="419100"/>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white"/>
                      </a:solidFill>
                      <a:effectLst/>
                      <a:uLnTx/>
                      <a:uFillTx/>
                      <a:latin typeface="LG Smart UI SemiBold" panose="020B0700000101010101" pitchFamily="50" charset="-127"/>
                      <a:ea typeface="LG Smart UI SemiBold" panose="020B0700000101010101" pitchFamily="50" charset="-127"/>
                      <a:cs typeface="+mn-cs"/>
                    </a:rPr>
                    <a:t>Update App.</a:t>
                  </a:r>
                </a:p>
              </p:txBody>
            </p:sp>
            <p:sp>
              <p:nvSpPr>
                <p:cNvPr id="110" name="직사각형 109">
                  <a:extLst>
                    <a:ext uri="{FF2B5EF4-FFF2-40B4-BE49-F238E27FC236}">
                      <a16:creationId xmlns:a16="http://schemas.microsoft.com/office/drawing/2014/main" id="{97BD113A-AB65-5393-B5D5-EC597016D970}"/>
                    </a:ext>
                  </a:extLst>
                </p:cNvPr>
                <p:cNvSpPr/>
                <p:nvPr/>
              </p:nvSpPr>
              <p:spPr>
                <a:xfrm>
                  <a:off x="6469298" y="3229478"/>
                  <a:ext cx="2133180" cy="1239395"/>
                </a:xfrm>
                <a:prstGeom prst="rect">
                  <a:avLst/>
                </a:prstGeom>
                <a:noFill/>
                <a:ln w="12700" cap="flat" cmpd="sng" algn="ctr">
                  <a:solidFill>
                    <a:sysClr val="windowText" lastClr="000000"/>
                  </a:solidFill>
                  <a:prstDash val="dash"/>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ECU 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(Classic AUTOSAR Machine)</a:t>
                  </a:r>
                  <a:endParaRPr kumimoji="0" lang="ko-KR" altLang="en-US"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grpSp>
          <p:cxnSp>
            <p:nvCxnSpPr>
              <p:cNvPr id="107" name="연결선: 꺾임 1054">
                <a:extLst>
                  <a:ext uri="{FF2B5EF4-FFF2-40B4-BE49-F238E27FC236}">
                    <a16:creationId xmlns:a16="http://schemas.microsoft.com/office/drawing/2014/main" id="{9010E296-6010-21BB-CCA1-B1315093C8C8}"/>
                  </a:ext>
                </a:extLst>
              </p:cNvPr>
              <p:cNvCxnSpPr>
                <a:cxnSpLocks/>
                <a:stCxn id="98" idx="1"/>
                <a:endCxn id="105" idx="3"/>
              </p:cNvCxnSpPr>
              <p:nvPr/>
            </p:nvCxnSpPr>
            <p:spPr>
              <a:xfrm rot="10800000">
                <a:off x="3571070" y="2441503"/>
                <a:ext cx="305543" cy="809021"/>
              </a:xfrm>
              <a:prstGeom prst="bentConnector3">
                <a:avLst>
                  <a:gd name="adj1" fmla="val 50000"/>
                </a:avLst>
              </a:prstGeom>
              <a:noFill/>
              <a:ln w="19050" cap="flat" cmpd="sng" algn="ctr">
                <a:solidFill>
                  <a:sysClr val="windowText" lastClr="000000"/>
                </a:solidFill>
                <a:prstDash val="sysDash"/>
                <a:miter lim="800000"/>
                <a:tailEnd type="stealth"/>
              </a:ln>
              <a:effectLst/>
            </p:spPr>
          </p:cxnSp>
          <p:cxnSp>
            <p:nvCxnSpPr>
              <p:cNvPr id="108" name="연결선: 꺾임 1054">
                <a:extLst>
                  <a:ext uri="{FF2B5EF4-FFF2-40B4-BE49-F238E27FC236}">
                    <a16:creationId xmlns:a16="http://schemas.microsoft.com/office/drawing/2014/main" id="{9010E296-6010-21BB-CCA1-B1315093C8C8}"/>
                  </a:ext>
                </a:extLst>
              </p:cNvPr>
              <p:cNvCxnSpPr>
                <a:cxnSpLocks/>
                <a:stCxn id="105" idx="2"/>
                <a:endCxn id="109" idx="2"/>
              </p:cNvCxnSpPr>
              <p:nvPr/>
            </p:nvCxnSpPr>
            <p:spPr>
              <a:xfrm rot="16200000" flipH="1">
                <a:off x="4453385" y="1148251"/>
                <a:ext cx="1608273" cy="4613874"/>
              </a:xfrm>
              <a:prstGeom prst="bentConnector3">
                <a:avLst>
                  <a:gd name="adj1" fmla="val 129769"/>
                </a:avLst>
              </a:prstGeom>
              <a:noFill/>
              <a:ln w="19050" cap="flat" cmpd="sng" algn="ctr">
                <a:solidFill>
                  <a:sysClr val="windowText" lastClr="000000"/>
                </a:solidFill>
                <a:prstDash val="sysDash"/>
                <a:miter lim="800000"/>
                <a:tailEnd type="stealth"/>
              </a:ln>
              <a:effectLst/>
            </p:spPr>
          </p:cxnSp>
        </p:grpSp>
        <p:grpSp>
          <p:nvGrpSpPr>
            <p:cNvPr id="90" name="그룹 89"/>
            <p:cNvGrpSpPr/>
            <p:nvPr/>
          </p:nvGrpSpPr>
          <p:grpSpPr>
            <a:xfrm>
              <a:off x="1883221" y="5081842"/>
              <a:ext cx="6747827" cy="1339945"/>
              <a:chOff x="1883221" y="5081842"/>
              <a:chExt cx="6747827" cy="1339945"/>
            </a:xfrm>
          </p:grpSpPr>
          <p:sp>
            <p:nvSpPr>
              <p:cNvPr id="91" name="직사각형 90">
                <a:extLst>
                  <a:ext uri="{FF2B5EF4-FFF2-40B4-BE49-F238E27FC236}">
                    <a16:creationId xmlns:a16="http://schemas.microsoft.com/office/drawing/2014/main" id="{F4D0266C-7BF1-04E7-6E17-C87CE3B5157A}"/>
                  </a:ext>
                </a:extLst>
              </p:cNvPr>
              <p:cNvSpPr/>
              <p:nvPr/>
            </p:nvSpPr>
            <p:spPr>
              <a:xfrm>
                <a:off x="1883221" y="5081842"/>
                <a:ext cx="6747827" cy="1339945"/>
              </a:xfrm>
              <a:prstGeom prst="rect">
                <a:avLst/>
              </a:prstGeom>
              <a:noFill/>
              <a:ln w="12700" cap="flat" cmpd="sng" algn="ctr">
                <a:solidFill>
                  <a:sysClr val="windowText" lastClr="000000"/>
                </a:solidFill>
                <a:prstDash val="solid"/>
                <a:miter lim="800000"/>
              </a:ln>
              <a:effectLst/>
            </p:spPr>
            <p:txBody>
              <a:bodyPr rtlCol="0" anchor="t"/>
              <a:lstStyle/>
              <a:p>
                <a:pPr marL="0" marR="0" lvl="0" indent="0" defTabSz="914400" eaLnBrk="1" fontAlgn="auto" latinLnBrk="0" hangingPunct="1">
                  <a:lnSpc>
                    <a:spcPct val="16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Key</a:t>
                </a:r>
              </a:p>
              <a:p>
                <a:pPr marL="0" marR="0" lvl="0" indent="0" defTabSz="914400" eaLnBrk="1" fontAlgn="auto" latinLnBrk="0" hangingPunct="1">
                  <a:lnSpc>
                    <a:spcPct val="16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Adaptive AUTOSAR Functional Cluster                     Adaptive AUTOSAR Application</a:t>
                </a:r>
              </a:p>
              <a:p>
                <a:pPr marL="0" marR="0" lvl="0" indent="0" defTabSz="914400" eaLnBrk="1" fontAlgn="auto" latinLnBrk="0" hangingPunct="1">
                  <a:lnSpc>
                    <a:spcPct val="16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Classic AUTOSAR Application                                   Physical Boundary</a:t>
                </a:r>
              </a:p>
              <a:p>
                <a:pPr marL="0" marR="0" lvl="0" indent="0" defTabSz="914400" eaLnBrk="1" fontAlgn="auto" latinLnBrk="0" hangingPunct="1">
                  <a:lnSpc>
                    <a:spcPct val="16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Data flow</a:t>
                </a:r>
              </a:p>
            </p:txBody>
          </p:sp>
          <p:sp>
            <p:nvSpPr>
              <p:cNvPr id="92" name="직사각형 91">
                <a:extLst>
                  <a:ext uri="{FF2B5EF4-FFF2-40B4-BE49-F238E27FC236}">
                    <a16:creationId xmlns:a16="http://schemas.microsoft.com/office/drawing/2014/main" id="{A1CF295E-6B3F-2766-45CA-F09B50CFCE7C}"/>
                  </a:ext>
                </a:extLst>
              </p:cNvPr>
              <p:cNvSpPr/>
              <p:nvPr/>
            </p:nvSpPr>
            <p:spPr>
              <a:xfrm>
                <a:off x="1997803" y="5501351"/>
                <a:ext cx="360000" cy="180000"/>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a:ln>
                    <a:noFill/>
                  </a:ln>
                  <a:solidFill>
                    <a:prstClr val="white"/>
                  </a:solidFill>
                  <a:effectLst/>
                  <a:uLnTx/>
                  <a:uFillTx/>
                  <a:latin typeface="Daytona" panose="020B0604030500040204" pitchFamily="34" charset="0"/>
                  <a:ea typeface="맑은 고딕" panose="020B0503020000020004" pitchFamily="50" charset="-127"/>
                  <a:cs typeface="+mn-cs"/>
                </a:endParaRPr>
              </a:p>
            </p:txBody>
          </p:sp>
          <p:cxnSp>
            <p:nvCxnSpPr>
              <p:cNvPr id="93" name="직선 연결선 92">
                <a:extLst>
                  <a:ext uri="{FF2B5EF4-FFF2-40B4-BE49-F238E27FC236}">
                    <a16:creationId xmlns:a16="http://schemas.microsoft.com/office/drawing/2014/main" id="{6AC133DC-B6ED-23B2-A848-72A04A0DD806}"/>
                  </a:ext>
                </a:extLst>
              </p:cNvPr>
              <p:cNvCxnSpPr>
                <a:cxnSpLocks/>
              </p:cNvCxnSpPr>
              <p:nvPr/>
            </p:nvCxnSpPr>
            <p:spPr>
              <a:xfrm>
                <a:off x="1997803" y="6173859"/>
                <a:ext cx="348061" cy="0"/>
              </a:xfrm>
              <a:prstGeom prst="line">
                <a:avLst/>
              </a:prstGeom>
              <a:noFill/>
              <a:ln w="19050" cap="flat" cmpd="sng" algn="ctr">
                <a:solidFill>
                  <a:sysClr val="windowText" lastClr="000000"/>
                </a:solidFill>
                <a:prstDash val="sysDash"/>
                <a:miter lim="800000"/>
                <a:tailEnd type="stealth"/>
              </a:ln>
              <a:effectLst/>
            </p:spPr>
          </p:cxnSp>
          <p:sp>
            <p:nvSpPr>
              <p:cNvPr id="94" name="직사각형 93">
                <a:extLst>
                  <a:ext uri="{FF2B5EF4-FFF2-40B4-BE49-F238E27FC236}">
                    <a16:creationId xmlns:a16="http://schemas.microsoft.com/office/drawing/2014/main" id="{A2F3B4E0-87BF-47F7-462E-6B168BF2BA16}"/>
                  </a:ext>
                </a:extLst>
              </p:cNvPr>
              <p:cNvSpPr/>
              <p:nvPr/>
            </p:nvSpPr>
            <p:spPr>
              <a:xfrm>
                <a:off x="5452203" y="5501351"/>
                <a:ext cx="360000" cy="180000"/>
              </a:xfrm>
              <a:prstGeom prst="rect">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a:ln>
                    <a:noFill/>
                  </a:ln>
                  <a:solidFill>
                    <a:prstClr val="white"/>
                  </a:solidFill>
                  <a:effectLst/>
                  <a:uLnTx/>
                  <a:uFillTx/>
                  <a:latin typeface="Daytona" panose="020B0604030500040204" pitchFamily="34" charset="0"/>
                  <a:ea typeface="맑은 고딕" panose="020B0503020000020004" pitchFamily="50" charset="-127"/>
                  <a:cs typeface="+mn-cs"/>
                </a:endParaRPr>
              </a:p>
            </p:txBody>
          </p:sp>
          <p:sp>
            <p:nvSpPr>
              <p:cNvPr id="95" name="직사각형 94"/>
              <p:cNvSpPr/>
              <p:nvPr/>
            </p:nvSpPr>
            <p:spPr>
              <a:xfrm>
                <a:off x="5452203" y="5804478"/>
                <a:ext cx="360000" cy="180000"/>
              </a:xfrm>
              <a:prstGeom prst="rect">
                <a:avLst/>
              </a:prstGeom>
              <a:no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LG Smart UI SemiBold" panose="020B0700000101010101" pitchFamily="50" charset="-127"/>
                  <a:ea typeface="LG Smart UI SemiBold" panose="020B0700000101010101" pitchFamily="50" charset="-127"/>
                  <a:cs typeface="+mn-cs"/>
                </a:endParaRPr>
              </a:p>
            </p:txBody>
          </p:sp>
          <p:sp>
            <p:nvSpPr>
              <p:cNvPr id="96" name="직사각형 95">
                <a:extLst>
                  <a:ext uri="{FF2B5EF4-FFF2-40B4-BE49-F238E27FC236}">
                    <a16:creationId xmlns:a16="http://schemas.microsoft.com/office/drawing/2014/main" id="{B31F5B99-00D3-2E97-5CF1-ADF8A47416B8}"/>
                  </a:ext>
                </a:extLst>
              </p:cNvPr>
              <p:cNvSpPr/>
              <p:nvPr/>
            </p:nvSpPr>
            <p:spPr>
              <a:xfrm>
                <a:off x="1997803" y="5804478"/>
                <a:ext cx="360000" cy="180000"/>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1000" b="0" i="0" u="none" strike="noStrike" kern="0" cap="none" spc="0" normalizeH="0" baseline="0" noProof="0" dirty="0">
                  <a:ln>
                    <a:noFill/>
                  </a:ln>
                  <a:solidFill>
                    <a:prstClr val="white"/>
                  </a:solidFill>
                  <a:effectLst/>
                  <a:uLnTx/>
                  <a:uFillTx/>
                  <a:latin typeface="Daytona" panose="020B0604030500040204" pitchFamily="34" charset="0"/>
                  <a:ea typeface="맑은 고딕" panose="020B0503020000020004" pitchFamily="50" charset="-127"/>
                  <a:cs typeface="+mn-cs"/>
                </a:endParaRPr>
              </a:p>
            </p:txBody>
          </p:sp>
        </p:grpSp>
      </p:grpSp>
      <p:sp>
        <p:nvSpPr>
          <p:cNvPr id="2" name="오른쪽 화살표 1"/>
          <p:cNvSpPr/>
          <p:nvPr/>
        </p:nvSpPr>
        <p:spPr>
          <a:xfrm rot="10800000">
            <a:off x="11622614" y="6412474"/>
            <a:ext cx="468052" cy="387443"/>
          </a:xfrm>
          <a:prstGeom prst="rightArrow">
            <a:avLst/>
          </a:prstGeom>
          <a:solidFill>
            <a:srgbClr val="B2B2B2"/>
          </a:solidFill>
        </p:spPr>
        <p:txBody>
          <a:bodyPr rtlCol="0" anchor="ctr">
            <a:spAutoFit/>
          </a:bodyPr>
          <a:lstStyle/>
          <a:p>
            <a:pPr marL="0" marR="0" algn="ctr">
              <a:spcBef>
                <a:spcPts val="0"/>
              </a:spcBef>
              <a:spcAft>
                <a:spcPts val="0"/>
              </a:spcAft>
            </a:pPr>
            <a:endParaRPr lang="en-US" sz="1000" dirty="0">
              <a:solidFill>
                <a:srgbClr val="000000"/>
              </a:solidFill>
              <a:latin typeface="Malgun Gothic" panose="020B0503020000020004" pitchFamily="50" charset="-127"/>
              <a:ea typeface="Malgun Gothic" panose="020B0503020000020004" pitchFamily="50" charset="-127"/>
            </a:endParaRPr>
          </a:p>
        </p:txBody>
      </p:sp>
    </p:spTree>
    <p:extLst>
      <p:ext uri="{BB962C8B-B14F-4D97-AF65-F5344CB8AC3E}">
        <p14:creationId xmlns:p14="http://schemas.microsoft.com/office/powerpoint/2010/main" val="1858761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5360" y="98395"/>
            <a:ext cx="6378662" cy="369332"/>
          </a:xfrm>
          <a:prstGeom prst="rect">
            <a:avLst/>
          </a:prstGeom>
          <a:noFill/>
        </p:spPr>
        <p:txBody>
          <a:bodyPr wrap="square" rtlCol="0">
            <a:spAutoFit/>
          </a:bodyPr>
          <a:lstStyle/>
          <a:p>
            <a:r>
              <a:rPr lang="en-US" altLang="ko-KR" sz="1800" dirty="0">
                <a:solidFill>
                  <a:prstClr val="black"/>
                </a:solidFill>
                <a:latin typeface="LG Smart UI SemiBold" panose="020B0700000101010101" pitchFamily="50" charset="-127"/>
                <a:ea typeface="LG Smart UI SemiBold" panose="020B0700000101010101" pitchFamily="50" charset="-127"/>
              </a:rPr>
              <a:t>Appendix 2. System Context View </a:t>
            </a:r>
            <a:r>
              <a:rPr lang="ko-KR" altLang="en-US" sz="1800" dirty="0">
                <a:solidFill>
                  <a:prstClr val="black"/>
                </a:solidFill>
                <a:latin typeface="LG Smart UI SemiBold" panose="020B0700000101010101" pitchFamily="50" charset="-127"/>
                <a:ea typeface="LG Smart UI SemiBold" panose="020B0700000101010101" pitchFamily="50" charset="-127"/>
              </a:rPr>
              <a:t>기반 조직간 </a:t>
            </a:r>
            <a:r>
              <a:rPr lang="en-US" altLang="ko-KR" sz="1800" dirty="0">
                <a:solidFill>
                  <a:prstClr val="black"/>
                </a:solidFill>
                <a:latin typeface="LG Smart UI SemiBold" panose="020B0700000101010101" pitchFamily="50" charset="-127"/>
                <a:ea typeface="LG Smart UI SemiBold" panose="020B0700000101010101" pitchFamily="50" charset="-127"/>
              </a:rPr>
              <a:t>R&amp;R</a:t>
            </a:r>
          </a:p>
        </p:txBody>
      </p:sp>
      <p:sp>
        <p:nvSpPr>
          <p:cNvPr id="4" name="텍스트 개체 틀 3"/>
          <p:cNvSpPr txBox="1">
            <a:spLocks/>
          </p:cNvSpPr>
          <p:nvPr/>
        </p:nvSpPr>
        <p:spPr>
          <a:xfrm>
            <a:off x="438485" y="672117"/>
            <a:ext cx="11418155" cy="443198"/>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a:lnSpc>
                <a:spcPct val="120000"/>
              </a:lnSpc>
              <a:spcBef>
                <a:spcPct val="50000"/>
              </a:spcBef>
            </a:pP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각 모듈의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Responsibility</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endParaRPr lang="en-US" altLang="ko-KR" sz="1000" dirty="0">
              <a:solidFill>
                <a:srgbClr val="00B050"/>
              </a:solidFill>
              <a:latin typeface="LG Smart UI SemiBold" panose="020B0700000101010101" pitchFamily="50" charset="-127"/>
              <a:ea typeface="LG Smart UI SemiBold" panose="020B0700000101010101" pitchFamily="50" charset="-127"/>
            </a:endParaRPr>
          </a:p>
        </p:txBody>
      </p:sp>
      <p:grpSp>
        <p:nvGrpSpPr>
          <p:cNvPr id="57" name="그룹 56"/>
          <p:cNvGrpSpPr/>
          <p:nvPr/>
        </p:nvGrpSpPr>
        <p:grpSpPr>
          <a:xfrm>
            <a:off x="731813" y="978978"/>
            <a:ext cx="8208503" cy="5690382"/>
            <a:chOff x="1758459" y="914400"/>
            <a:chExt cx="8208503" cy="5690382"/>
          </a:xfrm>
        </p:grpSpPr>
        <p:sp>
          <p:nvSpPr>
            <p:cNvPr id="58" name="직사각형 57"/>
            <p:cNvSpPr/>
            <p:nvPr/>
          </p:nvSpPr>
          <p:spPr>
            <a:xfrm>
              <a:off x="1758459" y="914400"/>
              <a:ext cx="8208502" cy="4121834"/>
            </a:xfrm>
            <a:prstGeom prst="rect">
              <a:avLst/>
            </a:prstGeom>
            <a:noFill/>
            <a:ln w="12700" cap="flat" cmpd="sng" algn="ctr">
              <a:solidFill>
                <a:sysClr val="windowText" lastClr="000000"/>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LG스마트체2.0 SemiBold" panose="020B0600000101010101" pitchFamily="50" charset="-127"/>
                  <a:ea typeface="LG스마트체2.0 SemiBold" panose="020B0600000101010101" pitchFamily="50" charset="-127"/>
                  <a:cs typeface="+mn-cs"/>
                </a:rPr>
                <a:t>LG</a:t>
              </a:r>
              <a:r>
                <a:rPr kumimoji="0" lang="ko-KR" altLang="en-US" sz="1200" b="0" i="0" u="none" strike="noStrike" kern="0" cap="none" spc="0" normalizeH="0" baseline="0" noProof="0">
                  <a:ln>
                    <a:noFill/>
                  </a:ln>
                  <a:solidFill>
                    <a:prstClr val="black"/>
                  </a:solidFill>
                  <a:effectLst/>
                  <a:uLnTx/>
                  <a:uFillTx/>
                  <a:latin typeface="LG스마트체2.0 SemiBold" panose="020B0600000101010101" pitchFamily="50" charset="-127"/>
                  <a:ea typeface="LG스마트체2.0 SemiBold" panose="020B0600000101010101" pitchFamily="50" charset="-127"/>
                  <a:cs typeface="+mn-cs"/>
                </a:rPr>
                <a:t>전자 수주 </a:t>
              </a:r>
              <a:r>
                <a:rPr kumimoji="0" lang="en-US" altLang="ko-KR" sz="1200" b="0" i="0" u="none" strike="noStrike" kern="0" cap="none" spc="0" normalizeH="0" baseline="0" noProof="0" dirty="0">
                  <a:ln>
                    <a:noFill/>
                  </a:ln>
                  <a:solidFill>
                    <a:prstClr val="black"/>
                  </a:solidFill>
                  <a:effectLst/>
                  <a:uLnTx/>
                  <a:uFillTx/>
                  <a:latin typeface="LG스마트체2.0 SemiBold" panose="020B0600000101010101" pitchFamily="50" charset="-127"/>
                  <a:ea typeface="LG스마트체2.0 SemiBold" panose="020B0600000101010101" pitchFamily="50" charset="-127"/>
                  <a:cs typeface="+mn-cs"/>
                </a:rPr>
                <a:t>ECU : </a:t>
              </a:r>
              <a:r>
                <a:rPr kumimoji="0" lang="en-US" altLang="ko-KR" sz="1200" b="0" i="0" u="none" strike="noStrike" kern="0" cap="none" spc="0" normalizeH="0" baseline="0" noProof="0" dirty="0" err="1">
                  <a:ln>
                    <a:noFill/>
                  </a:ln>
                  <a:solidFill>
                    <a:prstClr val="black"/>
                  </a:solidFill>
                  <a:effectLst/>
                  <a:uLnTx/>
                  <a:uFillTx/>
                  <a:latin typeface="LG스마트체2.0 SemiBold" panose="020B0600000101010101" pitchFamily="50" charset="-127"/>
                  <a:ea typeface="LG스마트체2.0 SemiBold" panose="020B0600000101010101" pitchFamily="50" charset="-127"/>
                  <a:cs typeface="+mn-cs"/>
                </a:rPr>
                <a:t>Telemetics</a:t>
              </a:r>
              <a:endParaRPr kumimoji="0" lang="ko-KR" altLang="en-US" sz="1200" b="0" i="0" u="none" strike="noStrike" kern="0" cap="none" spc="0" normalizeH="0" baseline="0" noProof="0">
                <a:ln>
                  <a:noFill/>
                </a:ln>
                <a:solidFill>
                  <a:prstClr val="black"/>
                </a:solidFill>
                <a:effectLst/>
                <a:uLnTx/>
                <a:uFillTx/>
                <a:latin typeface="LG스마트체2.0 SemiBold" panose="020B0600000101010101" pitchFamily="50" charset="-127"/>
                <a:ea typeface="LG스마트체2.0 SemiBold" panose="020B0600000101010101" pitchFamily="50" charset="-127"/>
                <a:cs typeface="+mn-cs"/>
              </a:endParaRPr>
            </a:p>
          </p:txBody>
        </p:sp>
        <p:sp>
          <p:nvSpPr>
            <p:cNvPr id="59" name="직사각형 58"/>
            <p:cNvSpPr/>
            <p:nvPr/>
          </p:nvSpPr>
          <p:spPr>
            <a:xfrm>
              <a:off x="2764957" y="4579764"/>
              <a:ext cx="3595856" cy="276999"/>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LG스마트체2.0 SemiBold" panose="020B0600000101010101" pitchFamily="50" charset="-127"/>
                  <a:ea typeface="LG스마트체2.0 SemiBold" panose="020B0600000101010101" pitchFamily="50" charset="-127"/>
                </a:rPr>
                <a:t>(Responsibility : CTO Automotive Platform Task)</a:t>
              </a:r>
              <a:endParaRPr kumimoji="0" lang="ko-KR" altLang="en-US" sz="1200" b="0" i="0" u="none" strike="noStrike" kern="0" cap="none" spc="0" normalizeH="0" baseline="0" noProof="0">
                <a:ln>
                  <a:noFill/>
                </a:ln>
                <a:solidFill>
                  <a:prstClr val="black"/>
                </a:solidFill>
                <a:effectLst/>
                <a:uLnTx/>
                <a:uFillTx/>
                <a:latin typeface="LG스마트체2.0 SemiBold" panose="020B0600000101010101" pitchFamily="50" charset="-127"/>
                <a:ea typeface="LG스마트체2.0 SemiBold" panose="020B0600000101010101" pitchFamily="50" charset="-127"/>
              </a:endParaRPr>
            </a:p>
          </p:txBody>
        </p:sp>
        <p:sp>
          <p:nvSpPr>
            <p:cNvPr id="60" name="직사각형 59"/>
            <p:cNvSpPr/>
            <p:nvPr/>
          </p:nvSpPr>
          <p:spPr>
            <a:xfrm>
              <a:off x="4477754" y="3836323"/>
              <a:ext cx="180000" cy="180000"/>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800" b="0" i="0" u="none" strike="noStrike" kern="0" cap="none" spc="0" normalizeH="0" baseline="0" noProof="0" dirty="0">
                <a:ln>
                  <a:noFill/>
                </a:ln>
                <a:solidFill>
                  <a:prstClr val="black"/>
                </a:solidFill>
                <a:effectLst/>
                <a:uLnTx/>
                <a:uFillTx/>
                <a:latin typeface="LG스마트체2.0 SemiBold" panose="020B0600000101010101" pitchFamily="50" charset="-127"/>
                <a:ea typeface="LG스마트체2.0 SemiBold" panose="020B0600000101010101" pitchFamily="50" charset="-127"/>
                <a:cs typeface="+mn-cs"/>
              </a:endParaRPr>
            </a:p>
          </p:txBody>
        </p:sp>
        <p:sp>
          <p:nvSpPr>
            <p:cNvPr id="61" name="직사각형 60"/>
            <p:cNvSpPr/>
            <p:nvPr/>
          </p:nvSpPr>
          <p:spPr>
            <a:xfrm>
              <a:off x="3178391" y="3836323"/>
              <a:ext cx="180000" cy="180000"/>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800" b="0" i="0" u="none" strike="noStrike" kern="0" cap="none" spc="0" normalizeH="0" baseline="0" noProof="0" dirty="0">
                <a:ln>
                  <a:noFill/>
                </a:ln>
                <a:solidFill>
                  <a:prstClr val="black"/>
                </a:solidFill>
                <a:effectLst/>
                <a:uLnTx/>
                <a:uFillTx/>
                <a:latin typeface="LG스마트체2.0 SemiBold" panose="020B0600000101010101" pitchFamily="50" charset="-127"/>
                <a:ea typeface="LG스마트체2.0 SemiBold" panose="020B0600000101010101" pitchFamily="50" charset="-127"/>
                <a:cs typeface="+mn-cs"/>
              </a:endParaRPr>
            </a:p>
          </p:txBody>
        </p:sp>
        <p:sp>
          <p:nvSpPr>
            <p:cNvPr id="62" name="직사각형 61"/>
            <p:cNvSpPr/>
            <p:nvPr/>
          </p:nvSpPr>
          <p:spPr>
            <a:xfrm>
              <a:off x="5772708" y="3836323"/>
              <a:ext cx="180000" cy="180000"/>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800" b="0" i="0" u="none" strike="noStrike" kern="0" cap="none" spc="0" normalizeH="0" baseline="0" noProof="0" dirty="0">
                <a:ln>
                  <a:noFill/>
                </a:ln>
                <a:solidFill>
                  <a:prstClr val="black"/>
                </a:solidFill>
                <a:effectLst/>
                <a:uLnTx/>
                <a:uFillTx/>
                <a:latin typeface="LG스마트체2.0 SemiBold" panose="020B0600000101010101" pitchFamily="50" charset="-127"/>
                <a:ea typeface="LG스마트체2.0 SemiBold" panose="020B0600000101010101" pitchFamily="50" charset="-127"/>
                <a:cs typeface="+mn-cs"/>
              </a:endParaRPr>
            </a:p>
          </p:txBody>
        </p:sp>
        <p:sp>
          <p:nvSpPr>
            <p:cNvPr id="63" name="직사각형 62"/>
            <p:cNvSpPr/>
            <p:nvPr/>
          </p:nvSpPr>
          <p:spPr>
            <a:xfrm>
              <a:off x="3178391" y="2140967"/>
              <a:ext cx="180000" cy="180000"/>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800" b="0" i="0" u="none" strike="noStrike" kern="0" cap="none" spc="0" normalizeH="0" baseline="0" noProof="0" dirty="0">
                <a:ln>
                  <a:noFill/>
                </a:ln>
                <a:solidFill>
                  <a:prstClr val="black"/>
                </a:solidFill>
                <a:effectLst/>
                <a:uLnTx/>
                <a:uFillTx/>
                <a:latin typeface="LG스마트체2.0 SemiBold" panose="020B0600000101010101" pitchFamily="50" charset="-127"/>
                <a:ea typeface="LG스마트체2.0 SemiBold" panose="020B0600000101010101" pitchFamily="50" charset="-127"/>
                <a:cs typeface="+mn-cs"/>
              </a:endParaRPr>
            </a:p>
          </p:txBody>
        </p:sp>
        <p:sp>
          <p:nvSpPr>
            <p:cNvPr id="64" name="직사각형 63"/>
            <p:cNvSpPr/>
            <p:nvPr/>
          </p:nvSpPr>
          <p:spPr>
            <a:xfrm>
              <a:off x="5772708" y="2140967"/>
              <a:ext cx="180000" cy="180000"/>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800" b="0" i="0" u="none" strike="noStrike" kern="0" cap="none" spc="0" normalizeH="0" baseline="0" noProof="0" dirty="0">
                <a:ln>
                  <a:noFill/>
                </a:ln>
                <a:solidFill>
                  <a:prstClr val="black"/>
                </a:solidFill>
                <a:effectLst/>
                <a:uLnTx/>
                <a:uFillTx/>
                <a:latin typeface="LG스마트체2.0 SemiBold" panose="020B0600000101010101" pitchFamily="50" charset="-127"/>
                <a:ea typeface="LG스마트체2.0 SemiBold" panose="020B0600000101010101" pitchFamily="50" charset="-127"/>
                <a:cs typeface="+mn-cs"/>
              </a:endParaRPr>
            </a:p>
          </p:txBody>
        </p:sp>
        <p:sp>
          <p:nvSpPr>
            <p:cNvPr id="65" name="직사각형 64"/>
            <p:cNvSpPr/>
            <p:nvPr/>
          </p:nvSpPr>
          <p:spPr>
            <a:xfrm>
              <a:off x="8367025" y="2140967"/>
              <a:ext cx="180000" cy="180000"/>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800" b="0" i="0" u="none" strike="noStrike" kern="0" cap="none" spc="0" normalizeH="0" baseline="0" noProof="0" dirty="0">
                <a:ln>
                  <a:noFill/>
                </a:ln>
                <a:solidFill>
                  <a:prstClr val="black"/>
                </a:solidFill>
                <a:effectLst/>
                <a:uLnTx/>
                <a:uFillTx/>
                <a:latin typeface="LG스마트체2.0 SemiBold" panose="020B0600000101010101" pitchFamily="50" charset="-127"/>
                <a:ea typeface="LG스마트체2.0 SemiBold" panose="020B0600000101010101" pitchFamily="50" charset="-127"/>
                <a:cs typeface="+mn-cs"/>
              </a:endParaRPr>
            </a:p>
          </p:txBody>
        </p:sp>
        <p:sp>
          <p:nvSpPr>
            <p:cNvPr id="66" name="직사각형 65"/>
            <p:cNvSpPr/>
            <p:nvPr/>
          </p:nvSpPr>
          <p:spPr>
            <a:xfrm>
              <a:off x="6767090" y="4165473"/>
              <a:ext cx="180000" cy="180000"/>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800" b="0" i="0" u="none" strike="noStrike" kern="0" cap="none" spc="0" normalizeH="0" baseline="0" noProof="0" dirty="0">
                <a:ln>
                  <a:noFill/>
                </a:ln>
                <a:solidFill>
                  <a:prstClr val="black"/>
                </a:solidFill>
                <a:effectLst/>
                <a:uLnTx/>
                <a:uFillTx/>
                <a:latin typeface="LG스마트체2.0 SemiBold" panose="020B0600000101010101" pitchFamily="50" charset="-127"/>
                <a:ea typeface="LG스마트체2.0 SemiBold" panose="020B0600000101010101" pitchFamily="50" charset="-127"/>
                <a:cs typeface="+mn-cs"/>
              </a:endParaRPr>
            </a:p>
          </p:txBody>
        </p:sp>
        <p:sp>
          <p:nvSpPr>
            <p:cNvPr id="67" name="직사각형 66"/>
            <p:cNvSpPr/>
            <p:nvPr/>
          </p:nvSpPr>
          <p:spPr>
            <a:xfrm>
              <a:off x="7367314" y="4165473"/>
              <a:ext cx="180000" cy="180000"/>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800" b="0" i="0" u="none" strike="noStrike" kern="0" cap="none" spc="0" normalizeH="0" baseline="0" noProof="0" dirty="0">
                <a:ln>
                  <a:noFill/>
                </a:ln>
                <a:solidFill>
                  <a:prstClr val="black"/>
                </a:solidFill>
                <a:effectLst/>
                <a:uLnTx/>
                <a:uFillTx/>
                <a:latin typeface="LG스마트체2.0 SemiBold" panose="020B0600000101010101" pitchFamily="50" charset="-127"/>
                <a:ea typeface="LG스마트체2.0 SemiBold" panose="020B0600000101010101" pitchFamily="50" charset="-127"/>
                <a:cs typeface="+mn-cs"/>
              </a:endParaRPr>
            </a:p>
          </p:txBody>
        </p:sp>
        <p:cxnSp>
          <p:nvCxnSpPr>
            <p:cNvPr id="68" name="직선 연결선 67"/>
            <p:cNvCxnSpPr>
              <a:stCxn id="61" idx="0"/>
              <a:endCxn id="63" idx="2"/>
            </p:cNvCxnSpPr>
            <p:nvPr/>
          </p:nvCxnSpPr>
          <p:spPr>
            <a:xfrm flipV="1">
              <a:off x="3268391" y="2320967"/>
              <a:ext cx="0" cy="1515356"/>
            </a:xfrm>
            <a:prstGeom prst="line">
              <a:avLst/>
            </a:prstGeom>
            <a:noFill/>
            <a:ln w="19050" cap="flat" cmpd="sng" algn="ctr">
              <a:solidFill>
                <a:sysClr val="windowText" lastClr="000000"/>
              </a:solidFill>
              <a:prstDash val="solid"/>
              <a:miter lim="800000"/>
            </a:ln>
            <a:effectLst/>
          </p:spPr>
        </p:cxnSp>
        <p:cxnSp>
          <p:nvCxnSpPr>
            <p:cNvPr id="69" name="직선 연결선 68"/>
            <p:cNvCxnSpPr>
              <a:stCxn id="66" idx="3"/>
              <a:endCxn id="67" idx="1"/>
            </p:cNvCxnSpPr>
            <p:nvPr/>
          </p:nvCxnSpPr>
          <p:spPr>
            <a:xfrm>
              <a:off x="6947090" y="4255473"/>
              <a:ext cx="420224" cy="0"/>
            </a:xfrm>
            <a:prstGeom prst="line">
              <a:avLst/>
            </a:prstGeom>
            <a:noFill/>
            <a:ln w="6350" cap="flat" cmpd="sng" algn="ctr">
              <a:solidFill>
                <a:sysClr val="windowText" lastClr="000000"/>
              </a:solidFill>
              <a:prstDash val="solid"/>
              <a:miter lim="800000"/>
            </a:ln>
            <a:effectLst/>
          </p:spPr>
        </p:cxnSp>
        <p:cxnSp>
          <p:nvCxnSpPr>
            <p:cNvPr id="70" name="꺾인 연결선 69"/>
            <p:cNvCxnSpPr>
              <a:stCxn id="60" idx="0"/>
              <a:endCxn id="65" idx="2"/>
            </p:cNvCxnSpPr>
            <p:nvPr/>
          </p:nvCxnSpPr>
          <p:spPr>
            <a:xfrm rot="5400000" flipH="1" flipV="1">
              <a:off x="5754711" y="1134010"/>
              <a:ext cx="1515356" cy="3889271"/>
            </a:xfrm>
            <a:prstGeom prst="bentConnector3">
              <a:avLst>
                <a:gd name="adj1" fmla="val 50000"/>
              </a:avLst>
            </a:prstGeom>
            <a:noFill/>
            <a:ln w="19050" cap="flat" cmpd="sng" algn="ctr">
              <a:solidFill>
                <a:sysClr val="windowText" lastClr="000000"/>
              </a:solidFill>
              <a:prstDash val="solid"/>
              <a:miter lim="800000"/>
            </a:ln>
            <a:effectLst/>
          </p:spPr>
        </p:cxnSp>
        <p:sp>
          <p:nvSpPr>
            <p:cNvPr id="71" name="직사각형 70"/>
            <p:cNvSpPr/>
            <p:nvPr/>
          </p:nvSpPr>
          <p:spPr>
            <a:xfrm>
              <a:off x="7058244" y="4579764"/>
              <a:ext cx="2797562" cy="276999"/>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LG스마트체2.0 SemiBold" panose="020B0600000101010101" pitchFamily="50" charset="-127"/>
                  <a:ea typeface="LG스마트체2.0 SemiBold" panose="020B0600000101010101" pitchFamily="50" charset="-127"/>
                </a:rPr>
                <a:t>(Responsibility : VS Core Framework)</a:t>
              </a:r>
              <a:endParaRPr kumimoji="0" lang="ko-KR" altLang="en-US" sz="1200" b="0" i="0" u="none" strike="noStrike" kern="0" cap="none" spc="0" normalizeH="0" baseline="0" noProof="0">
                <a:ln>
                  <a:noFill/>
                </a:ln>
                <a:solidFill>
                  <a:prstClr val="black"/>
                </a:solidFill>
                <a:effectLst/>
                <a:uLnTx/>
                <a:uFillTx/>
                <a:latin typeface="LG스마트체2.0 SemiBold" panose="020B0600000101010101" pitchFamily="50" charset="-127"/>
                <a:ea typeface="LG스마트체2.0 SemiBold" panose="020B0600000101010101" pitchFamily="50" charset="-127"/>
              </a:endParaRPr>
            </a:p>
          </p:txBody>
        </p:sp>
        <p:cxnSp>
          <p:nvCxnSpPr>
            <p:cNvPr id="72" name="직선 연결선 71"/>
            <p:cNvCxnSpPr>
              <a:stCxn id="62" idx="0"/>
              <a:endCxn id="64" idx="2"/>
            </p:cNvCxnSpPr>
            <p:nvPr/>
          </p:nvCxnSpPr>
          <p:spPr>
            <a:xfrm flipV="1">
              <a:off x="5862708" y="2320967"/>
              <a:ext cx="0" cy="1515356"/>
            </a:xfrm>
            <a:prstGeom prst="line">
              <a:avLst/>
            </a:prstGeom>
            <a:noFill/>
            <a:ln w="19050" cap="flat" cmpd="sng" algn="ctr">
              <a:solidFill>
                <a:sysClr val="windowText" lastClr="000000"/>
              </a:solidFill>
              <a:prstDash val="solid"/>
              <a:miter lim="800000"/>
            </a:ln>
            <a:effectLst/>
          </p:spPr>
        </p:cxnSp>
        <p:sp>
          <p:nvSpPr>
            <p:cNvPr id="73" name="직사각형 72"/>
            <p:cNvSpPr/>
            <p:nvPr/>
          </p:nvSpPr>
          <p:spPr>
            <a:xfrm>
              <a:off x="4369354" y="1314593"/>
              <a:ext cx="2986715" cy="276999"/>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LG스마트체2.0 SemiBold" panose="020B0600000101010101" pitchFamily="50" charset="-127"/>
                  <a:ea typeface="LG스마트체2.0 SemiBold" panose="020B0600000101010101" pitchFamily="50" charset="-127"/>
                </a:rPr>
                <a:t>(Responsibility : VS OTA &amp; Update Unit)</a:t>
              </a:r>
              <a:endParaRPr kumimoji="0" lang="ko-KR" altLang="en-US" sz="1200" b="0" i="0" u="none" strike="noStrike" kern="0" cap="none" spc="0" normalizeH="0" baseline="0" noProof="0">
                <a:ln>
                  <a:noFill/>
                </a:ln>
                <a:solidFill>
                  <a:prstClr val="black"/>
                </a:solidFill>
                <a:effectLst/>
                <a:uLnTx/>
                <a:uFillTx/>
                <a:latin typeface="LG스마트체2.0 SemiBold" panose="020B0600000101010101" pitchFamily="50" charset="-127"/>
                <a:ea typeface="LG스마트체2.0 SemiBold" panose="020B0600000101010101" pitchFamily="50" charset="-127"/>
              </a:endParaRPr>
            </a:p>
          </p:txBody>
        </p:sp>
        <p:sp>
          <p:nvSpPr>
            <p:cNvPr id="74" name="직사각형 73">
              <a:extLst>
                <a:ext uri="{FF2B5EF4-FFF2-40B4-BE49-F238E27FC236}">
                  <a16:creationId xmlns:a16="http://schemas.microsoft.com/office/drawing/2014/main" id="{563D3819-47AB-AFDA-3922-6AFCE3C612DA}"/>
                </a:ext>
              </a:extLst>
            </p:cNvPr>
            <p:cNvSpPr/>
            <p:nvPr/>
          </p:nvSpPr>
          <p:spPr>
            <a:xfrm>
              <a:off x="1758460" y="5121375"/>
              <a:ext cx="8208502" cy="1483407"/>
            </a:xfrm>
            <a:prstGeom prst="rect">
              <a:avLst/>
            </a:prstGeom>
            <a:noFill/>
            <a:ln w="12700" cap="flat" cmpd="sng" algn="ctr">
              <a:solidFill>
                <a:sysClr val="windowText" lastClr="000000"/>
              </a:solidFill>
              <a:prstDash val="solid"/>
              <a:miter lim="800000"/>
            </a:ln>
            <a:effectLst/>
          </p:spPr>
          <p:txBody>
            <a:bodyPr rtlCol="0" anchor="t"/>
            <a:lstStyle/>
            <a:p>
              <a:pPr marL="0" marR="0" lvl="0" indent="0" defTabSz="914400" eaLnBrk="1" fontAlgn="auto" latinLnBrk="0" hangingPunct="1">
                <a:lnSpc>
                  <a:spcPct val="16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black"/>
                  </a:solidFill>
                  <a:effectLst/>
                  <a:uLnTx/>
                  <a:uFillTx/>
                  <a:latin typeface="Daytona" panose="020B0604020202020204" pitchFamily="34" charset="0"/>
                  <a:ea typeface="맑은 고딕" panose="020B0503020000020004" pitchFamily="50" charset="-127"/>
                  <a:cs typeface="+mn-cs"/>
                </a:rPr>
                <a:t>Key</a:t>
              </a:r>
            </a:p>
            <a:p>
              <a:pPr marL="0" marR="0" lvl="0" indent="0" defTabSz="914400" eaLnBrk="1" fontAlgn="auto" latinLnBrk="0" hangingPunct="1">
                <a:lnSpc>
                  <a:spcPct val="16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black"/>
                  </a:solidFill>
                  <a:effectLst/>
                  <a:uLnTx/>
                  <a:uFillTx/>
                  <a:latin typeface="Daytona" panose="020B0604020202020204" pitchFamily="34" charset="0"/>
                  <a:ea typeface="맑은 고딕" panose="020B0503020000020004" pitchFamily="50" charset="-127"/>
                  <a:cs typeface="+mn-cs"/>
                </a:rPr>
                <a:t>             Adaptive AUTOSAR Functional Cluster, Responsibility : </a:t>
              </a:r>
              <a:r>
                <a:rPr kumimoji="0" lang="en-US" altLang="ko-KR" sz="1000" b="0" i="0" u="none" strike="noStrike" kern="0" cap="none" spc="0" normalizeH="0" baseline="0" noProof="0" dirty="0">
                  <a:ln>
                    <a:noFill/>
                  </a:ln>
                  <a:solidFill>
                    <a:srgbClr val="0070C0"/>
                  </a:solidFill>
                  <a:effectLst/>
                  <a:uLnTx/>
                  <a:uFillTx/>
                  <a:latin typeface="Daytona" panose="020B0604020202020204" pitchFamily="34" charset="0"/>
                  <a:ea typeface="맑은 고딕" panose="020B0503020000020004" pitchFamily="50" charset="-127"/>
                  <a:cs typeface="+mn-cs"/>
                </a:rPr>
                <a:t>CTO / Automotive Platform Task</a:t>
              </a:r>
            </a:p>
            <a:p>
              <a:pPr marL="0" marR="0" lvl="0" indent="0" defTabSz="914400" eaLnBrk="1" fontAlgn="auto" latinLnBrk="0" hangingPunct="1">
                <a:lnSpc>
                  <a:spcPct val="16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black"/>
                  </a:solidFill>
                  <a:effectLst/>
                  <a:uLnTx/>
                  <a:uFillTx/>
                  <a:latin typeface="Daytona" panose="020B0604020202020204" pitchFamily="34" charset="0"/>
                  <a:ea typeface="맑은 고딕" panose="020B0503020000020004" pitchFamily="50" charset="-127"/>
                  <a:cs typeface="+mn-cs"/>
                </a:rPr>
                <a:t>             Adaptive AUTOSAR Functional Cluster, Responsibility : VS / Core Framework Unit</a:t>
              </a:r>
            </a:p>
            <a:p>
              <a:pPr marL="0" marR="0" lvl="0" indent="0" defTabSz="914400" eaLnBrk="1" fontAlgn="auto" latinLnBrk="0" hangingPunct="1">
                <a:lnSpc>
                  <a:spcPct val="16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black"/>
                  </a:solidFill>
                  <a:effectLst/>
                  <a:uLnTx/>
                  <a:uFillTx/>
                  <a:latin typeface="Daytona" panose="020B0604020202020204" pitchFamily="34" charset="0"/>
                  <a:ea typeface="맑은 고딕" panose="020B0503020000020004" pitchFamily="50" charset="-127"/>
                  <a:cs typeface="+mn-cs"/>
                </a:rPr>
                <a:t>             Adaptive AUTOSAR Application, Responsibility : VS / OTA &amp; Update Unit</a:t>
              </a:r>
            </a:p>
            <a:p>
              <a:pPr marL="0" marR="0" lvl="0" indent="0" defTabSz="914400" eaLnBrk="1" fontAlgn="auto" latinLnBrk="0" hangingPunct="1">
                <a:lnSpc>
                  <a:spcPct val="16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black"/>
                  </a:solidFill>
                  <a:effectLst/>
                  <a:uLnTx/>
                  <a:uFillTx/>
                  <a:latin typeface="Daytona" panose="020B0604020202020204" pitchFamily="34" charset="0"/>
                  <a:ea typeface="맑은 고딕" panose="020B0503020000020004" pitchFamily="50" charset="-127"/>
                  <a:cs typeface="+mn-cs"/>
                </a:rPr>
                <a:t>             communication port (</a:t>
              </a:r>
              <a:r>
                <a:rPr kumimoji="0" lang="en-US" altLang="ko-KR" sz="1000" b="0" i="0" u="none" strike="noStrike" kern="0" cap="none" spc="0" normalizeH="0" baseline="0" noProof="0" dirty="0" err="1">
                  <a:ln>
                    <a:noFill/>
                  </a:ln>
                  <a:solidFill>
                    <a:prstClr val="black"/>
                  </a:solidFill>
                  <a:effectLst/>
                  <a:uLnTx/>
                  <a:uFillTx/>
                  <a:latin typeface="Daytona" panose="020B0604020202020204" pitchFamily="34" charset="0"/>
                  <a:ea typeface="맑은 고딕" panose="020B0503020000020004" pitchFamily="50" charset="-127"/>
                  <a:cs typeface="+mn-cs"/>
                </a:rPr>
                <a:t>ara</a:t>
              </a:r>
              <a:r>
                <a:rPr kumimoji="0" lang="en-US" altLang="ko-KR" sz="1000" b="0" i="0" u="none" strike="noStrike" kern="0" cap="none" spc="0" normalizeH="0" baseline="0" noProof="0" dirty="0">
                  <a:ln>
                    <a:noFill/>
                  </a:ln>
                  <a:solidFill>
                    <a:prstClr val="black"/>
                  </a:solidFill>
                  <a:effectLst/>
                  <a:uLnTx/>
                  <a:uFillTx/>
                  <a:latin typeface="Daytona" panose="020B0604020202020204" pitchFamily="34" charset="0"/>
                  <a:ea typeface="맑은 고딕" panose="020B0503020000020004" pitchFamily="50" charset="-127"/>
                  <a:cs typeface="+mn-cs"/>
                </a:rPr>
                <a:t>::com)</a:t>
              </a:r>
            </a:p>
            <a:p>
              <a:pPr marL="0" marR="0" lvl="0" indent="0" defTabSz="914400" eaLnBrk="1" fontAlgn="auto" latinLnBrk="0" hangingPunct="1">
                <a:lnSpc>
                  <a:spcPct val="16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black"/>
                  </a:solidFill>
                  <a:effectLst/>
                  <a:uLnTx/>
                  <a:uFillTx/>
                  <a:latin typeface="Daytona" panose="020B0604020202020204" pitchFamily="34" charset="0"/>
                  <a:ea typeface="맑은 고딕" panose="020B0503020000020004" pitchFamily="50" charset="-127"/>
                  <a:cs typeface="+mn-cs"/>
                </a:rPr>
                <a:t>             Data flow</a:t>
              </a:r>
            </a:p>
          </p:txBody>
        </p:sp>
        <p:sp>
          <p:nvSpPr>
            <p:cNvPr id="75" name="직사각형 74">
              <a:extLst>
                <a:ext uri="{FF2B5EF4-FFF2-40B4-BE49-F238E27FC236}">
                  <a16:creationId xmlns:a16="http://schemas.microsoft.com/office/drawing/2014/main" id="{D3B2E71E-3EAC-8284-B9F9-C8DA06C9F8F4}"/>
                </a:ext>
              </a:extLst>
            </p:cNvPr>
            <p:cNvSpPr/>
            <p:nvPr/>
          </p:nvSpPr>
          <p:spPr>
            <a:xfrm>
              <a:off x="1858805" y="5482209"/>
              <a:ext cx="345621" cy="157066"/>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a:ln>
                  <a:noFill/>
                </a:ln>
                <a:solidFill>
                  <a:prstClr val="white"/>
                </a:solidFill>
                <a:effectLst/>
                <a:uLnTx/>
                <a:uFillTx/>
                <a:latin typeface="Daytona" panose="020B0604030500040204" pitchFamily="34" charset="0"/>
                <a:ea typeface="맑은 고딕" panose="020B0503020000020004" pitchFamily="50" charset="-127"/>
                <a:cs typeface="+mn-cs"/>
              </a:endParaRPr>
            </a:p>
          </p:txBody>
        </p:sp>
        <p:cxnSp>
          <p:nvCxnSpPr>
            <p:cNvPr id="76" name="직선 연결선 75">
              <a:extLst>
                <a:ext uri="{FF2B5EF4-FFF2-40B4-BE49-F238E27FC236}">
                  <a16:creationId xmlns:a16="http://schemas.microsoft.com/office/drawing/2014/main" id="{198E82D6-9B8E-C4F4-9A8A-D7AEAD3521BF}"/>
                </a:ext>
              </a:extLst>
            </p:cNvPr>
            <p:cNvCxnSpPr>
              <a:cxnSpLocks/>
            </p:cNvCxnSpPr>
            <p:nvPr/>
          </p:nvCxnSpPr>
          <p:spPr>
            <a:xfrm>
              <a:off x="1850593" y="6530110"/>
              <a:ext cx="348061" cy="0"/>
            </a:xfrm>
            <a:prstGeom prst="line">
              <a:avLst/>
            </a:prstGeom>
            <a:noFill/>
            <a:ln w="19050" cap="flat" cmpd="sng" algn="ctr">
              <a:solidFill>
                <a:sysClr val="windowText" lastClr="000000"/>
              </a:solidFill>
              <a:prstDash val="solid"/>
              <a:miter lim="800000"/>
              <a:tailEnd type="none"/>
            </a:ln>
            <a:effectLst/>
          </p:spPr>
        </p:cxnSp>
        <p:sp>
          <p:nvSpPr>
            <p:cNvPr id="77" name="직사각형 76">
              <a:extLst>
                <a:ext uri="{FF2B5EF4-FFF2-40B4-BE49-F238E27FC236}">
                  <a16:creationId xmlns:a16="http://schemas.microsoft.com/office/drawing/2014/main" id="{EFCF43DF-4C4E-90D6-3E6F-EA1C10E82F20}"/>
                </a:ext>
              </a:extLst>
            </p:cNvPr>
            <p:cNvSpPr/>
            <p:nvPr/>
          </p:nvSpPr>
          <p:spPr>
            <a:xfrm>
              <a:off x="1858804" y="5977136"/>
              <a:ext cx="345621" cy="158400"/>
            </a:xfrm>
            <a:prstGeom prst="rect">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a:ln>
                  <a:noFill/>
                </a:ln>
                <a:solidFill>
                  <a:prstClr val="white"/>
                </a:solidFill>
                <a:effectLst/>
                <a:uLnTx/>
                <a:uFillTx/>
                <a:latin typeface="Daytona" panose="020B0604030500040204" pitchFamily="34" charset="0"/>
                <a:ea typeface="맑은 고딕" panose="020B0503020000020004" pitchFamily="50" charset="-127"/>
                <a:cs typeface="+mn-cs"/>
              </a:endParaRPr>
            </a:p>
          </p:txBody>
        </p:sp>
        <p:sp>
          <p:nvSpPr>
            <p:cNvPr id="78" name="직사각형 77"/>
            <p:cNvSpPr/>
            <p:nvPr/>
          </p:nvSpPr>
          <p:spPr>
            <a:xfrm>
              <a:off x="2358680" y="4016323"/>
              <a:ext cx="4408410" cy="478300"/>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white"/>
                  </a:solidFill>
                  <a:effectLst/>
                  <a:uLnTx/>
                  <a:uFillTx/>
                  <a:latin typeface="Daytona" panose="020B0604030500040204" pitchFamily="34" charset="0"/>
                  <a:ea typeface="맑은 고딕" panose="020B0503020000020004" pitchFamily="50" charset="-127"/>
                  <a:cs typeface="+mn-cs"/>
                </a:rPr>
                <a:t>UCM Master</a:t>
              </a:r>
            </a:p>
          </p:txBody>
        </p:sp>
        <p:sp>
          <p:nvSpPr>
            <p:cNvPr id="79" name="직사각형 78"/>
            <p:cNvSpPr/>
            <p:nvPr/>
          </p:nvSpPr>
          <p:spPr>
            <a:xfrm>
              <a:off x="2358680" y="1662667"/>
              <a:ext cx="1819423" cy="478300"/>
            </a:xfrm>
            <a:prstGeom prst="rect">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white"/>
                  </a:solidFill>
                  <a:effectLst/>
                  <a:uLnTx/>
                  <a:uFillTx/>
                  <a:latin typeface="Daytona" panose="020B0604030500040204" pitchFamily="34" charset="0"/>
                  <a:ea typeface="맑은 고딕" panose="020B0503020000020004" pitchFamily="50" charset="-127"/>
                  <a:cs typeface="+mn-cs"/>
                </a:rPr>
                <a:t>OTA Client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white"/>
                  </a:solidFill>
                  <a:effectLst/>
                  <a:uLnTx/>
                  <a:uFillTx/>
                  <a:latin typeface="Daytona" panose="020B0604030500040204" pitchFamily="34" charset="0"/>
                  <a:ea typeface="맑은 고딕" panose="020B0503020000020004" pitchFamily="50" charset="-127"/>
                  <a:cs typeface="+mn-cs"/>
                </a:rPr>
                <a:t>Application</a:t>
              </a:r>
            </a:p>
          </p:txBody>
        </p:sp>
        <p:sp>
          <p:nvSpPr>
            <p:cNvPr id="80" name="직사각형 79"/>
            <p:cNvSpPr/>
            <p:nvPr/>
          </p:nvSpPr>
          <p:spPr>
            <a:xfrm>
              <a:off x="4952997" y="1662667"/>
              <a:ext cx="1819423" cy="478300"/>
            </a:xfrm>
            <a:prstGeom prst="rect">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white"/>
                  </a:solidFill>
                  <a:effectLst/>
                  <a:uLnTx/>
                  <a:uFillTx/>
                  <a:latin typeface="Daytona" panose="020B0604030500040204" pitchFamily="34" charset="0"/>
                  <a:ea typeface="맑은 고딕" panose="020B0503020000020004" pitchFamily="50" charset="-127"/>
                  <a:cs typeface="+mn-cs"/>
                </a:rPr>
                <a:t>Vehicle Driver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white"/>
                  </a:solidFill>
                  <a:effectLst/>
                  <a:uLnTx/>
                  <a:uFillTx/>
                  <a:latin typeface="Daytona" panose="020B0604030500040204" pitchFamily="34" charset="0"/>
                  <a:ea typeface="맑은 고딕" panose="020B0503020000020004" pitchFamily="50" charset="-127"/>
                  <a:cs typeface="+mn-cs"/>
                </a:rPr>
                <a:t>Application</a:t>
              </a:r>
            </a:p>
          </p:txBody>
        </p:sp>
        <p:sp>
          <p:nvSpPr>
            <p:cNvPr id="81" name="직사각형 80"/>
            <p:cNvSpPr/>
            <p:nvPr/>
          </p:nvSpPr>
          <p:spPr>
            <a:xfrm>
              <a:off x="7547314" y="1662667"/>
              <a:ext cx="1819423" cy="478300"/>
            </a:xfrm>
            <a:prstGeom prst="rect">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white"/>
                  </a:solidFill>
                  <a:effectLst/>
                  <a:uLnTx/>
                  <a:uFillTx/>
                  <a:latin typeface="Daytona" panose="020B0604030500040204" pitchFamily="34" charset="0"/>
                  <a:ea typeface="맑은 고딕" panose="020B0503020000020004" pitchFamily="50" charset="-127"/>
                  <a:cs typeface="+mn-cs"/>
                </a:rPr>
                <a:t>Vehicle State Manager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white"/>
                  </a:solidFill>
                  <a:effectLst/>
                  <a:uLnTx/>
                  <a:uFillTx/>
                  <a:latin typeface="Daytona" panose="020B0604030500040204" pitchFamily="34" charset="0"/>
                  <a:ea typeface="맑은 고딕" panose="020B0503020000020004" pitchFamily="50" charset="-127"/>
                  <a:cs typeface="+mn-cs"/>
                </a:rPr>
                <a:t>Application</a:t>
              </a:r>
            </a:p>
          </p:txBody>
        </p:sp>
        <p:sp>
          <p:nvSpPr>
            <p:cNvPr id="82" name="직사각형 81"/>
            <p:cNvSpPr/>
            <p:nvPr/>
          </p:nvSpPr>
          <p:spPr>
            <a:xfrm>
              <a:off x="7547314" y="4016323"/>
              <a:ext cx="1819423" cy="478300"/>
            </a:xfrm>
            <a:prstGeom prst="rect">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white"/>
                  </a:solidFill>
                  <a:effectLst/>
                  <a:uLnTx/>
                  <a:uFillTx/>
                  <a:latin typeface="LG스마트체2.0 SemiBold" panose="020B0600000101010101" pitchFamily="50" charset="-127"/>
                  <a:ea typeface="LG스마트체2.0 SemiBold" panose="020B0600000101010101" pitchFamily="50" charset="-127"/>
                  <a:cs typeface="+mn-cs"/>
                </a:rPr>
                <a:t>UCM Subordinate</a:t>
              </a:r>
            </a:p>
          </p:txBody>
        </p:sp>
        <p:sp>
          <p:nvSpPr>
            <p:cNvPr id="83" name="직사각형 82"/>
            <p:cNvSpPr/>
            <p:nvPr/>
          </p:nvSpPr>
          <p:spPr>
            <a:xfrm>
              <a:off x="1858804" y="5731098"/>
              <a:ext cx="345600" cy="158400"/>
            </a:xfrm>
            <a:prstGeom prst="rect">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800" b="0" i="0" u="none" strike="noStrike" kern="0" cap="none" spc="0" normalizeH="0" baseline="0" noProof="0" dirty="0">
                <a:ln>
                  <a:noFill/>
                </a:ln>
                <a:solidFill>
                  <a:prstClr val="white"/>
                </a:solidFill>
                <a:effectLst/>
                <a:uLnTx/>
                <a:uFillTx/>
                <a:latin typeface="LG스마트체2.0 SemiBold" panose="020B0600000101010101" pitchFamily="50" charset="-127"/>
                <a:ea typeface="LG스마트체2.0 SemiBold" panose="020B0600000101010101" pitchFamily="50" charset="-127"/>
                <a:cs typeface="+mn-cs"/>
              </a:endParaRPr>
            </a:p>
          </p:txBody>
        </p:sp>
        <p:sp>
          <p:nvSpPr>
            <p:cNvPr id="84" name="직사각형 83"/>
            <p:cNvSpPr/>
            <p:nvPr/>
          </p:nvSpPr>
          <p:spPr>
            <a:xfrm>
              <a:off x="1952623" y="6227359"/>
              <a:ext cx="144000" cy="144000"/>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800" b="0" i="0" u="none" strike="noStrike" kern="0" cap="none" spc="0" normalizeH="0" baseline="0" noProof="0" dirty="0">
                <a:ln>
                  <a:noFill/>
                </a:ln>
                <a:solidFill>
                  <a:prstClr val="black"/>
                </a:solidFill>
                <a:effectLst/>
                <a:uLnTx/>
                <a:uFillTx/>
                <a:latin typeface="LG스마트체2.0 SemiBold" panose="020B0600000101010101" pitchFamily="50" charset="-127"/>
                <a:ea typeface="LG스마트체2.0 SemiBold" panose="020B0600000101010101" pitchFamily="50" charset="-127"/>
                <a:cs typeface="+mn-cs"/>
              </a:endParaRPr>
            </a:p>
          </p:txBody>
        </p:sp>
      </p:grpSp>
      <p:sp>
        <p:nvSpPr>
          <p:cNvPr id="32" name="오른쪽 화살표 31">
            <a:hlinkClick r:id="rId2" action="ppaction://hlinksldjump"/>
          </p:cNvPr>
          <p:cNvSpPr/>
          <p:nvPr/>
        </p:nvSpPr>
        <p:spPr>
          <a:xfrm rot="10800000">
            <a:off x="11622614" y="6412474"/>
            <a:ext cx="468052" cy="387443"/>
          </a:xfrm>
          <a:prstGeom prst="rightArrow">
            <a:avLst/>
          </a:prstGeom>
          <a:solidFill>
            <a:srgbClr val="B2B2B2"/>
          </a:solidFill>
        </p:spPr>
        <p:txBody>
          <a:bodyPr rtlCol="0" anchor="ctr">
            <a:spAutoFit/>
          </a:bodyPr>
          <a:lstStyle/>
          <a:p>
            <a:pPr marL="0" marR="0" algn="ctr">
              <a:spcBef>
                <a:spcPts val="0"/>
              </a:spcBef>
              <a:spcAft>
                <a:spcPts val="0"/>
              </a:spcAft>
            </a:pPr>
            <a:endParaRPr lang="en-US" sz="1000" dirty="0">
              <a:solidFill>
                <a:srgbClr val="000000"/>
              </a:solidFill>
              <a:latin typeface="Malgun Gothic" panose="020B0503020000020004" pitchFamily="50" charset="-127"/>
              <a:ea typeface="Malgun Gothic" panose="020B0503020000020004" pitchFamily="50" charset="-127"/>
            </a:endParaRPr>
          </a:p>
        </p:txBody>
      </p:sp>
    </p:spTree>
    <p:extLst>
      <p:ext uri="{BB962C8B-B14F-4D97-AF65-F5344CB8AC3E}">
        <p14:creationId xmlns:p14="http://schemas.microsoft.com/office/powerpoint/2010/main" val="7485771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5360" y="98395"/>
            <a:ext cx="6378662" cy="369332"/>
          </a:xfrm>
          <a:prstGeom prst="rect">
            <a:avLst/>
          </a:prstGeom>
          <a:noFill/>
        </p:spPr>
        <p:txBody>
          <a:bodyPr wrap="square" rtlCol="0">
            <a:spAutoFit/>
          </a:bodyPr>
          <a:lstStyle/>
          <a:p>
            <a:r>
              <a:rPr lang="en-US" altLang="ko-KR" sz="1800" dirty="0">
                <a:solidFill>
                  <a:prstClr val="black"/>
                </a:solidFill>
                <a:latin typeface="LG Smart UI SemiBold" panose="020B0700000101010101" pitchFamily="50" charset="-127"/>
                <a:ea typeface="LG Smart UI SemiBold" panose="020B0700000101010101" pitchFamily="50" charset="-127"/>
              </a:rPr>
              <a:t>Appendix 3. Project </a:t>
            </a:r>
            <a:r>
              <a:rPr lang="ko-KR" altLang="en-US" sz="1800" dirty="0">
                <a:solidFill>
                  <a:prstClr val="black"/>
                </a:solidFill>
                <a:latin typeface="LG Smart UI SemiBold" panose="020B0700000101010101" pitchFamily="50" charset="-127"/>
                <a:ea typeface="LG Smart UI SemiBold" panose="020B0700000101010101" pitchFamily="50" charset="-127"/>
              </a:rPr>
              <a:t>참여 인원 구성</a:t>
            </a:r>
            <a:endParaRPr lang="en-US" altLang="ko-KR" sz="1800" dirty="0">
              <a:solidFill>
                <a:prstClr val="black"/>
              </a:solidFill>
              <a:latin typeface="LG Smart UI SemiBold" panose="020B0700000101010101" pitchFamily="50" charset="-127"/>
              <a:ea typeface="LG Smart UI SemiBold" panose="020B0700000101010101" pitchFamily="50" charset="-127"/>
            </a:endParaRPr>
          </a:p>
        </p:txBody>
      </p:sp>
      <p:sp>
        <p:nvSpPr>
          <p:cNvPr id="4" name="텍스트 개체 틀 3"/>
          <p:cNvSpPr txBox="1">
            <a:spLocks/>
          </p:cNvSpPr>
          <p:nvPr/>
        </p:nvSpPr>
        <p:spPr>
          <a:xfrm>
            <a:off x="438485" y="672117"/>
            <a:ext cx="11418155" cy="443198"/>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a:lnSpc>
                <a:spcPct val="120000"/>
              </a:lnSpc>
              <a:spcBef>
                <a:spcPct val="50000"/>
              </a:spcBef>
            </a:pP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인원 구성</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endParaRPr lang="en-US" altLang="ko-KR" sz="1000" dirty="0">
              <a:solidFill>
                <a:srgbClr val="00B050"/>
              </a:solidFill>
              <a:latin typeface="LG Smart UI SemiBold" panose="020B0700000101010101" pitchFamily="50" charset="-127"/>
              <a:ea typeface="LG Smart UI SemiBold" panose="020B0700000101010101" pitchFamily="50" charset="-127"/>
            </a:endParaRPr>
          </a:p>
        </p:txBody>
      </p:sp>
      <p:graphicFrame>
        <p:nvGraphicFramePr>
          <p:cNvPr id="32" name="표 31"/>
          <p:cNvGraphicFramePr>
            <a:graphicFrameLocks noGrp="1"/>
          </p:cNvGraphicFramePr>
          <p:nvPr>
            <p:extLst>
              <p:ext uri="{D42A27DB-BD31-4B8C-83A1-F6EECF244321}">
                <p14:modId xmlns:p14="http://schemas.microsoft.com/office/powerpoint/2010/main" val="3611417242"/>
              </p:ext>
            </p:extLst>
          </p:nvPr>
        </p:nvGraphicFramePr>
        <p:xfrm>
          <a:off x="695400" y="1016732"/>
          <a:ext cx="8820980" cy="2895600"/>
        </p:xfrm>
        <a:graphic>
          <a:graphicData uri="http://schemas.openxmlformats.org/drawingml/2006/table">
            <a:tbl>
              <a:tblPr firstRow="1" firstCol="1" bandRow="1"/>
              <a:tblGrid>
                <a:gridCol w="1950470">
                  <a:extLst>
                    <a:ext uri="{9D8B030D-6E8A-4147-A177-3AD203B41FA5}">
                      <a16:colId xmlns:a16="http://schemas.microsoft.com/office/drawing/2014/main" val="3713388902"/>
                    </a:ext>
                  </a:extLst>
                </a:gridCol>
                <a:gridCol w="6870510">
                  <a:extLst>
                    <a:ext uri="{9D8B030D-6E8A-4147-A177-3AD203B41FA5}">
                      <a16:colId xmlns:a16="http://schemas.microsoft.com/office/drawing/2014/main" val="2445770441"/>
                    </a:ext>
                  </a:extLst>
                </a:gridCol>
              </a:tblGrid>
              <a:tr h="0">
                <a:tc>
                  <a:txBody>
                    <a:bodyPr/>
                    <a:lstStyle/>
                    <a:p>
                      <a:pPr algn="ctr"/>
                      <a:r>
                        <a:rPr lang="ko-KR" altLang="en-US" sz="1400" dirty="0" err="1">
                          <a:effectLst/>
                          <a:latin typeface="LG Smart UI SemiBold" panose="020B0700000101010101" pitchFamily="50" charset="-127"/>
                          <a:ea typeface="LG Smart UI SemiBold" panose="020B0700000101010101" pitchFamily="50" charset="-127"/>
                          <a:cs typeface="굴림" panose="020B0600000101010101" pitchFamily="50" charset="-127"/>
                        </a:rPr>
                        <a:t>조직명</a:t>
                      </a:r>
                      <a:endParaRPr lang="en-US" sz="14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400" dirty="0">
                          <a:effectLst/>
                          <a:latin typeface="LG Smart UI SemiBold" panose="020B0700000101010101" pitchFamily="50" charset="-127"/>
                          <a:ea typeface="LG Smart UI SemiBold" panose="020B0700000101010101" pitchFamily="50" charset="-127"/>
                          <a:cs typeface="굴림" panose="020B0600000101010101" pitchFamily="50" charset="-127"/>
                        </a:rPr>
                        <a:t> CTO Division</a:t>
                      </a:r>
                      <a:r>
                        <a:rPr lang="en-US" sz="1400" baseline="0" dirty="0">
                          <a:effectLst/>
                          <a:latin typeface="LG Smart UI SemiBold" panose="020B0700000101010101" pitchFamily="50" charset="-127"/>
                          <a:ea typeface="LG Smart UI SemiBold" panose="020B0700000101010101" pitchFamily="50" charset="-127"/>
                          <a:cs typeface="굴림" panose="020B0600000101010101" pitchFamily="50" charset="-127"/>
                        </a:rPr>
                        <a:t> / Software Center /</a:t>
                      </a:r>
                      <a:br>
                        <a:rPr lang="en-US" sz="1400" baseline="0" dirty="0">
                          <a:effectLst/>
                          <a:latin typeface="LG Smart UI SemiBold" panose="020B0700000101010101" pitchFamily="50" charset="-127"/>
                          <a:ea typeface="LG Smart UI SemiBold" panose="020B0700000101010101" pitchFamily="50" charset="-127"/>
                          <a:cs typeface="굴림" panose="020B0600000101010101" pitchFamily="50" charset="-127"/>
                        </a:rPr>
                      </a:br>
                      <a:r>
                        <a:rPr lang="en-US" sz="1400" baseline="0" dirty="0">
                          <a:effectLst/>
                          <a:latin typeface="LG Smart UI SemiBold" panose="020B0700000101010101" pitchFamily="50" charset="-127"/>
                          <a:ea typeface="LG Smart UI SemiBold" panose="020B0700000101010101" pitchFamily="50" charset="-127"/>
                          <a:cs typeface="굴림" panose="020B0600000101010101" pitchFamily="50" charset="-127"/>
                        </a:rPr>
                        <a:t> Software Platform (</a:t>
                      </a:r>
                      <a:r>
                        <a:rPr lang="ko-KR" altLang="en-US" sz="1400" baseline="0" dirty="0">
                          <a:effectLst/>
                          <a:latin typeface="LG Smart UI SemiBold" panose="020B0700000101010101" pitchFamily="50" charset="-127"/>
                          <a:ea typeface="LG Smart UI SemiBold" panose="020B0700000101010101" pitchFamily="50" charset="-127"/>
                          <a:cs typeface="굴림" panose="020B0600000101010101" pitchFamily="50" charset="-127"/>
                        </a:rPr>
                        <a:t>연구소</a:t>
                      </a:r>
                      <a:r>
                        <a:rPr lang="en-US" altLang="ko-KR" sz="1400" baseline="0" dirty="0">
                          <a:effectLst/>
                          <a:latin typeface="LG Smart UI SemiBold" panose="020B0700000101010101" pitchFamily="50" charset="-127"/>
                          <a:ea typeface="LG Smart UI SemiBold" panose="020B0700000101010101" pitchFamily="50" charset="-127"/>
                          <a:cs typeface="굴림" panose="020B0600000101010101" pitchFamily="50" charset="-127"/>
                        </a:rPr>
                        <a:t>) / Automotive Platform Task</a:t>
                      </a:r>
                      <a:endParaRPr lang="en-US" sz="14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81789417"/>
                  </a:ext>
                </a:extLst>
              </a:tr>
              <a:tr h="0">
                <a:tc>
                  <a:txBody>
                    <a:bodyPr/>
                    <a:lstStyle/>
                    <a:p>
                      <a:pPr algn="ctr"/>
                      <a:r>
                        <a:rPr lang="en-US" sz="1400" dirty="0">
                          <a:effectLst/>
                          <a:latin typeface="LG Smart UI SemiBold" panose="020B0700000101010101" pitchFamily="50" charset="-127"/>
                          <a:ea typeface="LG Smart UI SemiBold" panose="020B0700000101010101" pitchFamily="50" charset="-127"/>
                          <a:cs typeface="굴림" panose="020B0600000101010101" pitchFamily="50" charset="-127"/>
                        </a:rPr>
                        <a:t>Task Leader</a:t>
                      </a: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ko-KR" altLang="en-US" sz="1400" dirty="0">
                          <a:effectLst/>
                          <a:latin typeface="LG Smart UI SemiBold" panose="020B0700000101010101" pitchFamily="50" charset="-127"/>
                          <a:ea typeface="LG Smart UI SemiBold" panose="020B0700000101010101" pitchFamily="50" charset="-127"/>
                          <a:cs typeface="Arial" panose="020B0604020202020204" pitchFamily="34" charset="0"/>
                        </a:rPr>
                        <a:t> </a:t>
                      </a:r>
                      <a:r>
                        <a:rPr lang="ko-KR" altLang="en-US" sz="1400" dirty="0" err="1">
                          <a:effectLst/>
                          <a:latin typeface="LG Smart UI SemiBold" panose="020B0700000101010101" pitchFamily="50" charset="-127"/>
                          <a:ea typeface="LG Smart UI SemiBold" panose="020B0700000101010101" pitchFamily="50" charset="-127"/>
                          <a:cs typeface="Arial" panose="020B0604020202020204" pitchFamily="34" charset="0"/>
                        </a:rPr>
                        <a:t>민성욱</a:t>
                      </a:r>
                      <a:r>
                        <a:rPr lang="ko-KR" altLang="en-US" sz="1400" dirty="0">
                          <a:effectLst/>
                          <a:latin typeface="LG Smart UI SemiBold" panose="020B0700000101010101" pitchFamily="50" charset="-127"/>
                          <a:ea typeface="LG Smart UI SemiBold" panose="020B0700000101010101" pitchFamily="50" charset="-127"/>
                          <a:cs typeface="Arial" panose="020B0604020202020204" pitchFamily="34" charset="0"/>
                        </a:rPr>
                        <a:t> 책임연구원</a:t>
                      </a:r>
                      <a:endParaRPr lang="en-US" sz="14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17818804"/>
                  </a:ext>
                </a:extLst>
              </a:tr>
              <a:tr h="0">
                <a:tc>
                  <a:txBody>
                    <a:bodyPr/>
                    <a:lstStyle/>
                    <a:p>
                      <a:pPr algn="ctr"/>
                      <a:r>
                        <a:rPr lang="en-US" sz="1400" b="1"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Project</a:t>
                      </a:r>
                      <a:r>
                        <a:rPr lang="en-US" sz="1400" b="1" kern="100" baseline="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Leader</a:t>
                      </a:r>
                      <a:endParaRPr lang="en-US" sz="14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ko-KR" altLang="en-US" sz="14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a:t>
                      </a:r>
                      <a:r>
                        <a:rPr lang="ko-KR" altLang="en-US" sz="1400" kern="100" dirty="0" err="1">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류성근</a:t>
                      </a:r>
                      <a:r>
                        <a:rPr lang="ko-KR" altLang="en-US" sz="14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책임연구원</a:t>
                      </a:r>
                      <a:endParaRPr lang="en-US" sz="14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74828268"/>
                  </a:ext>
                </a:extLst>
              </a:tr>
              <a:tr h="0">
                <a:tc>
                  <a:txBody>
                    <a:bodyPr/>
                    <a:lstStyle/>
                    <a:p>
                      <a:pPr algn="ctr"/>
                      <a:r>
                        <a:rPr lang="en-US" sz="1400" dirty="0">
                          <a:effectLst/>
                          <a:latin typeface="LG Smart UI SemiBold" panose="020B0700000101010101" pitchFamily="50" charset="-127"/>
                          <a:ea typeface="LG Smart UI SemiBold" panose="020B0700000101010101" pitchFamily="50" charset="-127"/>
                          <a:cs typeface="굴림" panose="020B0600000101010101" pitchFamily="50" charset="-127"/>
                        </a:rPr>
                        <a:t>Software Architect</a:t>
                      </a: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ko-KR" altLang="en-US" sz="14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a:t>
                      </a:r>
                      <a:r>
                        <a:rPr lang="ko-KR" altLang="en-US" sz="1400" kern="100" dirty="0" err="1">
                          <a:solidFill>
                            <a:srgbClr val="00B050"/>
                          </a:solidFill>
                          <a:effectLst/>
                          <a:latin typeface="LG Smart UI SemiBold" panose="020B0700000101010101" pitchFamily="50" charset="-127"/>
                          <a:ea typeface="LG Smart UI SemiBold" panose="020B0700000101010101" pitchFamily="50" charset="-127"/>
                          <a:cs typeface="Arial" panose="020B0604020202020204" pitchFamily="34" charset="0"/>
                        </a:rPr>
                        <a:t>박창훈</a:t>
                      </a:r>
                      <a:r>
                        <a:rPr lang="ko-KR" altLang="en-US" sz="1400" kern="100" dirty="0">
                          <a:solidFill>
                            <a:srgbClr val="00B050"/>
                          </a:solidFill>
                          <a:effectLst/>
                          <a:latin typeface="LG Smart UI SemiBold" panose="020B0700000101010101" pitchFamily="50" charset="-127"/>
                          <a:ea typeface="LG Smart UI SemiBold" panose="020B0700000101010101" pitchFamily="50" charset="-127"/>
                          <a:cs typeface="Arial" panose="020B0604020202020204" pitchFamily="34" charset="0"/>
                        </a:rPr>
                        <a:t> 책임연구원</a:t>
                      </a:r>
                      <a:r>
                        <a:rPr lang="ko-KR" altLang="en-US" sz="14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a:t>
                      </a:r>
                      <a:r>
                        <a:rPr lang="en-US" altLang="ko-KR" sz="14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(Function</a:t>
                      </a:r>
                      <a:r>
                        <a:rPr lang="en-US" altLang="ko-KR" sz="1400" kern="100" baseline="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Owner(</a:t>
                      </a:r>
                      <a:r>
                        <a:rPr lang="ko-KR" altLang="en-US" sz="14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대외 </a:t>
                      </a:r>
                      <a:r>
                        <a:rPr lang="en-US" altLang="ko-KR" sz="14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Communication),</a:t>
                      </a:r>
                      <a:r>
                        <a:rPr lang="en-US" altLang="ko-KR" sz="1400" kern="100" baseline="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a:t>
                      </a:r>
                      <a:r>
                        <a:rPr lang="en-US" altLang="ko-KR" sz="14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Requirement </a:t>
                      </a:r>
                      <a:r>
                        <a:rPr lang="ko-KR" altLang="en-US" sz="14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분석</a:t>
                      </a:r>
                      <a:r>
                        <a:rPr lang="en-US" altLang="ko-KR" sz="14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SAD </a:t>
                      </a:r>
                      <a:r>
                        <a:rPr lang="ko-KR" altLang="en-US" sz="14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작성</a:t>
                      </a:r>
                      <a:r>
                        <a:rPr lang="en-US" altLang="ko-KR" sz="14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a:t>
                      </a:r>
                      <a:endParaRPr lang="en-US" sz="14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36405767"/>
                  </a:ext>
                </a:extLst>
              </a:tr>
              <a:tr h="0">
                <a:tc rowSpan="3">
                  <a:txBody>
                    <a:bodyPr/>
                    <a:lstStyle/>
                    <a:p>
                      <a:pPr algn="ctr"/>
                      <a:r>
                        <a:rPr lang="en-US" sz="1400" dirty="0">
                          <a:effectLst/>
                          <a:latin typeface="LG Smart UI SemiBold" panose="020B0700000101010101" pitchFamily="50" charset="-127"/>
                          <a:ea typeface="LG Smart UI SemiBold" panose="020B0700000101010101" pitchFamily="50" charset="-127"/>
                          <a:cs typeface="굴림" panose="020B0600000101010101" pitchFamily="50" charset="-127"/>
                        </a:rPr>
                        <a:t>Software Developer</a:t>
                      </a: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ko-KR" altLang="en-US" sz="1400" dirty="0">
                          <a:effectLst/>
                          <a:latin typeface="LG Smart UI SemiBold" panose="020B0700000101010101" pitchFamily="50" charset="-127"/>
                          <a:ea typeface="LG Smart UI SemiBold" panose="020B0700000101010101" pitchFamily="50" charset="-127"/>
                          <a:cs typeface="굴림" panose="020B0600000101010101" pitchFamily="50" charset="-127"/>
                        </a:rPr>
                        <a:t> </a:t>
                      </a:r>
                      <a:r>
                        <a:rPr lang="ko-KR" altLang="en-US" sz="1400" dirty="0" err="1">
                          <a:solidFill>
                            <a:srgbClr val="00B050"/>
                          </a:solidFill>
                          <a:effectLst/>
                          <a:latin typeface="LG Smart UI SemiBold" panose="020B0700000101010101" pitchFamily="50" charset="-127"/>
                          <a:ea typeface="LG Smart UI SemiBold" panose="020B0700000101010101" pitchFamily="50" charset="-127"/>
                          <a:cs typeface="굴림" panose="020B0600000101010101" pitchFamily="50" charset="-127"/>
                        </a:rPr>
                        <a:t>박창훈</a:t>
                      </a:r>
                      <a:r>
                        <a:rPr lang="ko-KR" altLang="en-US" sz="1400" dirty="0">
                          <a:solidFill>
                            <a:srgbClr val="00B050"/>
                          </a:solidFill>
                          <a:effectLst/>
                          <a:latin typeface="LG Smart UI SemiBold" panose="020B0700000101010101" pitchFamily="50" charset="-127"/>
                          <a:ea typeface="LG Smart UI SemiBold" panose="020B0700000101010101" pitchFamily="50" charset="-127"/>
                          <a:cs typeface="굴림" panose="020B0600000101010101" pitchFamily="50" charset="-127"/>
                        </a:rPr>
                        <a:t> 책임연구원</a:t>
                      </a:r>
                      <a:r>
                        <a:rPr lang="ko-KR" altLang="en-US" sz="1400" dirty="0">
                          <a:effectLst/>
                          <a:latin typeface="LG Smart UI SemiBold" panose="020B0700000101010101" pitchFamily="50" charset="-127"/>
                          <a:ea typeface="LG Smart UI SemiBold" panose="020B0700000101010101" pitchFamily="50" charset="-127"/>
                          <a:cs typeface="굴림" panose="020B0600000101010101" pitchFamily="50" charset="-127"/>
                        </a:rPr>
                        <a:t> </a:t>
                      </a:r>
                      <a:r>
                        <a:rPr lang="en-US" altLang="ko-KR" sz="1400" dirty="0">
                          <a:effectLst/>
                          <a:latin typeface="LG Smart UI SemiBold" panose="020B0700000101010101" pitchFamily="50" charset="-127"/>
                          <a:ea typeface="LG Smart UI SemiBold" panose="020B0700000101010101" pitchFamily="50" charset="-127"/>
                          <a:cs typeface="굴림" panose="020B0600000101010101" pitchFamily="50" charset="-127"/>
                        </a:rPr>
                        <a:t>(SDD</a:t>
                      </a:r>
                      <a:r>
                        <a:rPr lang="en-US" altLang="ko-KR" sz="1400" baseline="0" dirty="0">
                          <a:effectLst/>
                          <a:latin typeface="LG Smart UI SemiBold" panose="020B0700000101010101" pitchFamily="50" charset="-127"/>
                          <a:ea typeface="LG Smart UI SemiBold" panose="020B0700000101010101" pitchFamily="50" charset="-127"/>
                          <a:cs typeface="굴림" panose="020B0600000101010101" pitchFamily="50" charset="-127"/>
                        </a:rPr>
                        <a:t> </a:t>
                      </a:r>
                      <a:r>
                        <a:rPr lang="ko-KR" altLang="en-US" sz="1400" baseline="0" dirty="0">
                          <a:effectLst/>
                          <a:latin typeface="LG Smart UI SemiBold" panose="020B0700000101010101" pitchFamily="50" charset="-127"/>
                          <a:ea typeface="LG Smart UI SemiBold" panose="020B0700000101010101" pitchFamily="50" charset="-127"/>
                          <a:cs typeface="굴림" panose="020B0600000101010101" pitchFamily="50" charset="-127"/>
                        </a:rPr>
                        <a:t>작성</a:t>
                      </a:r>
                      <a:r>
                        <a:rPr lang="en-US" altLang="ko-KR" sz="1400" baseline="0" dirty="0">
                          <a:effectLst/>
                          <a:latin typeface="LG Smart UI SemiBold" panose="020B0700000101010101" pitchFamily="50" charset="-127"/>
                          <a:ea typeface="LG Smart UI SemiBold" panose="020B0700000101010101" pitchFamily="50" charset="-127"/>
                          <a:cs typeface="굴림" panose="020B0600000101010101" pitchFamily="50" charset="-127"/>
                        </a:rPr>
                        <a:t>,</a:t>
                      </a:r>
                      <a:r>
                        <a:rPr lang="ko-KR" altLang="en-US" sz="1400" baseline="0" dirty="0">
                          <a:effectLst/>
                          <a:latin typeface="LG Smart UI SemiBold" panose="020B0700000101010101" pitchFamily="50" charset="-127"/>
                          <a:ea typeface="LG Smart UI SemiBold" panose="020B0700000101010101" pitchFamily="50" charset="-127"/>
                          <a:cs typeface="굴림" panose="020B0600000101010101" pitchFamily="50" charset="-127"/>
                        </a:rPr>
                        <a:t> </a:t>
                      </a:r>
                      <a:r>
                        <a:rPr lang="en-US" altLang="ko-KR" sz="1400" dirty="0">
                          <a:effectLst/>
                          <a:latin typeface="LG Smart UI SemiBold" panose="020B0700000101010101" pitchFamily="50" charset="-127"/>
                          <a:ea typeface="LG Smart UI SemiBold" panose="020B0700000101010101" pitchFamily="50" charset="-127"/>
                          <a:cs typeface="굴림" panose="020B0600000101010101" pitchFamily="50" charset="-127"/>
                        </a:rPr>
                        <a:t>UCM Master Interface </a:t>
                      </a:r>
                      <a:r>
                        <a:rPr lang="ko-KR" altLang="en-US" sz="1400" dirty="0">
                          <a:effectLst/>
                          <a:latin typeface="LG Smart UI SemiBold" panose="020B0700000101010101" pitchFamily="50" charset="-127"/>
                          <a:ea typeface="LG Smart UI SemiBold" panose="020B0700000101010101" pitchFamily="50" charset="-127"/>
                          <a:cs typeface="굴림" panose="020B0600000101010101" pitchFamily="50" charset="-127"/>
                        </a:rPr>
                        <a:t>구현</a:t>
                      </a:r>
                      <a:r>
                        <a:rPr lang="en-US" altLang="ko-KR" sz="1400" dirty="0">
                          <a:effectLst/>
                          <a:latin typeface="LG Smart UI SemiBold" panose="020B0700000101010101" pitchFamily="50" charset="-127"/>
                          <a:ea typeface="LG Smart UI SemiBold" panose="020B0700000101010101" pitchFamily="50" charset="-127"/>
                          <a:cs typeface="굴림" panose="020B0600000101010101" pitchFamily="50" charset="-127"/>
                        </a:rPr>
                        <a:t>)</a:t>
                      </a:r>
                      <a:endParaRPr lang="en-US" sz="14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54748698"/>
                  </a:ext>
                </a:extLst>
              </a:tr>
              <a:tr h="0">
                <a:tc vMerge="1">
                  <a:txBody>
                    <a:bodyPr/>
                    <a:lstStyle/>
                    <a:p>
                      <a:endParaRPr lang="en-US"/>
                    </a:p>
                  </a:txBody>
                  <a:tcPr/>
                </a:tc>
                <a:tc>
                  <a:txBody>
                    <a:bodyPr/>
                    <a:lstStyle/>
                    <a:p>
                      <a:pPr marL="0" marR="0" indent="0" algn="l" defTabSz="914423" rtl="0" eaLnBrk="1" fontAlgn="auto" latinLnBrk="1" hangingPunct="1">
                        <a:lnSpc>
                          <a:spcPct val="100000"/>
                        </a:lnSpc>
                        <a:spcBef>
                          <a:spcPts val="0"/>
                        </a:spcBef>
                        <a:spcAft>
                          <a:spcPts val="0"/>
                        </a:spcAft>
                        <a:buClrTx/>
                        <a:buSzTx/>
                        <a:buFontTx/>
                        <a:buNone/>
                        <a:tabLst/>
                        <a:defRPr/>
                      </a:pPr>
                      <a:r>
                        <a:rPr lang="ko-KR" altLang="en-US" sz="1400" dirty="0">
                          <a:effectLst/>
                          <a:latin typeface="LG Smart UI SemiBold" panose="020B0700000101010101" pitchFamily="50" charset="-127"/>
                          <a:ea typeface="LG Smart UI SemiBold" panose="020B0700000101010101" pitchFamily="50" charset="-127"/>
                          <a:cs typeface="굴림" panose="020B0600000101010101" pitchFamily="50" charset="-127"/>
                        </a:rPr>
                        <a:t> </a:t>
                      </a:r>
                      <a:r>
                        <a:rPr lang="ko-KR" altLang="en-US" sz="1400" dirty="0" err="1">
                          <a:effectLst/>
                          <a:latin typeface="LG Smart UI SemiBold" panose="020B0700000101010101" pitchFamily="50" charset="-127"/>
                          <a:ea typeface="LG Smart UI SemiBold" panose="020B0700000101010101" pitchFamily="50" charset="-127"/>
                          <a:cs typeface="굴림" panose="020B0600000101010101" pitchFamily="50" charset="-127"/>
                        </a:rPr>
                        <a:t>구본강</a:t>
                      </a:r>
                      <a:r>
                        <a:rPr lang="ko-KR" altLang="en-US" sz="1400" dirty="0">
                          <a:effectLst/>
                          <a:latin typeface="LG Smart UI SemiBold" panose="020B0700000101010101" pitchFamily="50" charset="-127"/>
                          <a:ea typeface="LG Smart UI SemiBold" panose="020B0700000101010101" pitchFamily="50" charset="-127"/>
                          <a:cs typeface="굴림" panose="020B0600000101010101" pitchFamily="50" charset="-127"/>
                        </a:rPr>
                        <a:t> 책임연구원 </a:t>
                      </a:r>
                      <a:r>
                        <a:rPr lang="en-US" altLang="ko-KR" sz="1400" dirty="0">
                          <a:effectLst/>
                          <a:latin typeface="LG Smart UI SemiBold" panose="020B0700000101010101" pitchFamily="50" charset="-127"/>
                          <a:ea typeface="LG Smart UI SemiBold" panose="020B0700000101010101" pitchFamily="50" charset="-127"/>
                          <a:cs typeface="굴림" panose="020B0600000101010101" pitchFamily="50" charset="-127"/>
                        </a:rPr>
                        <a:t>(SDD </a:t>
                      </a:r>
                      <a:r>
                        <a:rPr lang="ko-KR" altLang="en-US" sz="1400" dirty="0">
                          <a:effectLst/>
                          <a:latin typeface="LG Smart UI SemiBold" panose="020B0700000101010101" pitchFamily="50" charset="-127"/>
                          <a:ea typeface="LG Smart UI SemiBold" panose="020B0700000101010101" pitchFamily="50" charset="-127"/>
                          <a:cs typeface="굴림" panose="020B0600000101010101" pitchFamily="50" charset="-127"/>
                        </a:rPr>
                        <a:t>작성</a:t>
                      </a:r>
                      <a:r>
                        <a:rPr lang="en-US" altLang="ko-KR" sz="1400" dirty="0">
                          <a:effectLst/>
                          <a:latin typeface="LG Smart UI SemiBold" panose="020B0700000101010101" pitchFamily="50" charset="-127"/>
                          <a:ea typeface="LG Smart UI SemiBold" panose="020B0700000101010101" pitchFamily="50" charset="-127"/>
                          <a:cs typeface="굴림" panose="020B0600000101010101" pitchFamily="50" charset="-127"/>
                        </a:rPr>
                        <a:t>, UCM Master Feature </a:t>
                      </a:r>
                      <a:r>
                        <a:rPr lang="ko-KR" altLang="en-US" sz="1400" dirty="0">
                          <a:effectLst/>
                          <a:latin typeface="LG Smart UI SemiBold" panose="020B0700000101010101" pitchFamily="50" charset="-127"/>
                          <a:ea typeface="LG Smart UI SemiBold" panose="020B0700000101010101" pitchFamily="50" charset="-127"/>
                          <a:cs typeface="굴림" panose="020B0600000101010101" pitchFamily="50" charset="-127"/>
                        </a:rPr>
                        <a:t>구현</a:t>
                      </a:r>
                      <a:r>
                        <a:rPr lang="en-US" altLang="ko-KR" sz="1400" dirty="0">
                          <a:effectLst/>
                          <a:latin typeface="LG Smart UI SemiBold" panose="020B0700000101010101" pitchFamily="50" charset="-127"/>
                          <a:ea typeface="LG Smart UI SemiBold" panose="020B0700000101010101" pitchFamily="50" charset="-127"/>
                          <a:cs typeface="굴림" panose="020B0600000101010101" pitchFamily="50" charset="-127"/>
                        </a:rPr>
                        <a:t>)</a:t>
                      </a:r>
                      <a:endParaRPr lang="en-US" sz="14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0177134"/>
                  </a:ext>
                </a:extLst>
              </a:tr>
              <a:tr h="0">
                <a:tc vMerge="1">
                  <a:txBody>
                    <a:bodyPr/>
                    <a:lstStyle/>
                    <a:p>
                      <a:pPr algn="ct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marL="0" marR="0" indent="0" algn="l" defTabSz="914423" rtl="0" eaLnBrk="1" fontAlgn="auto" latinLnBrk="1" hangingPunct="1">
                        <a:lnSpc>
                          <a:spcPct val="100000"/>
                        </a:lnSpc>
                        <a:spcBef>
                          <a:spcPts val="0"/>
                        </a:spcBef>
                        <a:spcAft>
                          <a:spcPts val="0"/>
                        </a:spcAft>
                        <a:buClrTx/>
                        <a:buSzTx/>
                        <a:buFontTx/>
                        <a:buNone/>
                        <a:tabLst/>
                        <a:defRPr/>
                      </a:pPr>
                      <a:r>
                        <a:rPr lang="ko-KR" altLang="en-US" sz="1400" dirty="0">
                          <a:effectLst/>
                          <a:latin typeface="LG Smart UI SemiBold" panose="020B0700000101010101" pitchFamily="50" charset="-127"/>
                          <a:ea typeface="LG Smart UI SemiBold" panose="020B0700000101010101" pitchFamily="50" charset="-127"/>
                          <a:cs typeface="굴림" panose="020B0600000101010101" pitchFamily="50" charset="-127"/>
                        </a:rPr>
                        <a:t> </a:t>
                      </a:r>
                      <a:r>
                        <a:rPr lang="ko-KR" altLang="en-US" sz="1400" dirty="0" err="1">
                          <a:effectLst/>
                          <a:latin typeface="LG Smart UI SemiBold" panose="020B0700000101010101" pitchFamily="50" charset="-127"/>
                          <a:ea typeface="LG Smart UI SemiBold" panose="020B0700000101010101" pitchFamily="50" charset="-127"/>
                          <a:cs typeface="굴림" panose="020B0600000101010101" pitchFamily="50" charset="-127"/>
                        </a:rPr>
                        <a:t>명혁</a:t>
                      </a:r>
                      <a:r>
                        <a:rPr lang="ko-KR" altLang="en-US" sz="1400" dirty="0">
                          <a:effectLst/>
                          <a:latin typeface="LG Smart UI SemiBold" panose="020B0700000101010101" pitchFamily="50" charset="-127"/>
                          <a:ea typeface="LG Smart UI SemiBold" panose="020B0700000101010101" pitchFamily="50" charset="-127"/>
                          <a:cs typeface="굴림" panose="020B0600000101010101" pitchFamily="50" charset="-127"/>
                        </a:rPr>
                        <a:t> 책임연구원 </a:t>
                      </a:r>
                      <a:r>
                        <a:rPr lang="en-US" altLang="ko-KR" sz="1400" dirty="0">
                          <a:effectLst/>
                          <a:latin typeface="LG Smart UI SemiBold" panose="020B0700000101010101" pitchFamily="50" charset="-127"/>
                          <a:ea typeface="LG Smart UI SemiBold" panose="020B0700000101010101" pitchFamily="50" charset="-127"/>
                          <a:cs typeface="굴림" panose="020B0600000101010101" pitchFamily="50" charset="-127"/>
                        </a:rPr>
                        <a:t>(SDD </a:t>
                      </a:r>
                      <a:r>
                        <a:rPr lang="ko-KR" altLang="en-US" sz="1400" dirty="0">
                          <a:effectLst/>
                          <a:latin typeface="LG Smart UI SemiBold" panose="020B0700000101010101" pitchFamily="50" charset="-127"/>
                          <a:ea typeface="LG Smart UI SemiBold" panose="020B0700000101010101" pitchFamily="50" charset="-127"/>
                          <a:cs typeface="굴림" panose="020B0600000101010101" pitchFamily="50" charset="-127"/>
                        </a:rPr>
                        <a:t>작성</a:t>
                      </a:r>
                      <a:r>
                        <a:rPr lang="en-US" altLang="ko-KR" sz="1400" dirty="0">
                          <a:effectLst/>
                          <a:latin typeface="LG Smart UI SemiBold" panose="020B0700000101010101" pitchFamily="50" charset="-127"/>
                          <a:ea typeface="LG Smart UI SemiBold" panose="020B0700000101010101" pitchFamily="50" charset="-127"/>
                          <a:cs typeface="굴림" panose="020B0600000101010101" pitchFamily="50" charset="-127"/>
                        </a:rPr>
                        <a:t>, UCM Master Feature </a:t>
                      </a:r>
                      <a:r>
                        <a:rPr lang="ko-KR" altLang="en-US" sz="1400" dirty="0">
                          <a:effectLst/>
                          <a:latin typeface="LG Smart UI SemiBold" panose="020B0700000101010101" pitchFamily="50" charset="-127"/>
                          <a:ea typeface="LG Smart UI SemiBold" panose="020B0700000101010101" pitchFamily="50" charset="-127"/>
                          <a:cs typeface="굴림" panose="020B0600000101010101" pitchFamily="50" charset="-127"/>
                        </a:rPr>
                        <a:t>구현</a:t>
                      </a:r>
                      <a:r>
                        <a:rPr lang="en-US" altLang="ko-KR" sz="1400" dirty="0">
                          <a:effectLst/>
                          <a:latin typeface="LG Smart UI SemiBold" panose="020B0700000101010101" pitchFamily="50" charset="-127"/>
                          <a:ea typeface="LG Smart UI SemiBold" panose="020B0700000101010101" pitchFamily="50" charset="-127"/>
                          <a:cs typeface="굴림" panose="020B0600000101010101" pitchFamily="50" charset="-127"/>
                        </a:rPr>
                        <a:t>)</a:t>
                      </a:r>
                      <a:endParaRPr lang="en-US" sz="14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89874509"/>
                  </a:ext>
                </a:extLst>
              </a:tr>
              <a:tr h="0">
                <a:tc>
                  <a:txBody>
                    <a:bodyPr/>
                    <a:lstStyle/>
                    <a:p>
                      <a:pPr algn="ctr"/>
                      <a:r>
                        <a:rPr lang="en-US" sz="1400" dirty="0">
                          <a:effectLst/>
                          <a:latin typeface="LG Smart UI SemiBold" panose="020B0700000101010101" pitchFamily="50" charset="-127"/>
                          <a:ea typeface="LG Smart UI SemiBold" panose="020B0700000101010101" pitchFamily="50" charset="-127"/>
                          <a:cs typeface="굴림" panose="020B0600000101010101" pitchFamily="50" charset="-127"/>
                        </a:rPr>
                        <a:t>Software Tester</a:t>
                      </a: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ko-KR" altLang="en-US" sz="1400" dirty="0">
                          <a:effectLst/>
                          <a:latin typeface="LG Smart UI SemiBold" panose="020B0700000101010101" pitchFamily="50" charset="-127"/>
                          <a:ea typeface="LG Smart UI SemiBold" panose="020B0700000101010101" pitchFamily="50" charset="-127"/>
                          <a:cs typeface="굴림" panose="020B0600000101010101" pitchFamily="50" charset="-127"/>
                        </a:rPr>
                        <a:t> 협력업체 직원 </a:t>
                      </a:r>
                      <a:r>
                        <a:rPr lang="en-US" altLang="ko-KR" sz="1400" dirty="0">
                          <a:effectLst/>
                          <a:latin typeface="LG Smart UI SemiBold" panose="020B0700000101010101" pitchFamily="50" charset="-127"/>
                          <a:ea typeface="LG Smart UI SemiBold" panose="020B0700000101010101" pitchFamily="50" charset="-127"/>
                          <a:cs typeface="굴림" panose="020B0600000101010101" pitchFamily="50" charset="-127"/>
                        </a:rPr>
                        <a:t>2</a:t>
                      </a:r>
                      <a:r>
                        <a:rPr lang="ko-KR" altLang="en-US" sz="1400" dirty="0">
                          <a:effectLst/>
                          <a:latin typeface="LG Smart UI SemiBold" panose="020B0700000101010101" pitchFamily="50" charset="-127"/>
                          <a:ea typeface="LG Smart UI SemiBold" panose="020B0700000101010101" pitchFamily="50" charset="-127"/>
                          <a:cs typeface="굴림" panose="020B0600000101010101" pitchFamily="50" charset="-127"/>
                        </a:rPr>
                        <a:t>명</a:t>
                      </a:r>
                      <a:endParaRPr lang="en-US" sz="14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5525433"/>
                  </a:ext>
                </a:extLst>
              </a:tr>
            </a:tbl>
          </a:graphicData>
        </a:graphic>
      </p:graphicFrame>
      <p:sp>
        <p:nvSpPr>
          <p:cNvPr id="5" name="오른쪽 화살표 4">
            <a:hlinkClick r:id="rId2" action="ppaction://hlinksldjump"/>
          </p:cNvPr>
          <p:cNvSpPr/>
          <p:nvPr/>
        </p:nvSpPr>
        <p:spPr>
          <a:xfrm rot="10800000">
            <a:off x="11622614" y="6412474"/>
            <a:ext cx="468052" cy="387443"/>
          </a:xfrm>
          <a:prstGeom prst="rightArrow">
            <a:avLst/>
          </a:prstGeom>
          <a:solidFill>
            <a:srgbClr val="B2B2B2"/>
          </a:solidFill>
        </p:spPr>
        <p:txBody>
          <a:bodyPr rtlCol="0" anchor="ctr">
            <a:spAutoFit/>
          </a:bodyPr>
          <a:lstStyle/>
          <a:p>
            <a:pPr marL="0" marR="0" algn="ctr">
              <a:spcBef>
                <a:spcPts val="0"/>
              </a:spcBef>
              <a:spcAft>
                <a:spcPts val="0"/>
              </a:spcAft>
            </a:pPr>
            <a:endParaRPr lang="en-US" sz="1000" dirty="0">
              <a:solidFill>
                <a:srgbClr val="000000"/>
              </a:solidFill>
              <a:latin typeface="Malgun Gothic" panose="020B0503020000020004" pitchFamily="50" charset="-127"/>
              <a:ea typeface="Malgun Gothic" panose="020B0503020000020004" pitchFamily="50" charset="-127"/>
            </a:endParaRPr>
          </a:p>
        </p:txBody>
      </p:sp>
    </p:spTree>
    <p:extLst>
      <p:ext uri="{BB962C8B-B14F-4D97-AF65-F5344CB8AC3E}">
        <p14:creationId xmlns:p14="http://schemas.microsoft.com/office/powerpoint/2010/main" val="36554703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5360" y="98395"/>
            <a:ext cx="5220580" cy="369332"/>
          </a:xfrm>
          <a:prstGeom prst="rect">
            <a:avLst/>
          </a:prstGeom>
          <a:noFill/>
        </p:spPr>
        <p:txBody>
          <a:bodyPr wrap="square" rtlCol="0">
            <a:spAutoFit/>
          </a:bodyPr>
          <a:lstStyle/>
          <a:p>
            <a:r>
              <a:rPr lang="en-US" altLang="ko-KR" sz="1800" dirty="0">
                <a:solidFill>
                  <a:prstClr val="black"/>
                </a:solidFill>
                <a:latin typeface="LG Smart UI SemiBold" panose="020B0700000101010101" pitchFamily="50" charset="-127"/>
                <a:ea typeface="LG Smart UI SemiBold" panose="020B0700000101010101" pitchFamily="50" charset="-127"/>
              </a:rPr>
              <a:t>Appendix 4. Utility Tree</a:t>
            </a:r>
          </a:p>
        </p:txBody>
      </p:sp>
      <p:sp>
        <p:nvSpPr>
          <p:cNvPr id="4" name="텍스트 개체 틀 3"/>
          <p:cNvSpPr txBox="1">
            <a:spLocks/>
          </p:cNvSpPr>
          <p:nvPr/>
        </p:nvSpPr>
        <p:spPr>
          <a:xfrm>
            <a:off x="438485" y="672117"/>
            <a:ext cx="11418155" cy="443198"/>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a:lnSpc>
                <a:spcPct val="120000"/>
              </a:lnSpc>
              <a:spcBef>
                <a:spcPct val="50000"/>
              </a:spcBef>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Utility Tree</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endParaRPr lang="en-US" altLang="ko-KR" sz="1000" dirty="0">
              <a:solidFill>
                <a:srgbClr val="00B050"/>
              </a:solidFill>
              <a:latin typeface="LG Smart UI SemiBold" panose="020B0700000101010101" pitchFamily="50" charset="-127"/>
              <a:ea typeface="LG Smart UI SemiBold" panose="020B0700000101010101" pitchFamily="50" charset="-127"/>
            </a:endParaRPr>
          </a:p>
        </p:txBody>
      </p:sp>
      <p:grpSp>
        <p:nvGrpSpPr>
          <p:cNvPr id="182" name="그룹 181"/>
          <p:cNvGrpSpPr/>
          <p:nvPr/>
        </p:nvGrpSpPr>
        <p:grpSpPr>
          <a:xfrm>
            <a:off x="630540" y="450380"/>
            <a:ext cx="8777828" cy="6347756"/>
            <a:chOff x="302078" y="57171"/>
            <a:chExt cx="8777828" cy="6347756"/>
          </a:xfrm>
        </p:grpSpPr>
        <p:sp>
          <p:nvSpPr>
            <p:cNvPr id="183" name="직사각형 182">
              <a:extLst>
                <a:ext uri="{FF2B5EF4-FFF2-40B4-BE49-F238E27FC236}">
                  <a16:creationId xmlns:a16="http://schemas.microsoft.com/office/drawing/2014/main" id="{69494F0D-3897-5D97-3F60-8C229CD90D11}"/>
                </a:ext>
              </a:extLst>
            </p:cNvPr>
            <p:cNvSpPr/>
            <p:nvPr/>
          </p:nvSpPr>
          <p:spPr>
            <a:xfrm>
              <a:off x="302078" y="2878744"/>
              <a:ext cx="1507672" cy="419100"/>
            </a:xfrm>
            <a:prstGeom prst="rect">
              <a:avLst/>
            </a:prstGeom>
            <a:no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Utility</a:t>
              </a:r>
              <a:endParaRPr kumimoji="0" lang="ko-KR" altLang="en-US" sz="9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sp>
          <p:nvSpPr>
            <p:cNvPr id="184" name="직사각형 183">
              <a:extLst>
                <a:ext uri="{FF2B5EF4-FFF2-40B4-BE49-F238E27FC236}">
                  <a16:creationId xmlns:a16="http://schemas.microsoft.com/office/drawing/2014/main" id="{69494F0D-3897-5D97-3F60-8C229CD90D11}"/>
                </a:ext>
              </a:extLst>
            </p:cNvPr>
            <p:cNvSpPr/>
            <p:nvPr/>
          </p:nvSpPr>
          <p:spPr>
            <a:xfrm>
              <a:off x="2683328" y="1074428"/>
              <a:ext cx="1507672" cy="419100"/>
            </a:xfrm>
            <a:prstGeom prst="rect">
              <a:avLst/>
            </a:prstGeom>
            <a:noFill/>
            <a:ln w="635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rPr>
                <a:t>Availability</a:t>
              </a:r>
              <a:endParaRPr kumimoji="0" lang="ko-KR" altLang="en-US"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endParaRPr>
            </a:p>
          </p:txBody>
        </p:sp>
        <p:sp>
          <p:nvSpPr>
            <p:cNvPr id="185" name="직사각형 184">
              <a:extLst>
                <a:ext uri="{FF2B5EF4-FFF2-40B4-BE49-F238E27FC236}">
                  <a16:creationId xmlns:a16="http://schemas.microsoft.com/office/drawing/2014/main" id="{69494F0D-3897-5D97-3F60-8C229CD90D11}"/>
                </a:ext>
              </a:extLst>
            </p:cNvPr>
            <p:cNvSpPr/>
            <p:nvPr/>
          </p:nvSpPr>
          <p:spPr>
            <a:xfrm>
              <a:off x="2683328" y="2695957"/>
              <a:ext cx="1507672" cy="419100"/>
            </a:xfrm>
            <a:prstGeom prst="rect">
              <a:avLst/>
            </a:prstGeom>
            <a:noFill/>
            <a:ln w="635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rPr>
                <a:t>Performance</a:t>
              </a:r>
              <a:endParaRPr kumimoji="0" lang="ko-KR" altLang="en-US"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endParaRPr>
            </a:p>
          </p:txBody>
        </p:sp>
        <p:sp>
          <p:nvSpPr>
            <p:cNvPr id="186" name="직사각형 185">
              <a:extLst>
                <a:ext uri="{FF2B5EF4-FFF2-40B4-BE49-F238E27FC236}">
                  <a16:creationId xmlns:a16="http://schemas.microsoft.com/office/drawing/2014/main" id="{69494F0D-3897-5D97-3F60-8C229CD90D11}"/>
                </a:ext>
              </a:extLst>
            </p:cNvPr>
            <p:cNvSpPr/>
            <p:nvPr/>
          </p:nvSpPr>
          <p:spPr>
            <a:xfrm>
              <a:off x="2683328" y="5085778"/>
              <a:ext cx="1507672" cy="419100"/>
            </a:xfrm>
            <a:prstGeom prst="rect">
              <a:avLst/>
            </a:prstGeom>
            <a:noFill/>
            <a:ln w="635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rPr>
                <a:t>Security</a:t>
              </a:r>
              <a:endParaRPr kumimoji="0" lang="ko-KR" altLang="en-US"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endParaRPr>
            </a:p>
          </p:txBody>
        </p:sp>
        <p:sp>
          <p:nvSpPr>
            <p:cNvPr id="187" name="직사각형 186">
              <a:extLst>
                <a:ext uri="{FF2B5EF4-FFF2-40B4-BE49-F238E27FC236}">
                  <a16:creationId xmlns:a16="http://schemas.microsoft.com/office/drawing/2014/main" id="{69494F0D-3897-5D97-3F60-8C229CD90D11}"/>
                </a:ext>
              </a:extLst>
            </p:cNvPr>
            <p:cNvSpPr/>
            <p:nvPr/>
          </p:nvSpPr>
          <p:spPr>
            <a:xfrm>
              <a:off x="2683328" y="3882006"/>
              <a:ext cx="1507672" cy="419100"/>
            </a:xfrm>
            <a:prstGeom prst="rect">
              <a:avLst/>
            </a:prstGeom>
            <a:noFill/>
            <a:ln w="635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rPr>
                <a:t>Extensibility</a:t>
              </a:r>
              <a:endParaRPr kumimoji="0" lang="ko-KR" altLang="en-US"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endParaRPr>
            </a:p>
          </p:txBody>
        </p:sp>
        <p:grpSp>
          <p:nvGrpSpPr>
            <p:cNvPr id="188" name="그룹 187"/>
            <p:cNvGrpSpPr/>
            <p:nvPr/>
          </p:nvGrpSpPr>
          <p:grpSpPr>
            <a:xfrm>
              <a:off x="4755968" y="671825"/>
              <a:ext cx="1629592" cy="1221616"/>
              <a:chOff x="5517968" y="1231278"/>
              <a:chExt cx="1629592" cy="1221616"/>
            </a:xfrm>
          </p:grpSpPr>
          <p:sp>
            <p:nvSpPr>
              <p:cNvPr id="239" name="직사각형 238">
                <a:extLst>
                  <a:ext uri="{FF2B5EF4-FFF2-40B4-BE49-F238E27FC236}">
                    <a16:creationId xmlns:a16="http://schemas.microsoft.com/office/drawing/2014/main" id="{69494F0D-3897-5D97-3F60-8C229CD90D11}"/>
                  </a:ext>
                </a:extLst>
              </p:cNvPr>
              <p:cNvSpPr/>
              <p:nvPr/>
            </p:nvSpPr>
            <p:spPr>
              <a:xfrm>
                <a:off x="5517968" y="1231278"/>
                <a:ext cx="1629592" cy="419100"/>
              </a:xfrm>
              <a:prstGeom prst="rect">
                <a:avLst/>
              </a:prstGeom>
              <a:noFill/>
              <a:ln w="635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rPr>
                  <a:t>REQ-QA-UCM-05</a:t>
                </a:r>
                <a:endParaRPr kumimoji="0" lang="ko-KR" altLang="en-US"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rPr>
                  <a:t>UCM Master </a:t>
                </a:r>
                <a:r>
                  <a:rPr kumimoji="0" lang="ko-KR" altLang="en-US"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rPr>
                  <a:t>결함 방지</a:t>
                </a:r>
                <a:endParaRPr kumimoji="0" lang="en-US" altLang="ko-KR"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endParaRPr>
              </a:p>
            </p:txBody>
          </p:sp>
          <p:sp>
            <p:nvSpPr>
              <p:cNvPr id="240" name="직사각형 239">
                <a:extLst>
                  <a:ext uri="{FF2B5EF4-FFF2-40B4-BE49-F238E27FC236}">
                    <a16:creationId xmlns:a16="http://schemas.microsoft.com/office/drawing/2014/main" id="{69494F0D-3897-5D97-3F60-8C229CD90D11}"/>
                  </a:ext>
                </a:extLst>
              </p:cNvPr>
              <p:cNvSpPr/>
              <p:nvPr/>
            </p:nvSpPr>
            <p:spPr>
              <a:xfrm>
                <a:off x="5517968" y="2033794"/>
                <a:ext cx="1629592" cy="419100"/>
              </a:xfrm>
              <a:prstGeom prst="rect">
                <a:avLst/>
              </a:prstGeom>
              <a:no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REQ-QA-UCM-06</a:t>
                </a:r>
                <a:endParaRPr kumimoji="0" lang="ko-KR" altLang="en-US" sz="9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SW </a:t>
                </a:r>
                <a:r>
                  <a:rPr kumimoji="0" lang="ko-KR" altLang="en-US" sz="9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업데이트 지속성</a:t>
                </a:r>
                <a:endParaRPr kumimoji="0" lang="en-US" altLang="ko-KR" sz="9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grpSp>
        <p:grpSp>
          <p:nvGrpSpPr>
            <p:cNvPr id="189" name="그룹 188"/>
            <p:cNvGrpSpPr/>
            <p:nvPr/>
          </p:nvGrpSpPr>
          <p:grpSpPr>
            <a:xfrm>
              <a:off x="4755968" y="4684520"/>
              <a:ext cx="1629592" cy="1221616"/>
              <a:chOff x="5517968" y="3638826"/>
              <a:chExt cx="1629592" cy="1221616"/>
            </a:xfrm>
          </p:grpSpPr>
          <p:sp>
            <p:nvSpPr>
              <p:cNvPr id="237" name="직사각형 236">
                <a:extLst>
                  <a:ext uri="{FF2B5EF4-FFF2-40B4-BE49-F238E27FC236}">
                    <a16:creationId xmlns:a16="http://schemas.microsoft.com/office/drawing/2014/main" id="{69494F0D-3897-5D97-3F60-8C229CD90D11}"/>
                  </a:ext>
                </a:extLst>
              </p:cNvPr>
              <p:cNvSpPr/>
              <p:nvPr/>
            </p:nvSpPr>
            <p:spPr>
              <a:xfrm>
                <a:off x="5517968" y="3638826"/>
                <a:ext cx="1629592" cy="419100"/>
              </a:xfrm>
              <a:prstGeom prst="rect">
                <a:avLst/>
              </a:prstGeom>
              <a:noFill/>
              <a:ln w="635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rPr>
                  <a:t>REQ-QA-UCM-01</a:t>
                </a:r>
                <a:endParaRPr kumimoji="0" lang="ko-KR" altLang="en-US"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rPr>
                  <a:t>Vehicle Software Package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rPr>
                  <a:t>Integrity</a:t>
                </a:r>
                <a:endParaRPr kumimoji="0" lang="ko-KR" altLang="en-US"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endParaRPr>
              </a:p>
            </p:txBody>
          </p:sp>
          <p:sp>
            <p:nvSpPr>
              <p:cNvPr id="238" name="직사각형 237">
                <a:extLst>
                  <a:ext uri="{FF2B5EF4-FFF2-40B4-BE49-F238E27FC236}">
                    <a16:creationId xmlns:a16="http://schemas.microsoft.com/office/drawing/2014/main" id="{69494F0D-3897-5D97-3F60-8C229CD90D11}"/>
                  </a:ext>
                </a:extLst>
              </p:cNvPr>
              <p:cNvSpPr/>
              <p:nvPr/>
            </p:nvSpPr>
            <p:spPr>
              <a:xfrm>
                <a:off x="5517968" y="4441342"/>
                <a:ext cx="1629592" cy="419100"/>
              </a:xfrm>
              <a:prstGeom prst="rect">
                <a:avLst/>
              </a:prstGeom>
              <a:no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REQ-QA-UCM-02</a:t>
                </a:r>
                <a:endParaRPr kumimoji="0" lang="ko-KR" altLang="en-US" sz="9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ko-KR" altLang="en-US" sz="9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데이터 전송 보안</a:t>
                </a:r>
              </a:p>
            </p:txBody>
          </p:sp>
        </p:grpSp>
        <p:sp>
          <p:nvSpPr>
            <p:cNvPr id="190" name="직사각형 189">
              <a:extLst>
                <a:ext uri="{FF2B5EF4-FFF2-40B4-BE49-F238E27FC236}">
                  <a16:creationId xmlns:a16="http://schemas.microsoft.com/office/drawing/2014/main" id="{69494F0D-3897-5D97-3F60-8C229CD90D11}"/>
                </a:ext>
              </a:extLst>
            </p:cNvPr>
            <p:cNvSpPr/>
            <p:nvPr/>
          </p:nvSpPr>
          <p:spPr>
            <a:xfrm>
              <a:off x="4755968" y="3882006"/>
              <a:ext cx="1629592" cy="419100"/>
            </a:xfrm>
            <a:prstGeom prst="rect">
              <a:avLst/>
            </a:prstGeom>
            <a:noFill/>
            <a:ln w="635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rPr>
                <a:t>REQ-QA-UCM-07</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rPr>
                <a:t>UCM(</a:t>
              </a:r>
              <a:r>
                <a:rPr kumimoji="0" lang="ko-KR" altLang="en-US"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rPr>
                <a:t>가변적</a:t>
              </a:r>
              <a:r>
                <a:rPr kumimoji="0" lang="en-US" altLang="ko-KR"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rPr>
                <a:t>) </a:t>
              </a:r>
              <a:r>
                <a:rPr kumimoji="0" lang="ko-KR" altLang="en-US"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rPr>
                <a:t>관리 용이성</a:t>
              </a:r>
              <a:endParaRPr kumimoji="0" lang="en-US" altLang="ko-KR"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endParaRPr>
            </a:p>
          </p:txBody>
        </p:sp>
        <p:sp>
          <p:nvSpPr>
            <p:cNvPr id="191" name="직사각형 190">
              <a:extLst>
                <a:ext uri="{FF2B5EF4-FFF2-40B4-BE49-F238E27FC236}">
                  <a16:creationId xmlns:a16="http://schemas.microsoft.com/office/drawing/2014/main" id="{69494F0D-3897-5D97-3F60-8C229CD90D11}"/>
                </a:ext>
              </a:extLst>
            </p:cNvPr>
            <p:cNvSpPr/>
            <p:nvPr/>
          </p:nvSpPr>
          <p:spPr>
            <a:xfrm>
              <a:off x="6950528" y="671825"/>
              <a:ext cx="1507672" cy="419100"/>
            </a:xfrm>
            <a:prstGeom prst="rect">
              <a:avLst/>
            </a:prstGeom>
            <a:noFill/>
            <a:ln w="6350" cap="flat" cmpd="sng" algn="ctr">
              <a:solidFill>
                <a:srgbClr val="00B050"/>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rPr>
                <a:t>Business : H</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rPr>
                <a:t>Technical Impact : M</a:t>
              </a:r>
              <a:endParaRPr kumimoji="0" lang="ko-KR" altLang="en-US"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endParaRPr>
            </a:p>
          </p:txBody>
        </p:sp>
        <p:sp>
          <p:nvSpPr>
            <p:cNvPr id="192" name="직사각형 191">
              <a:extLst>
                <a:ext uri="{FF2B5EF4-FFF2-40B4-BE49-F238E27FC236}">
                  <a16:creationId xmlns:a16="http://schemas.microsoft.com/office/drawing/2014/main" id="{69494F0D-3897-5D97-3F60-8C229CD90D11}"/>
                </a:ext>
              </a:extLst>
            </p:cNvPr>
            <p:cNvSpPr/>
            <p:nvPr/>
          </p:nvSpPr>
          <p:spPr>
            <a:xfrm>
              <a:off x="6950528" y="1474360"/>
              <a:ext cx="1507672" cy="419100"/>
            </a:xfrm>
            <a:prstGeom prst="rect">
              <a:avLst/>
            </a:prstGeom>
            <a:noFill/>
            <a:ln w="6350" cap="flat" cmpd="sng" algn="ctr">
              <a:solidFill>
                <a:sysClr val="windowText" lastClr="000000"/>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Business : 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Technical Impact : L</a:t>
              </a:r>
              <a:endParaRPr kumimoji="0" lang="ko-KR" altLang="en-US" sz="9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sp>
          <p:nvSpPr>
            <p:cNvPr id="193" name="직사각형 192">
              <a:extLst>
                <a:ext uri="{FF2B5EF4-FFF2-40B4-BE49-F238E27FC236}">
                  <a16:creationId xmlns:a16="http://schemas.microsoft.com/office/drawing/2014/main" id="{69494F0D-3897-5D97-3F60-8C229CD90D11}"/>
                </a:ext>
              </a:extLst>
            </p:cNvPr>
            <p:cNvSpPr/>
            <p:nvPr/>
          </p:nvSpPr>
          <p:spPr>
            <a:xfrm>
              <a:off x="6950528" y="2276895"/>
              <a:ext cx="1507672" cy="419100"/>
            </a:xfrm>
            <a:prstGeom prst="rect">
              <a:avLst/>
            </a:prstGeom>
            <a:noFill/>
            <a:ln w="6350" cap="flat" cmpd="sng" algn="ctr">
              <a:solidFill>
                <a:srgbClr val="00B050"/>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rPr>
                <a:t>Business : H</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rPr>
                <a:t>Technical Impact : M</a:t>
              </a:r>
              <a:endParaRPr kumimoji="0" lang="ko-KR" altLang="en-US"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endParaRPr>
            </a:p>
          </p:txBody>
        </p:sp>
        <p:sp>
          <p:nvSpPr>
            <p:cNvPr id="194" name="직사각형 193">
              <a:extLst>
                <a:ext uri="{FF2B5EF4-FFF2-40B4-BE49-F238E27FC236}">
                  <a16:creationId xmlns:a16="http://schemas.microsoft.com/office/drawing/2014/main" id="{69494F0D-3897-5D97-3F60-8C229CD90D11}"/>
                </a:ext>
              </a:extLst>
            </p:cNvPr>
            <p:cNvSpPr/>
            <p:nvPr/>
          </p:nvSpPr>
          <p:spPr>
            <a:xfrm>
              <a:off x="6950528" y="4684500"/>
              <a:ext cx="1507672" cy="419100"/>
            </a:xfrm>
            <a:prstGeom prst="rect">
              <a:avLst/>
            </a:prstGeom>
            <a:noFill/>
            <a:ln w="6350" cap="flat" cmpd="sng" algn="ctr">
              <a:solidFill>
                <a:srgbClr val="00B050"/>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rPr>
                <a:t>Business : H</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rPr>
                <a:t>Technical Impact : H</a:t>
              </a:r>
              <a:endParaRPr kumimoji="0" lang="ko-KR" altLang="en-US"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endParaRPr>
            </a:p>
          </p:txBody>
        </p:sp>
        <p:sp>
          <p:nvSpPr>
            <p:cNvPr id="195" name="직사각형 194">
              <a:extLst>
                <a:ext uri="{FF2B5EF4-FFF2-40B4-BE49-F238E27FC236}">
                  <a16:creationId xmlns:a16="http://schemas.microsoft.com/office/drawing/2014/main" id="{69494F0D-3897-5D97-3F60-8C229CD90D11}"/>
                </a:ext>
              </a:extLst>
            </p:cNvPr>
            <p:cNvSpPr/>
            <p:nvPr/>
          </p:nvSpPr>
          <p:spPr>
            <a:xfrm>
              <a:off x="6950528" y="5487036"/>
              <a:ext cx="1507672" cy="419100"/>
            </a:xfrm>
            <a:prstGeom prst="rect">
              <a:avLst/>
            </a:prstGeom>
            <a:noFill/>
            <a:ln w="6350" cap="flat" cmpd="sng" algn="ctr">
              <a:solidFill>
                <a:sysClr val="windowText" lastClr="000000"/>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Business : H</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Technical Impact : H</a:t>
              </a:r>
              <a:endParaRPr kumimoji="0" lang="ko-KR" altLang="en-US" sz="9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sp>
          <p:nvSpPr>
            <p:cNvPr id="196" name="직사각형 195">
              <a:extLst>
                <a:ext uri="{FF2B5EF4-FFF2-40B4-BE49-F238E27FC236}">
                  <a16:creationId xmlns:a16="http://schemas.microsoft.com/office/drawing/2014/main" id="{69494F0D-3897-5D97-3F60-8C229CD90D11}"/>
                </a:ext>
              </a:extLst>
            </p:cNvPr>
            <p:cNvSpPr/>
            <p:nvPr/>
          </p:nvSpPr>
          <p:spPr>
            <a:xfrm>
              <a:off x="6950528" y="3881965"/>
              <a:ext cx="1507672" cy="419100"/>
            </a:xfrm>
            <a:prstGeom prst="rect">
              <a:avLst/>
            </a:prstGeom>
            <a:noFill/>
            <a:ln w="6350" cap="flat" cmpd="sng" algn="ctr">
              <a:solidFill>
                <a:srgbClr val="00B050"/>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rPr>
                <a:t>Business : M</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rPr>
                <a:t>Technical Impact : M</a:t>
              </a:r>
              <a:endParaRPr kumimoji="0" lang="ko-KR" altLang="en-US"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endParaRPr>
            </a:p>
          </p:txBody>
        </p:sp>
        <p:cxnSp>
          <p:nvCxnSpPr>
            <p:cNvPr id="197" name="직선 화살표 연결선 196"/>
            <p:cNvCxnSpPr>
              <a:stCxn id="184" idx="3"/>
              <a:endCxn id="239" idx="1"/>
            </p:cNvCxnSpPr>
            <p:nvPr/>
          </p:nvCxnSpPr>
          <p:spPr>
            <a:xfrm flipV="1">
              <a:off x="4191000" y="881375"/>
              <a:ext cx="564968" cy="402603"/>
            </a:xfrm>
            <a:prstGeom prst="straightConnector1">
              <a:avLst/>
            </a:prstGeom>
            <a:noFill/>
            <a:ln w="6350" cap="flat" cmpd="sng" algn="ctr">
              <a:solidFill>
                <a:sysClr val="windowText" lastClr="000000"/>
              </a:solidFill>
              <a:prstDash val="solid"/>
              <a:miter lim="800000"/>
              <a:headEnd type="none" w="med" len="med"/>
              <a:tailEnd type="stealth" w="med" len="med"/>
            </a:ln>
            <a:effectLst/>
          </p:spPr>
        </p:cxnSp>
        <p:cxnSp>
          <p:nvCxnSpPr>
            <p:cNvPr id="198" name="직선 화살표 연결선 197"/>
            <p:cNvCxnSpPr>
              <a:stCxn id="184" idx="3"/>
              <a:endCxn id="240" idx="1"/>
            </p:cNvCxnSpPr>
            <p:nvPr/>
          </p:nvCxnSpPr>
          <p:spPr>
            <a:xfrm>
              <a:off x="4191000" y="1283978"/>
              <a:ext cx="564968" cy="399913"/>
            </a:xfrm>
            <a:prstGeom prst="straightConnector1">
              <a:avLst/>
            </a:prstGeom>
            <a:noFill/>
            <a:ln w="6350" cap="flat" cmpd="sng" algn="ctr">
              <a:solidFill>
                <a:sysClr val="windowText" lastClr="000000"/>
              </a:solidFill>
              <a:prstDash val="solid"/>
              <a:miter lim="800000"/>
              <a:headEnd type="none" w="med" len="med"/>
              <a:tailEnd type="stealth" w="med" len="med"/>
            </a:ln>
            <a:effectLst/>
          </p:spPr>
        </p:cxnSp>
        <p:cxnSp>
          <p:nvCxnSpPr>
            <p:cNvPr id="199" name="직선 화살표 연결선 198"/>
            <p:cNvCxnSpPr>
              <a:stCxn id="185" idx="3"/>
              <a:endCxn id="235" idx="1"/>
            </p:cNvCxnSpPr>
            <p:nvPr/>
          </p:nvCxnSpPr>
          <p:spPr>
            <a:xfrm flipV="1">
              <a:off x="4191000" y="2486407"/>
              <a:ext cx="564968" cy="419100"/>
            </a:xfrm>
            <a:prstGeom prst="straightConnector1">
              <a:avLst/>
            </a:prstGeom>
            <a:noFill/>
            <a:ln w="6350" cap="flat" cmpd="sng" algn="ctr">
              <a:solidFill>
                <a:sysClr val="windowText" lastClr="000000"/>
              </a:solidFill>
              <a:prstDash val="solid"/>
              <a:miter lim="800000"/>
              <a:headEnd type="none" w="med" len="med"/>
              <a:tailEnd type="stealth" w="med" len="med"/>
            </a:ln>
            <a:effectLst/>
          </p:spPr>
        </p:cxnSp>
        <p:cxnSp>
          <p:nvCxnSpPr>
            <p:cNvPr id="200" name="직선 화살표 연결선 199"/>
            <p:cNvCxnSpPr>
              <a:stCxn id="186" idx="3"/>
              <a:endCxn id="237" idx="1"/>
            </p:cNvCxnSpPr>
            <p:nvPr/>
          </p:nvCxnSpPr>
          <p:spPr>
            <a:xfrm flipV="1">
              <a:off x="4191000" y="4894070"/>
              <a:ext cx="564968" cy="401258"/>
            </a:xfrm>
            <a:prstGeom prst="straightConnector1">
              <a:avLst/>
            </a:prstGeom>
            <a:noFill/>
            <a:ln w="6350" cap="flat" cmpd="sng" algn="ctr">
              <a:solidFill>
                <a:sysClr val="windowText" lastClr="000000"/>
              </a:solidFill>
              <a:prstDash val="solid"/>
              <a:miter lim="800000"/>
              <a:headEnd type="none" w="med" len="med"/>
              <a:tailEnd type="stealth" w="med" len="med"/>
            </a:ln>
            <a:effectLst/>
          </p:spPr>
        </p:cxnSp>
        <p:cxnSp>
          <p:nvCxnSpPr>
            <p:cNvPr id="201" name="직선 화살표 연결선 200"/>
            <p:cNvCxnSpPr>
              <a:stCxn id="186" idx="3"/>
              <a:endCxn id="238" idx="1"/>
            </p:cNvCxnSpPr>
            <p:nvPr/>
          </p:nvCxnSpPr>
          <p:spPr>
            <a:xfrm>
              <a:off x="4191000" y="5295328"/>
              <a:ext cx="564968" cy="401258"/>
            </a:xfrm>
            <a:prstGeom prst="straightConnector1">
              <a:avLst/>
            </a:prstGeom>
            <a:noFill/>
            <a:ln w="6350" cap="flat" cmpd="sng" algn="ctr">
              <a:solidFill>
                <a:sysClr val="windowText" lastClr="000000"/>
              </a:solidFill>
              <a:prstDash val="solid"/>
              <a:miter lim="800000"/>
              <a:headEnd type="none" w="med" len="med"/>
              <a:tailEnd type="stealth" w="med" len="med"/>
            </a:ln>
            <a:effectLst/>
          </p:spPr>
        </p:cxnSp>
        <p:cxnSp>
          <p:nvCxnSpPr>
            <p:cNvPr id="202" name="직선 화살표 연결선 201"/>
            <p:cNvCxnSpPr>
              <a:stCxn id="183" idx="3"/>
              <a:endCxn id="184" idx="1"/>
            </p:cNvCxnSpPr>
            <p:nvPr/>
          </p:nvCxnSpPr>
          <p:spPr>
            <a:xfrm flipV="1">
              <a:off x="1809750" y="1283978"/>
              <a:ext cx="873578" cy="1804316"/>
            </a:xfrm>
            <a:prstGeom prst="straightConnector1">
              <a:avLst/>
            </a:prstGeom>
            <a:noFill/>
            <a:ln w="6350" cap="flat" cmpd="sng" algn="ctr">
              <a:solidFill>
                <a:sysClr val="windowText" lastClr="000000"/>
              </a:solidFill>
              <a:prstDash val="solid"/>
              <a:miter lim="800000"/>
              <a:headEnd type="none" w="med" len="med"/>
              <a:tailEnd type="stealth" w="med" len="med"/>
            </a:ln>
            <a:effectLst/>
          </p:spPr>
        </p:cxnSp>
        <p:cxnSp>
          <p:nvCxnSpPr>
            <p:cNvPr id="203" name="직선 화살표 연결선 202"/>
            <p:cNvCxnSpPr>
              <a:stCxn id="239" idx="3"/>
              <a:endCxn id="191" idx="1"/>
            </p:cNvCxnSpPr>
            <p:nvPr/>
          </p:nvCxnSpPr>
          <p:spPr>
            <a:xfrm>
              <a:off x="6385560" y="881375"/>
              <a:ext cx="564968" cy="0"/>
            </a:xfrm>
            <a:prstGeom prst="straightConnector1">
              <a:avLst/>
            </a:prstGeom>
            <a:noFill/>
            <a:ln w="6350" cap="flat" cmpd="sng" algn="ctr">
              <a:solidFill>
                <a:sysClr val="windowText" lastClr="000000"/>
              </a:solidFill>
              <a:prstDash val="solid"/>
              <a:miter lim="800000"/>
              <a:headEnd type="none" w="med" len="med"/>
              <a:tailEnd type="none" w="med" len="med"/>
            </a:ln>
            <a:effectLst/>
          </p:spPr>
        </p:cxnSp>
        <p:cxnSp>
          <p:nvCxnSpPr>
            <p:cNvPr id="204" name="직선 화살표 연결선 203"/>
            <p:cNvCxnSpPr>
              <a:stCxn id="240" idx="3"/>
              <a:endCxn id="192" idx="1"/>
            </p:cNvCxnSpPr>
            <p:nvPr/>
          </p:nvCxnSpPr>
          <p:spPr>
            <a:xfrm>
              <a:off x="6385560" y="1683891"/>
              <a:ext cx="564968" cy="19"/>
            </a:xfrm>
            <a:prstGeom prst="straightConnector1">
              <a:avLst/>
            </a:prstGeom>
            <a:noFill/>
            <a:ln w="6350" cap="flat" cmpd="sng" algn="ctr">
              <a:solidFill>
                <a:sysClr val="windowText" lastClr="000000"/>
              </a:solidFill>
              <a:prstDash val="solid"/>
              <a:miter lim="800000"/>
              <a:headEnd type="none" w="med" len="med"/>
              <a:tailEnd type="none" w="med" len="med"/>
            </a:ln>
            <a:effectLst/>
          </p:spPr>
        </p:cxnSp>
        <p:cxnSp>
          <p:nvCxnSpPr>
            <p:cNvPr id="205" name="직선 화살표 연결선 204"/>
            <p:cNvCxnSpPr>
              <a:stCxn id="235" idx="3"/>
              <a:endCxn id="193" idx="1"/>
            </p:cNvCxnSpPr>
            <p:nvPr/>
          </p:nvCxnSpPr>
          <p:spPr>
            <a:xfrm>
              <a:off x="6385560" y="2486407"/>
              <a:ext cx="564968" cy="38"/>
            </a:xfrm>
            <a:prstGeom prst="straightConnector1">
              <a:avLst/>
            </a:prstGeom>
            <a:noFill/>
            <a:ln w="6350" cap="flat" cmpd="sng" algn="ctr">
              <a:solidFill>
                <a:sysClr val="windowText" lastClr="000000"/>
              </a:solidFill>
              <a:prstDash val="solid"/>
              <a:miter lim="800000"/>
              <a:headEnd type="none" w="med" len="med"/>
              <a:tailEnd type="none" w="med" len="med"/>
            </a:ln>
            <a:effectLst/>
          </p:spPr>
        </p:cxnSp>
        <p:cxnSp>
          <p:nvCxnSpPr>
            <p:cNvPr id="206" name="직선 화살표 연결선 205"/>
            <p:cNvCxnSpPr>
              <a:stCxn id="237" idx="3"/>
              <a:endCxn id="194" idx="1"/>
            </p:cNvCxnSpPr>
            <p:nvPr/>
          </p:nvCxnSpPr>
          <p:spPr>
            <a:xfrm flipV="1">
              <a:off x="6385560" y="4894050"/>
              <a:ext cx="564968" cy="20"/>
            </a:xfrm>
            <a:prstGeom prst="straightConnector1">
              <a:avLst/>
            </a:prstGeom>
            <a:noFill/>
            <a:ln w="6350" cap="flat" cmpd="sng" algn="ctr">
              <a:solidFill>
                <a:sysClr val="windowText" lastClr="000000"/>
              </a:solidFill>
              <a:prstDash val="solid"/>
              <a:miter lim="800000"/>
              <a:headEnd type="none" w="med" len="med"/>
              <a:tailEnd type="none" w="med" len="med"/>
            </a:ln>
            <a:effectLst/>
          </p:spPr>
        </p:cxnSp>
        <p:cxnSp>
          <p:nvCxnSpPr>
            <p:cNvPr id="207" name="직선 화살표 연결선 206"/>
            <p:cNvCxnSpPr>
              <a:stCxn id="238" idx="3"/>
              <a:endCxn id="195" idx="1"/>
            </p:cNvCxnSpPr>
            <p:nvPr/>
          </p:nvCxnSpPr>
          <p:spPr>
            <a:xfrm>
              <a:off x="6385560" y="5696586"/>
              <a:ext cx="564968" cy="0"/>
            </a:xfrm>
            <a:prstGeom prst="straightConnector1">
              <a:avLst/>
            </a:prstGeom>
            <a:noFill/>
            <a:ln w="6350" cap="flat" cmpd="sng" algn="ctr">
              <a:solidFill>
                <a:sysClr val="windowText" lastClr="000000"/>
              </a:solidFill>
              <a:prstDash val="solid"/>
              <a:miter lim="800000"/>
              <a:headEnd type="none" w="med" len="med"/>
              <a:tailEnd type="none" w="med" len="med"/>
            </a:ln>
            <a:effectLst/>
          </p:spPr>
        </p:cxnSp>
        <p:cxnSp>
          <p:nvCxnSpPr>
            <p:cNvPr id="208" name="직선 화살표 연결선 207"/>
            <p:cNvCxnSpPr>
              <a:stCxn id="190" idx="3"/>
              <a:endCxn id="196" idx="1"/>
            </p:cNvCxnSpPr>
            <p:nvPr/>
          </p:nvCxnSpPr>
          <p:spPr>
            <a:xfrm flipV="1">
              <a:off x="6385560" y="4091515"/>
              <a:ext cx="564968" cy="41"/>
            </a:xfrm>
            <a:prstGeom prst="straightConnector1">
              <a:avLst/>
            </a:prstGeom>
            <a:noFill/>
            <a:ln w="6350" cap="flat" cmpd="sng" algn="ctr">
              <a:solidFill>
                <a:sysClr val="windowText" lastClr="000000"/>
              </a:solidFill>
              <a:prstDash val="solid"/>
              <a:miter lim="800000"/>
              <a:headEnd type="none" w="med" len="med"/>
              <a:tailEnd type="none" w="med" len="med"/>
            </a:ln>
            <a:effectLst/>
          </p:spPr>
        </p:cxnSp>
        <p:cxnSp>
          <p:nvCxnSpPr>
            <p:cNvPr id="209" name="직선 화살표 연결선 208"/>
            <p:cNvCxnSpPr>
              <a:stCxn id="187" idx="3"/>
              <a:endCxn id="190" idx="1"/>
            </p:cNvCxnSpPr>
            <p:nvPr/>
          </p:nvCxnSpPr>
          <p:spPr>
            <a:xfrm>
              <a:off x="4191000" y="4091556"/>
              <a:ext cx="564968" cy="0"/>
            </a:xfrm>
            <a:prstGeom prst="straightConnector1">
              <a:avLst/>
            </a:prstGeom>
            <a:noFill/>
            <a:ln w="6350" cap="flat" cmpd="sng" algn="ctr">
              <a:solidFill>
                <a:sysClr val="windowText" lastClr="000000"/>
              </a:solidFill>
              <a:prstDash val="solid"/>
              <a:miter lim="800000"/>
              <a:headEnd type="none" w="med" len="med"/>
              <a:tailEnd type="stealth" w="med" len="med"/>
            </a:ln>
            <a:effectLst/>
          </p:spPr>
        </p:cxnSp>
        <p:cxnSp>
          <p:nvCxnSpPr>
            <p:cNvPr id="210" name="직선 화살표 연결선 209"/>
            <p:cNvCxnSpPr>
              <a:stCxn id="183" idx="3"/>
              <a:endCxn id="185" idx="1"/>
            </p:cNvCxnSpPr>
            <p:nvPr/>
          </p:nvCxnSpPr>
          <p:spPr>
            <a:xfrm flipV="1">
              <a:off x="1809750" y="2905507"/>
              <a:ext cx="873578" cy="182787"/>
            </a:xfrm>
            <a:prstGeom prst="straightConnector1">
              <a:avLst/>
            </a:prstGeom>
            <a:noFill/>
            <a:ln w="6350" cap="flat" cmpd="sng" algn="ctr">
              <a:solidFill>
                <a:sysClr val="windowText" lastClr="000000"/>
              </a:solidFill>
              <a:prstDash val="solid"/>
              <a:miter lim="800000"/>
              <a:headEnd type="none" w="med" len="med"/>
              <a:tailEnd type="stealth" w="med" len="med"/>
            </a:ln>
            <a:effectLst/>
          </p:spPr>
        </p:cxnSp>
        <p:cxnSp>
          <p:nvCxnSpPr>
            <p:cNvPr id="211" name="직선 화살표 연결선 210"/>
            <p:cNvCxnSpPr>
              <a:stCxn id="183" idx="3"/>
              <a:endCxn id="186" idx="1"/>
            </p:cNvCxnSpPr>
            <p:nvPr/>
          </p:nvCxnSpPr>
          <p:spPr>
            <a:xfrm>
              <a:off x="1809750" y="3088294"/>
              <a:ext cx="873578" cy="2207034"/>
            </a:xfrm>
            <a:prstGeom prst="straightConnector1">
              <a:avLst/>
            </a:prstGeom>
            <a:noFill/>
            <a:ln w="6350" cap="flat" cmpd="sng" algn="ctr">
              <a:solidFill>
                <a:sysClr val="windowText" lastClr="000000"/>
              </a:solidFill>
              <a:prstDash val="solid"/>
              <a:miter lim="800000"/>
              <a:headEnd type="none" w="med" len="med"/>
              <a:tailEnd type="stealth" w="med" len="med"/>
            </a:ln>
            <a:effectLst/>
          </p:spPr>
        </p:cxnSp>
        <p:cxnSp>
          <p:nvCxnSpPr>
            <p:cNvPr id="212" name="직선 화살표 연결선 211"/>
            <p:cNvCxnSpPr>
              <a:stCxn id="183" idx="3"/>
              <a:endCxn id="187" idx="1"/>
            </p:cNvCxnSpPr>
            <p:nvPr/>
          </p:nvCxnSpPr>
          <p:spPr>
            <a:xfrm>
              <a:off x="1809750" y="3088294"/>
              <a:ext cx="873578" cy="1003262"/>
            </a:xfrm>
            <a:prstGeom prst="straightConnector1">
              <a:avLst/>
            </a:prstGeom>
            <a:noFill/>
            <a:ln w="6350" cap="flat" cmpd="sng" algn="ctr">
              <a:solidFill>
                <a:sysClr val="windowText" lastClr="000000"/>
              </a:solidFill>
              <a:prstDash val="solid"/>
              <a:miter lim="800000"/>
              <a:headEnd type="none" w="med" len="med"/>
              <a:tailEnd type="stealth" w="med" len="med"/>
            </a:ln>
            <a:effectLst/>
          </p:spPr>
        </p:cxnSp>
        <p:grpSp>
          <p:nvGrpSpPr>
            <p:cNvPr id="213" name="그룹 212"/>
            <p:cNvGrpSpPr/>
            <p:nvPr/>
          </p:nvGrpSpPr>
          <p:grpSpPr>
            <a:xfrm>
              <a:off x="4755968" y="2276857"/>
              <a:ext cx="1629592" cy="1221614"/>
              <a:chOff x="4755968" y="1852060"/>
              <a:chExt cx="1629592" cy="1221614"/>
            </a:xfrm>
          </p:grpSpPr>
          <p:sp>
            <p:nvSpPr>
              <p:cNvPr id="235" name="직사각형 234">
                <a:extLst>
                  <a:ext uri="{FF2B5EF4-FFF2-40B4-BE49-F238E27FC236}">
                    <a16:creationId xmlns:a16="http://schemas.microsoft.com/office/drawing/2014/main" id="{69494F0D-3897-5D97-3F60-8C229CD90D11}"/>
                  </a:ext>
                </a:extLst>
              </p:cNvPr>
              <p:cNvSpPr/>
              <p:nvPr/>
            </p:nvSpPr>
            <p:spPr>
              <a:xfrm>
                <a:off x="4755968" y="1852060"/>
                <a:ext cx="1629592" cy="419100"/>
              </a:xfrm>
              <a:prstGeom prst="rect">
                <a:avLst/>
              </a:prstGeom>
              <a:noFill/>
              <a:ln w="635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rPr>
                  <a:t>REQ-QA-UCM-03</a:t>
                </a:r>
                <a:endParaRPr kumimoji="0" lang="ko-KR" altLang="en-US"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rPr>
                  <a:t>SW </a:t>
                </a:r>
                <a:r>
                  <a:rPr kumimoji="0" lang="ko-KR" altLang="en-US"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rPr>
                  <a:t>업데이트 소요 시간</a:t>
                </a:r>
                <a:endParaRPr kumimoji="0" lang="en-US" altLang="ko-KR"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endParaRPr>
              </a:p>
            </p:txBody>
          </p:sp>
          <p:sp>
            <p:nvSpPr>
              <p:cNvPr id="236" name="직사각형 235">
                <a:extLst>
                  <a:ext uri="{FF2B5EF4-FFF2-40B4-BE49-F238E27FC236}">
                    <a16:creationId xmlns:a16="http://schemas.microsoft.com/office/drawing/2014/main" id="{69494F0D-3897-5D97-3F60-8C229CD90D11}"/>
                  </a:ext>
                </a:extLst>
              </p:cNvPr>
              <p:cNvSpPr/>
              <p:nvPr/>
            </p:nvSpPr>
            <p:spPr>
              <a:xfrm>
                <a:off x="4755968" y="2654574"/>
                <a:ext cx="1629592" cy="419100"/>
              </a:xfrm>
              <a:prstGeom prst="rect">
                <a:avLst/>
              </a:prstGeom>
              <a:no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REQ-QA-UCM-04</a:t>
                </a:r>
                <a:endParaRPr kumimoji="0" lang="ko-KR" altLang="en-US" sz="9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SW </a:t>
                </a:r>
                <a:r>
                  <a:rPr kumimoji="0" lang="ko-KR" altLang="en-US" sz="9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업데이트 리소스 관리</a:t>
                </a:r>
                <a:endParaRPr kumimoji="0" lang="en-US" altLang="ko-KR" sz="9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grpSp>
        <p:sp>
          <p:nvSpPr>
            <p:cNvPr id="214" name="직사각형 213">
              <a:extLst>
                <a:ext uri="{FF2B5EF4-FFF2-40B4-BE49-F238E27FC236}">
                  <a16:creationId xmlns:a16="http://schemas.microsoft.com/office/drawing/2014/main" id="{69494F0D-3897-5D97-3F60-8C229CD90D11}"/>
                </a:ext>
              </a:extLst>
            </p:cNvPr>
            <p:cNvSpPr/>
            <p:nvPr/>
          </p:nvSpPr>
          <p:spPr>
            <a:xfrm>
              <a:off x="6950528" y="3079430"/>
              <a:ext cx="1507672" cy="419100"/>
            </a:xfrm>
            <a:prstGeom prst="rect">
              <a:avLst/>
            </a:prstGeom>
            <a:noFill/>
            <a:ln w="6350" cap="flat" cmpd="sng" algn="ctr">
              <a:solidFill>
                <a:sysClr val="windowText" lastClr="000000"/>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Business : M</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Technical Impact : L</a:t>
              </a:r>
              <a:endParaRPr kumimoji="0" lang="ko-KR" altLang="en-US" sz="9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cxnSp>
          <p:nvCxnSpPr>
            <p:cNvPr id="215" name="직선 화살표 연결선 214"/>
            <p:cNvCxnSpPr>
              <a:stCxn id="236" idx="3"/>
              <a:endCxn id="214" idx="1"/>
            </p:cNvCxnSpPr>
            <p:nvPr/>
          </p:nvCxnSpPr>
          <p:spPr>
            <a:xfrm>
              <a:off x="6385560" y="3288921"/>
              <a:ext cx="564968" cy="59"/>
            </a:xfrm>
            <a:prstGeom prst="straightConnector1">
              <a:avLst/>
            </a:prstGeom>
            <a:noFill/>
            <a:ln w="6350" cap="flat" cmpd="sng" algn="ctr">
              <a:solidFill>
                <a:sysClr val="windowText" lastClr="000000"/>
              </a:solidFill>
              <a:prstDash val="solid"/>
              <a:miter lim="800000"/>
              <a:headEnd type="none" w="med" len="med"/>
              <a:tailEnd type="none" w="med" len="med"/>
            </a:ln>
            <a:effectLst/>
          </p:spPr>
        </p:cxnSp>
        <p:cxnSp>
          <p:nvCxnSpPr>
            <p:cNvPr id="216" name="직선 화살표 연결선 215"/>
            <p:cNvCxnSpPr>
              <a:stCxn id="185" idx="3"/>
              <a:endCxn id="236" idx="1"/>
            </p:cNvCxnSpPr>
            <p:nvPr/>
          </p:nvCxnSpPr>
          <p:spPr>
            <a:xfrm>
              <a:off x="4191000" y="2905507"/>
              <a:ext cx="564968" cy="383414"/>
            </a:xfrm>
            <a:prstGeom prst="straightConnector1">
              <a:avLst/>
            </a:prstGeom>
            <a:noFill/>
            <a:ln w="6350" cap="flat" cmpd="sng" algn="ctr">
              <a:solidFill>
                <a:sysClr val="windowText" lastClr="000000"/>
              </a:solidFill>
              <a:prstDash val="solid"/>
              <a:miter lim="800000"/>
              <a:headEnd type="none" w="med" len="med"/>
              <a:tailEnd type="stealth" w="med" len="med"/>
            </a:ln>
            <a:effectLst/>
          </p:spPr>
        </p:cxnSp>
        <p:grpSp>
          <p:nvGrpSpPr>
            <p:cNvPr id="217" name="그룹 216"/>
            <p:cNvGrpSpPr/>
            <p:nvPr/>
          </p:nvGrpSpPr>
          <p:grpSpPr>
            <a:xfrm>
              <a:off x="7092016" y="6174095"/>
              <a:ext cx="1987890" cy="230832"/>
              <a:chOff x="7015816" y="6174095"/>
              <a:chExt cx="1987890" cy="230832"/>
            </a:xfrm>
          </p:grpSpPr>
          <p:sp>
            <p:nvSpPr>
              <p:cNvPr id="233" name="직사각형 232">
                <a:extLst>
                  <a:ext uri="{FF2B5EF4-FFF2-40B4-BE49-F238E27FC236}">
                    <a16:creationId xmlns:a16="http://schemas.microsoft.com/office/drawing/2014/main" id="{69494F0D-3897-5D97-3F60-8C229CD90D11}"/>
                  </a:ext>
                </a:extLst>
              </p:cNvPr>
              <p:cNvSpPr/>
              <p:nvPr/>
            </p:nvSpPr>
            <p:spPr>
              <a:xfrm>
                <a:off x="7015816" y="6188332"/>
                <a:ext cx="577850" cy="202358"/>
              </a:xfrm>
              <a:prstGeom prst="rect">
                <a:avLst/>
              </a:prstGeom>
              <a:noFill/>
              <a:ln w="635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endParaRPr>
              </a:p>
            </p:txBody>
          </p:sp>
          <p:sp>
            <p:nvSpPr>
              <p:cNvPr id="234" name="직사각형 233"/>
              <p:cNvSpPr/>
              <p:nvPr/>
            </p:nvSpPr>
            <p:spPr>
              <a:xfrm>
                <a:off x="7693732" y="6174095"/>
                <a:ext cx="1309974" cy="2308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rPr>
                  <a:t>Key Quality Attribute</a:t>
                </a:r>
                <a:endParaRPr kumimoji="0" lang="ko-KR" altLang="en-US" sz="18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endParaRPr>
              </a:p>
            </p:txBody>
          </p:sp>
        </p:grpSp>
        <p:sp>
          <p:nvSpPr>
            <p:cNvPr id="219" name="직사각형 218">
              <a:extLst>
                <a:ext uri="{FF2B5EF4-FFF2-40B4-BE49-F238E27FC236}">
                  <a16:creationId xmlns:a16="http://schemas.microsoft.com/office/drawing/2014/main" id="{69494F0D-3897-5D97-3F60-8C229CD90D11}"/>
                </a:ext>
              </a:extLst>
            </p:cNvPr>
            <p:cNvSpPr/>
            <p:nvPr/>
          </p:nvSpPr>
          <p:spPr>
            <a:xfrm>
              <a:off x="2683328" y="57171"/>
              <a:ext cx="1507672" cy="419100"/>
            </a:xfrm>
            <a:prstGeom prst="rect">
              <a:avLst/>
            </a:prstGeom>
            <a:noFill/>
            <a:ln w="63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Quality Attribute</a:t>
              </a:r>
              <a:endParaRPr kumimoji="0" lang="ko-KR" altLang="en-US" sz="9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sp>
          <p:nvSpPr>
            <p:cNvPr id="220" name="직사각형 219">
              <a:extLst>
                <a:ext uri="{FF2B5EF4-FFF2-40B4-BE49-F238E27FC236}">
                  <a16:creationId xmlns:a16="http://schemas.microsoft.com/office/drawing/2014/main" id="{69494F0D-3897-5D97-3F60-8C229CD90D11}"/>
                </a:ext>
              </a:extLst>
            </p:cNvPr>
            <p:cNvSpPr/>
            <p:nvPr/>
          </p:nvSpPr>
          <p:spPr>
            <a:xfrm>
              <a:off x="4755968" y="57171"/>
              <a:ext cx="1629592" cy="419100"/>
            </a:xfrm>
            <a:prstGeom prst="rect">
              <a:avLst/>
            </a:prstGeom>
            <a:noFill/>
            <a:ln w="63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QA ID &amp; Description</a:t>
              </a:r>
              <a:endParaRPr kumimoji="0" lang="ko-KR" altLang="en-US" sz="9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sp>
          <p:nvSpPr>
            <p:cNvPr id="221" name="직사각형 220">
              <a:extLst>
                <a:ext uri="{FF2B5EF4-FFF2-40B4-BE49-F238E27FC236}">
                  <a16:creationId xmlns:a16="http://schemas.microsoft.com/office/drawing/2014/main" id="{69494F0D-3897-5D97-3F60-8C229CD90D11}"/>
                </a:ext>
              </a:extLst>
            </p:cNvPr>
            <p:cNvSpPr/>
            <p:nvPr/>
          </p:nvSpPr>
          <p:spPr>
            <a:xfrm>
              <a:off x="6950528" y="57171"/>
              <a:ext cx="2024150" cy="419100"/>
            </a:xfrm>
            <a:prstGeom prst="rect">
              <a:avLst/>
            </a:prstGeom>
            <a:noFill/>
            <a:ln w="63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Priority</a:t>
              </a:r>
              <a:endParaRPr kumimoji="0" lang="ko-KR" altLang="en-US" sz="9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cxnSp>
          <p:nvCxnSpPr>
            <p:cNvPr id="223" name="직선 연결선 222"/>
            <p:cNvCxnSpPr/>
            <p:nvPr/>
          </p:nvCxnSpPr>
          <p:spPr>
            <a:xfrm>
              <a:off x="2683328" y="483899"/>
              <a:ext cx="1508400" cy="0"/>
            </a:xfrm>
            <a:prstGeom prst="line">
              <a:avLst/>
            </a:prstGeom>
            <a:noFill/>
            <a:ln w="19050" cap="flat" cmpd="sng" algn="ctr">
              <a:solidFill>
                <a:sysClr val="windowText" lastClr="000000"/>
              </a:solidFill>
              <a:prstDash val="solid"/>
              <a:miter lim="800000"/>
            </a:ln>
            <a:effectLst/>
          </p:spPr>
        </p:cxnSp>
        <p:cxnSp>
          <p:nvCxnSpPr>
            <p:cNvPr id="224" name="직선 연결선 223"/>
            <p:cNvCxnSpPr/>
            <p:nvPr/>
          </p:nvCxnSpPr>
          <p:spPr>
            <a:xfrm>
              <a:off x="6950528" y="483899"/>
              <a:ext cx="2025127" cy="0"/>
            </a:xfrm>
            <a:prstGeom prst="line">
              <a:avLst/>
            </a:prstGeom>
            <a:noFill/>
            <a:ln w="19050" cap="flat" cmpd="sng" algn="ctr">
              <a:solidFill>
                <a:sysClr val="windowText" lastClr="000000"/>
              </a:solidFill>
              <a:prstDash val="solid"/>
              <a:miter lim="800000"/>
            </a:ln>
            <a:effectLst/>
          </p:spPr>
        </p:cxnSp>
        <p:sp>
          <p:nvSpPr>
            <p:cNvPr id="225" name="직사각형 224">
              <a:extLst>
                <a:ext uri="{FF2B5EF4-FFF2-40B4-BE49-F238E27FC236}">
                  <a16:creationId xmlns:a16="http://schemas.microsoft.com/office/drawing/2014/main" id="{69494F0D-3897-5D97-3F60-8C229CD90D11}"/>
                </a:ext>
              </a:extLst>
            </p:cNvPr>
            <p:cNvSpPr/>
            <p:nvPr/>
          </p:nvSpPr>
          <p:spPr>
            <a:xfrm>
              <a:off x="8557078" y="671825"/>
              <a:ext cx="417600" cy="419100"/>
            </a:xfrm>
            <a:prstGeom prst="rect">
              <a:avLst/>
            </a:prstGeom>
            <a:noFill/>
            <a:ln w="635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rPr>
                <a:t>3</a:t>
              </a:r>
              <a:endParaRPr kumimoji="0" lang="ko-KR" altLang="en-US"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endParaRPr>
            </a:p>
          </p:txBody>
        </p:sp>
        <p:sp>
          <p:nvSpPr>
            <p:cNvPr id="226" name="직사각형 225">
              <a:extLst>
                <a:ext uri="{FF2B5EF4-FFF2-40B4-BE49-F238E27FC236}">
                  <a16:creationId xmlns:a16="http://schemas.microsoft.com/office/drawing/2014/main" id="{69494F0D-3897-5D97-3F60-8C229CD90D11}"/>
                </a:ext>
              </a:extLst>
            </p:cNvPr>
            <p:cNvSpPr/>
            <p:nvPr/>
          </p:nvSpPr>
          <p:spPr>
            <a:xfrm>
              <a:off x="8557078" y="2276857"/>
              <a:ext cx="417600" cy="419100"/>
            </a:xfrm>
            <a:prstGeom prst="rect">
              <a:avLst/>
            </a:prstGeom>
            <a:noFill/>
            <a:ln w="635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rPr>
                <a:t>2</a:t>
              </a:r>
              <a:endParaRPr kumimoji="0" lang="ko-KR" altLang="en-US"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endParaRPr>
            </a:p>
          </p:txBody>
        </p:sp>
        <p:sp>
          <p:nvSpPr>
            <p:cNvPr id="227" name="직사각형 226">
              <a:extLst>
                <a:ext uri="{FF2B5EF4-FFF2-40B4-BE49-F238E27FC236}">
                  <a16:creationId xmlns:a16="http://schemas.microsoft.com/office/drawing/2014/main" id="{69494F0D-3897-5D97-3F60-8C229CD90D11}"/>
                </a:ext>
              </a:extLst>
            </p:cNvPr>
            <p:cNvSpPr/>
            <p:nvPr/>
          </p:nvSpPr>
          <p:spPr>
            <a:xfrm>
              <a:off x="8557078" y="4684500"/>
              <a:ext cx="417600" cy="419100"/>
            </a:xfrm>
            <a:prstGeom prst="rect">
              <a:avLst/>
            </a:prstGeom>
            <a:noFill/>
            <a:ln w="635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rPr>
                <a:t>1</a:t>
              </a:r>
              <a:endParaRPr kumimoji="0" lang="ko-KR" altLang="en-US"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endParaRPr>
            </a:p>
          </p:txBody>
        </p:sp>
        <p:sp>
          <p:nvSpPr>
            <p:cNvPr id="228" name="직사각형 227">
              <a:extLst>
                <a:ext uri="{FF2B5EF4-FFF2-40B4-BE49-F238E27FC236}">
                  <a16:creationId xmlns:a16="http://schemas.microsoft.com/office/drawing/2014/main" id="{69494F0D-3897-5D97-3F60-8C229CD90D11}"/>
                </a:ext>
              </a:extLst>
            </p:cNvPr>
            <p:cNvSpPr/>
            <p:nvPr/>
          </p:nvSpPr>
          <p:spPr>
            <a:xfrm>
              <a:off x="8557078" y="5487036"/>
              <a:ext cx="417600" cy="419100"/>
            </a:xfrm>
            <a:prstGeom prst="rect">
              <a:avLst/>
            </a:prstGeom>
            <a:no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5</a:t>
              </a:r>
              <a:endParaRPr kumimoji="0" lang="ko-KR" altLang="en-US" sz="9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sp>
          <p:nvSpPr>
            <p:cNvPr id="229" name="직사각형 228">
              <a:extLst>
                <a:ext uri="{FF2B5EF4-FFF2-40B4-BE49-F238E27FC236}">
                  <a16:creationId xmlns:a16="http://schemas.microsoft.com/office/drawing/2014/main" id="{69494F0D-3897-5D97-3F60-8C229CD90D11}"/>
                </a:ext>
              </a:extLst>
            </p:cNvPr>
            <p:cNvSpPr/>
            <p:nvPr/>
          </p:nvSpPr>
          <p:spPr>
            <a:xfrm>
              <a:off x="8557828" y="3881965"/>
              <a:ext cx="417600" cy="419100"/>
            </a:xfrm>
            <a:prstGeom prst="rect">
              <a:avLst/>
            </a:prstGeom>
            <a:noFill/>
            <a:ln w="635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rPr>
                <a:t>4</a:t>
              </a:r>
              <a:endParaRPr kumimoji="0" lang="ko-KR" altLang="en-US" sz="900" b="0" i="0" u="none" strike="noStrike" kern="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mn-cs"/>
              </a:endParaRPr>
            </a:p>
          </p:txBody>
        </p:sp>
        <p:sp>
          <p:nvSpPr>
            <p:cNvPr id="230" name="직사각형 229">
              <a:extLst>
                <a:ext uri="{FF2B5EF4-FFF2-40B4-BE49-F238E27FC236}">
                  <a16:creationId xmlns:a16="http://schemas.microsoft.com/office/drawing/2014/main" id="{69494F0D-3897-5D97-3F60-8C229CD90D11}"/>
                </a:ext>
              </a:extLst>
            </p:cNvPr>
            <p:cNvSpPr/>
            <p:nvPr/>
          </p:nvSpPr>
          <p:spPr>
            <a:xfrm>
              <a:off x="8557078" y="3079371"/>
              <a:ext cx="417600" cy="419100"/>
            </a:xfrm>
            <a:prstGeom prst="rect">
              <a:avLst/>
            </a:prstGeom>
            <a:no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6</a:t>
              </a:r>
              <a:endParaRPr kumimoji="0" lang="ko-KR" altLang="en-US" sz="9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sp>
          <p:nvSpPr>
            <p:cNvPr id="231" name="직사각형 230">
              <a:extLst>
                <a:ext uri="{FF2B5EF4-FFF2-40B4-BE49-F238E27FC236}">
                  <a16:creationId xmlns:a16="http://schemas.microsoft.com/office/drawing/2014/main" id="{69494F0D-3897-5D97-3F60-8C229CD90D11}"/>
                </a:ext>
              </a:extLst>
            </p:cNvPr>
            <p:cNvSpPr/>
            <p:nvPr/>
          </p:nvSpPr>
          <p:spPr>
            <a:xfrm>
              <a:off x="8557078" y="1474242"/>
              <a:ext cx="417600" cy="419100"/>
            </a:xfrm>
            <a:prstGeom prst="rect">
              <a:avLst/>
            </a:prstGeom>
            <a:no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7</a:t>
              </a:r>
              <a:endParaRPr kumimoji="0" lang="ko-KR" altLang="en-US" sz="9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cxnSp>
          <p:nvCxnSpPr>
            <p:cNvPr id="232" name="직선 연결선 231"/>
            <p:cNvCxnSpPr/>
            <p:nvPr/>
          </p:nvCxnSpPr>
          <p:spPr>
            <a:xfrm>
              <a:off x="4755968" y="483899"/>
              <a:ext cx="1630800" cy="0"/>
            </a:xfrm>
            <a:prstGeom prst="line">
              <a:avLst/>
            </a:prstGeom>
            <a:noFill/>
            <a:ln w="19050" cap="flat" cmpd="sng" algn="ctr">
              <a:solidFill>
                <a:sysClr val="windowText" lastClr="000000"/>
              </a:solidFill>
              <a:prstDash val="solid"/>
              <a:miter lim="800000"/>
            </a:ln>
            <a:effectLst/>
          </p:spPr>
        </p:cxnSp>
      </p:grpSp>
      <p:sp>
        <p:nvSpPr>
          <p:cNvPr id="241" name="직사각형 240"/>
          <p:cNvSpPr/>
          <p:nvPr/>
        </p:nvSpPr>
        <p:spPr>
          <a:xfrm>
            <a:off x="3683732" y="6574924"/>
            <a:ext cx="3666388" cy="230832"/>
          </a:xfrm>
          <a:prstGeom prst="rect">
            <a:avLst/>
          </a:prstGeom>
        </p:spPr>
        <p:txBody>
          <a:bodyPr wrap="none">
            <a:spAutoFit/>
          </a:bodyPr>
          <a:lstStyle/>
          <a:p>
            <a:r>
              <a:rPr lang="en-US" altLang="ko-KR" sz="900" dirty="0">
                <a:solidFill>
                  <a:srgbClr val="00B050"/>
                </a:solidFill>
                <a:latin typeface="LG Smart UI SemiBold" panose="020B0700000101010101" pitchFamily="50" charset="-127"/>
                <a:ea typeface="LG Smart UI SemiBold" panose="020B0700000101010101" pitchFamily="50" charset="-127"/>
              </a:rPr>
              <a:t>* Priority Number : 1 </a:t>
            </a:r>
            <a:r>
              <a:rPr lang="ko-KR" altLang="en-US" sz="900" dirty="0">
                <a:solidFill>
                  <a:srgbClr val="00B050"/>
                </a:solidFill>
                <a:latin typeface="LG Smart UI SemiBold" panose="020B0700000101010101" pitchFamily="50" charset="-127"/>
                <a:ea typeface="LG Smart UI SemiBold" panose="020B0700000101010101" pitchFamily="50" charset="-127"/>
              </a:rPr>
              <a:t>이 가장 높은 </a:t>
            </a:r>
            <a:r>
              <a:rPr lang="en-US" altLang="ko-KR" sz="900" dirty="0">
                <a:solidFill>
                  <a:srgbClr val="00B050"/>
                </a:solidFill>
                <a:latin typeface="LG Smart UI SemiBold" panose="020B0700000101010101" pitchFamily="50" charset="-127"/>
                <a:ea typeface="LG Smart UI SemiBold" panose="020B0700000101010101" pitchFamily="50" charset="-127"/>
              </a:rPr>
              <a:t>Priority, 7 </a:t>
            </a:r>
            <a:r>
              <a:rPr lang="ko-KR" altLang="en-US" sz="900" dirty="0">
                <a:solidFill>
                  <a:srgbClr val="00B050"/>
                </a:solidFill>
                <a:latin typeface="LG Smart UI SemiBold" panose="020B0700000101010101" pitchFamily="50" charset="-127"/>
                <a:ea typeface="LG Smart UI SemiBold" panose="020B0700000101010101" pitchFamily="50" charset="-127"/>
              </a:rPr>
              <a:t>이 가장 낮은 </a:t>
            </a:r>
            <a:r>
              <a:rPr lang="en-US" altLang="ko-KR" sz="900" dirty="0">
                <a:solidFill>
                  <a:srgbClr val="00B050"/>
                </a:solidFill>
                <a:latin typeface="LG Smart UI SemiBold" panose="020B0700000101010101" pitchFamily="50" charset="-127"/>
                <a:ea typeface="LG Smart UI SemiBold" panose="020B0700000101010101" pitchFamily="50" charset="-127"/>
              </a:rPr>
              <a:t>Priority </a:t>
            </a:r>
            <a:r>
              <a:rPr lang="ko-KR" altLang="en-US" sz="900" dirty="0">
                <a:solidFill>
                  <a:srgbClr val="00B050"/>
                </a:solidFill>
                <a:latin typeface="LG Smart UI SemiBold" panose="020B0700000101010101" pitchFamily="50" charset="-127"/>
                <a:ea typeface="LG Smart UI SemiBold" panose="020B0700000101010101" pitchFamily="50" charset="-127"/>
              </a:rPr>
              <a:t>를 의미</a:t>
            </a:r>
            <a:endParaRPr lang="ko-KR" altLang="en-US" dirty="0">
              <a:latin typeface="LG Smart UI SemiBold" panose="020B0700000101010101" pitchFamily="50" charset="-127"/>
              <a:ea typeface="LG Smart UI SemiBold" panose="020B0700000101010101" pitchFamily="50" charset="-127"/>
            </a:endParaRPr>
          </a:p>
        </p:txBody>
      </p:sp>
      <p:sp>
        <p:nvSpPr>
          <p:cNvPr id="62" name="오른쪽 화살표 61">
            <a:hlinkClick r:id="rId2" action="ppaction://hlinksldjump"/>
          </p:cNvPr>
          <p:cNvSpPr/>
          <p:nvPr/>
        </p:nvSpPr>
        <p:spPr>
          <a:xfrm rot="10800000">
            <a:off x="11622614" y="6412474"/>
            <a:ext cx="468052" cy="387443"/>
          </a:xfrm>
          <a:prstGeom prst="rightArrow">
            <a:avLst/>
          </a:prstGeom>
          <a:solidFill>
            <a:srgbClr val="B2B2B2"/>
          </a:solidFill>
        </p:spPr>
        <p:txBody>
          <a:bodyPr rtlCol="0" anchor="ctr">
            <a:spAutoFit/>
          </a:bodyPr>
          <a:lstStyle/>
          <a:p>
            <a:pPr marL="0" marR="0" algn="ctr">
              <a:spcBef>
                <a:spcPts val="0"/>
              </a:spcBef>
              <a:spcAft>
                <a:spcPts val="0"/>
              </a:spcAft>
            </a:pPr>
            <a:endParaRPr lang="en-US" sz="1000" dirty="0">
              <a:solidFill>
                <a:srgbClr val="000000"/>
              </a:solidFill>
              <a:latin typeface="Malgun Gothic" panose="020B0503020000020004" pitchFamily="50" charset="-127"/>
              <a:ea typeface="Malgun Gothic" panose="020B0503020000020004" pitchFamily="50" charset="-127"/>
            </a:endParaRPr>
          </a:p>
        </p:txBody>
      </p:sp>
    </p:spTree>
    <p:extLst>
      <p:ext uri="{BB962C8B-B14F-4D97-AF65-F5344CB8AC3E}">
        <p14:creationId xmlns:p14="http://schemas.microsoft.com/office/powerpoint/2010/main" val="16052447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Box 117"/>
          <p:cNvSpPr txBox="1"/>
          <p:nvPr/>
        </p:nvSpPr>
        <p:spPr>
          <a:xfrm>
            <a:off x="335360" y="98395"/>
            <a:ext cx="5220580" cy="369332"/>
          </a:xfrm>
          <a:prstGeom prst="rect">
            <a:avLst/>
          </a:prstGeom>
          <a:noFill/>
        </p:spPr>
        <p:txBody>
          <a:bodyPr wrap="square" rtlCol="0">
            <a:spAutoFit/>
          </a:bodyPr>
          <a:lstStyle/>
          <a:p>
            <a:pPr lvl="0">
              <a:defRPr/>
            </a:pPr>
            <a:r>
              <a:rPr lang="en-US" altLang="ko-KR" sz="1800" dirty="0">
                <a:solidFill>
                  <a:prstClr val="black"/>
                </a:solidFill>
                <a:latin typeface="LG Smart UI SemiBold" panose="020B0700000101010101" pitchFamily="50" charset="-127"/>
                <a:ea typeface="LG Smart UI SemiBold" panose="020B0700000101010101" pitchFamily="50" charset="-127"/>
              </a:rPr>
              <a:t>Appendix 5. Quality Attribute Scenario (1/2)</a:t>
            </a: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sp>
        <p:nvSpPr>
          <p:cNvPr id="119" name="텍스트 개체 틀 3"/>
          <p:cNvSpPr txBox="1">
            <a:spLocks/>
          </p:cNvSpPr>
          <p:nvPr/>
        </p:nvSpPr>
        <p:spPr>
          <a:xfrm>
            <a:off x="438485" y="672117"/>
            <a:ext cx="11418155" cy="517065"/>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defRPr/>
            </a:pP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Quality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Attribute Scenario (REQ-QA-UCM-01 ~ REQ-QA-UCM-03)</a:t>
            </a: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endPar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p:txBody>
      </p:sp>
      <p:graphicFrame>
        <p:nvGraphicFramePr>
          <p:cNvPr id="123" name="표 122"/>
          <p:cNvGraphicFramePr>
            <a:graphicFrameLocks noGrp="1"/>
          </p:cNvGraphicFramePr>
          <p:nvPr>
            <p:extLst>
              <p:ext uri="{D42A27DB-BD31-4B8C-83A1-F6EECF244321}">
                <p14:modId xmlns:p14="http://schemas.microsoft.com/office/powerpoint/2010/main" val="759250757"/>
              </p:ext>
            </p:extLst>
          </p:nvPr>
        </p:nvGraphicFramePr>
        <p:xfrm>
          <a:off x="665729" y="3517988"/>
          <a:ext cx="5490845" cy="2438400"/>
        </p:xfrm>
        <a:graphic>
          <a:graphicData uri="http://schemas.openxmlformats.org/drawingml/2006/table">
            <a:tbl>
              <a:tblPr firstRow="1" firstCol="1" bandRow="1"/>
              <a:tblGrid>
                <a:gridCol w="1214120">
                  <a:extLst>
                    <a:ext uri="{9D8B030D-6E8A-4147-A177-3AD203B41FA5}">
                      <a16:colId xmlns:a16="http://schemas.microsoft.com/office/drawing/2014/main" val="1742465990"/>
                    </a:ext>
                  </a:extLst>
                </a:gridCol>
                <a:gridCol w="4276725">
                  <a:extLst>
                    <a:ext uri="{9D8B030D-6E8A-4147-A177-3AD203B41FA5}">
                      <a16:colId xmlns:a16="http://schemas.microsoft.com/office/drawing/2014/main" val="2591750068"/>
                    </a:ext>
                  </a:extLst>
                </a:gridCol>
              </a:tblGrid>
              <a:tr h="0">
                <a:tc>
                  <a:txBody>
                    <a:bodyPr/>
                    <a:lstStyle/>
                    <a:p>
                      <a:pPr algn="ctr"/>
                      <a:r>
                        <a:rPr lang="en-US" sz="1000" b="1"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ID</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dirty="0">
                          <a:effectLst/>
                          <a:latin typeface="LG Smart UI SemiBold" panose="020B0700000101010101" pitchFamily="50" charset="-127"/>
                          <a:ea typeface="LG Smart UI SemiBold" panose="020B0700000101010101" pitchFamily="50" charset="-127"/>
                          <a:cs typeface="Arial" panose="020B0604020202020204" pitchFamily="34" charset="0"/>
                        </a:rPr>
                        <a:t>REQ-QA-UCM-02</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4821845"/>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Type</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Security</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59288574"/>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Source</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악의적</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Attacker</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6968081"/>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Stimulus</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Vehicle Driver, Vehicle Identity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정보 유출 시도</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04036402"/>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Artifact</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UCM Master</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5531430"/>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Environment</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Target System(</a:t>
                      </a:r>
                      <a:r>
                        <a:rPr lang="en-US" sz="1000" kern="100" dirty="0" err="1">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e.g</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ECU) Power on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상태</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a:t>
                      </a:r>
                      <a:b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b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AUTOSAR Adaptive platform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모듈들이 정상적으로</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Running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된 상태</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10233161"/>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Response</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spcAft>
                          <a:spcPts val="0"/>
                        </a:spcAft>
                      </a:pPr>
                      <a:r>
                        <a:rPr lang="ko-KR" sz="1000" dirty="0" err="1">
                          <a:effectLst/>
                          <a:latin typeface="LG Smart UI SemiBold" panose="020B0700000101010101" pitchFamily="50" charset="-127"/>
                          <a:ea typeface="LG Smart UI SemiBold" panose="020B0700000101010101" pitchFamily="50" charset="-127"/>
                          <a:cs typeface="Arial" panose="020B0604020202020204" pitchFamily="34" charset="0"/>
                        </a:rPr>
                        <a:t>통신상</a:t>
                      </a:r>
                      <a:r>
                        <a:rPr lang="ko-KR" sz="1000" dirty="0">
                          <a:effectLst/>
                          <a:latin typeface="LG Smart UI SemiBold" panose="020B0700000101010101" pitchFamily="50" charset="-127"/>
                          <a:ea typeface="LG Smart UI SemiBold" panose="020B0700000101010101" pitchFamily="50" charset="-127"/>
                          <a:cs typeface="Arial" panose="020B0604020202020204" pitchFamily="34" charset="0"/>
                        </a:rPr>
                        <a:t> 정보가 노출되어도</a:t>
                      </a:r>
                      <a:r>
                        <a:rPr lang="en-US" sz="1000" dirty="0">
                          <a:effectLst/>
                          <a:latin typeface="LG Smart UI SemiBold" panose="020B0700000101010101" pitchFamily="50" charset="-127"/>
                          <a:ea typeface="LG Smart UI SemiBold" panose="020B0700000101010101" pitchFamily="50" charset="-127"/>
                          <a:cs typeface="Arial" panose="020B0604020202020204" pitchFamily="34" charset="0"/>
                        </a:rPr>
                        <a:t> </a:t>
                      </a:r>
                      <a:r>
                        <a:rPr lang="en-US" sz="1000" dirty="0" err="1">
                          <a:effectLst/>
                          <a:latin typeface="LG Smart UI SemiBold" panose="020B0700000101010101" pitchFamily="50" charset="-127"/>
                          <a:ea typeface="LG Smart UI SemiBold" panose="020B0700000101010101" pitchFamily="50" charset="-127"/>
                          <a:cs typeface="Arial" panose="020B0604020202020204" pitchFamily="34" charset="0"/>
                        </a:rPr>
                        <a:t>Vehichle</a:t>
                      </a:r>
                      <a:r>
                        <a:rPr lang="en-US" sz="1000" dirty="0">
                          <a:effectLst/>
                          <a:latin typeface="LG Smart UI SemiBold" panose="020B0700000101010101" pitchFamily="50" charset="-127"/>
                          <a:ea typeface="LG Smart UI SemiBold" panose="020B0700000101010101" pitchFamily="50" charset="-127"/>
                          <a:cs typeface="Arial" panose="020B0604020202020204" pitchFamily="34" charset="0"/>
                        </a:rPr>
                        <a:t> </a:t>
                      </a:r>
                      <a:r>
                        <a:rPr lang="en-US" sz="1000" dirty="0" err="1">
                          <a:effectLst/>
                          <a:latin typeface="LG Smart UI SemiBold" panose="020B0700000101010101" pitchFamily="50" charset="-127"/>
                          <a:ea typeface="LG Smart UI SemiBold" panose="020B0700000101010101" pitchFamily="50" charset="-127"/>
                          <a:cs typeface="Arial" panose="020B0604020202020204" pitchFamily="34" charset="0"/>
                        </a:rPr>
                        <a:t>Drvier</a:t>
                      </a:r>
                      <a:r>
                        <a:rPr lang="en-US" sz="1000" dirty="0">
                          <a:effectLst/>
                          <a:latin typeface="LG Smart UI SemiBold" panose="020B0700000101010101" pitchFamily="50" charset="-127"/>
                          <a:ea typeface="LG Smart UI SemiBold" panose="020B0700000101010101" pitchFamily="50" charset="-127"/>
                          <a:cs typeface="Arial" panose="020B0604020202020204" pitchFamily="34" charset="0"/>
                        </a:rPr>
                        <a:t> </a:t>
                      </a:r>
                      <a:r>
                        <a:rPr lang="ko-KR" sz="1000" dirty="0">
                          <a:effectLst/>
                          <a:latin typeface="LG Smart UI SemiBold" panose="020B0700000101010101" pitchFamily="50" charset="-127"/>
                          <a:ea typeface="LG Smart UI SemiBold" panose="020B0700000101010101" pitchFamily="50" charset="-127"/>
                          <a:cs typeface="Arial" panose="020B0604020202020204" pitchFamily="34" charset="0"/>
                        </a:rPr>
                        <a:t>와</a:t>
                      </a:r>
                      <a:r>
                        <a:rPr lang="en-US" sz="1000" dirty="0">
                          <a:effectLst/>
                          <a:latin typeface="LG Smart UI SemiBold" panose="020B0700000101010101" pitchFamily="50" charset="-127"/>
                          <a:ea typeface="LG Smart UI SemiBold" panose="020B0700000101010101" pitchFamily="50" charset="-127"/>
                          <a:cs typeface="Arial" panose="020B0604020202020204" pitchFamily="34" charset="0"/>
                        </a:rPr>
                        <a:t> Identity </a:t>
                      </a:r>
                      <a:r>
                        <a:rPr lang="ko-KR" sz="1000" dirty="0">
                          <a:effectLst/>
                          <a:latin typeface="LG Smart UI SemiBold" panose="020B0700000101010101" pitchFamily="50" charset="-127"/>
                          <a:ea typeface="LG Smart UI SemiBold" panose="020B0700000101010101" pitchFamily="50" charset="-127"/>
                          <a:cs typeface="Arial" panose="020B0604020202020204" pitchFamily="34" charset="0"/>
                        </a:rPr>
                        <a:t>에 대한 정보가 노출되지 않아야 한다</a:t>
                      </a:r>
                      <a:r>
                        <a:rPr lang="en-US" sz="1000" dirty="0">
                          <a:effectLst/>
                          <a:latin typeface="LG Smart UI SemiBold" panose="020B0700000101010101" pitchFamily="50" charset="-127"/>
                          <a:ea typeface="LG Smart UI SemiBold" panose="020B0700000101010101" pitchFamily="50" charset="-127"/>
                          <a:cs typeface="Arial" panose="020B0604020202020204" pitchFamily="34" charset="0"/>
                        </a:rPr>
                        <a:t>.</a:t>
                      </a:r>
                      <a:endParaRPr lang="en-US" sz="900" dirty="0">
                        <a:effectLst/>
                        <a:latin typeface="LG Smart UI SemiBold" panose="020B0700000101010101" pitchFamily="50" charset="-127"/>
                        <a:ea typeface="LG Smart UI SemiBold" panose="020B0700000101010101" pitchFamily="50" charset="-127"/>
                        <a:cs typeface="Times New Roman" panose="02020603050405020304" pitchFamily="18" charset="0"/>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18330806"/>
                  </a:ext>
                </a:extLst>
              </a:tr>
              <a:tr h="0">
                <a:tc>
                  <a:txBody>
                    <a:bodyPr/>
                    <a:lstStyle/>
                    <a:p>
                      <a:pPr algn="ctr"/>
                      <a:r>
                        <a:rPr lang="en-US" sz="1000" b="1"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Response Measure</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spcAft>
                          <a:spcPts val="0"/>
                        </a:spcAft>
                      </a:pPr>
                      <a:r>
                        <a:rPr lang="en-US" sz="1000" dirty="0">
                          <a:effectLst/>
                          <a:latin typeface="LG Smart UI SemiBold" panose="020B0700000101010101" pitchFamily="50" charset="-127"/>
                          <a:ea typeface="LG Smart UI SemiBold" panose="020B0700000101010101" pitchFamily="50" charset="-127"/>
                          <a:cs typeface="Segoe UI" panose="020B0502040204020203" pitchFamily="34" charset="0"/>
                        </a:rPr>
                        <a:t>Packet Capture </a:t>
                      </a:r>
                      <a:r>
                        <a:rPr lang="ko-KR" sz="1000" dirty="0">
                          <a:effectLst/>
                          <a:latin typeface="LG Smart UI SemiBold" panose="020B0700000101010101" pitchFamily="50" charset="-127"/>
                          <a:ea typeface="LG Smart UI SemiBold" panose="020B0700000101010101" pitchFamily="50" charset="-127"/>
                          <a:cs typeface="Segoe UI" panose="020B0502040204020203" pitchFamily="34" charset="0"/>
                        </a:rPr>
                        <a:t>시 </a:t>
                      </a:r>
                      <a:r>
                        <a:rPr lang="en-US" sz="1000" dirty="0">
                          <a:effectLst/>
                          <a:latin typeface="LG Smart UI SemiBold" panose="020B0700000101010101" pitchFamily="50" charset="-127"/>
                          <a:ea typeface="LG Smart UI SemiBold" panose="020B0700000101010101" pitchFamily="50" charset="-127"/>
                          <a:cs typeface="Segoe UI" panose="020B0502040204020203" pitchFamily="34" charset="0"/>
                        </a:rPr>
                        <a:t>Vehicle Driver </a:t>
                      </a:r>
                      <a:r>
                        <a:rPr lang="ko-KR" sz="1000" dirty="0">
                          <a:effectLst/>
                          <a:latin typeface="LG Smart UI SemiBold" panose="020B0700000101010101" pitchFamily="50" charset="-127"/>
                          <a:ea typeface="LG Smart UI SemiBold" panose="020B0700000101010101" pitchFamily="50" charset="-127"/>
                          <a:cs typeface="Segoe UI" panose="020B0502040204020203" pitchFamily="34" charset="0"/>
                        </a:rPr>
                        <a:t>와 </a:t>
                      </a:r>
                      <a:r>
                        <a:rPr lang="en-US" sz="1000" dirty="0">
                          <a:effectLst/>
                          <a:latin typeface="LG Smart UI SemiBold" panose="020B0700000101010101" pitchFamily="50" charset="-127"/>
                          <a:ea typeface="LG Smart UI SemiBold" panose="020B0700000101010101" pitchFamily="50" charset="-127"/>
                          <a:cs typeface="Segoe UI" panose="020B0502040204020203" pitchFamily="34" charset="0"/>
                        </a:rPr>
                        <a:t>Vehicle Identity </a:t>
                      </a:r>
                      <a:r>
                        <a:rPr lang="ko-KR" sz="1000" dirty="0">
                          <a:effectLst/>
                          <a:latin typeface="LG Smart UI SemiBold" panose="020B0700000101010101" pitchFamily="50" charset="-127"/>
                          <a:ea typeface="LG Smart UI SemiBold" panose="020B0700000101010101" pitchFamily="50" charset="-127"/>
                          <a:cs typeface="Segoe UI" panose="020B0502040204020203" pitchFamily="34" charset="0"/>
                        </a:rPr>
                        <a:t>에 대한 정보가 노출되지 않아야 한다</a:t>
                      </a:r>
                      <a:r>
                        <a:rPr lang="en-US" sz="1000" dirty="0">
                          <a:effectLst/>
                          <a:latin typeface="LG Smart UI SemiBold" panose="020B0700000101010101" pitchFamily="50" charset="-127"/>
                          <a:ea typeface="LG Smart UI SemiBold" panose="020B0700000101010101" pitchFamily="50" charset="-127"/>
                          <a:cs typeface="Segoe UI" panose="020B0502040204020203" pitchFamily="34" charset="0"/>
                        </a:rPr>
                        <a:t>.</a:t>
                      </a:r>
                      <a:endParaRPr lang="en-US" sz="900" dirty="0">
                        <a:effectLst/>
                        <a:latin typeface="LG Smart UI SemiBold" panose="020B0700000101010101" pitchFamily="50" charset="-127"/>
                        <a:ea typeface="LG Smart UI SemiBold" panose="020B0700000101010101" pitchFamily="50" charset="-127"/>
                        <a:cs typeface="Times New Roman" panose="02020603050405020304" pitchFamily="18" charset="0"/>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3287061"/>
                  </a:ext>
                </a:extLst>
              </a:tr>
            </a:tbl>
          </a:graphicData>
        </a:graphic>
      </p:graphicFrame>
      <p:graphicFrame>
        <p:nvGraphicFramePr>
          <p:cNvPr id="126" name="표 125"/>
          <p:cNvGraphicFramePr>
            <a:graphicFrameLocks noGrp="1"/>
          </p:cNvGraphicFramePr>
          <p:nvPr>
            <p:extLst>
              <p:ext uri="{D42A27DB-BD31-4B8C-83A1-F6EECF244321}">
                <p14:modId xmlns:p14="http://schemas.microsoft.com/office/powerpoint/2010/main" val="1157197670"/>
              </p:ext>
            </p:extLst>
          </p:nvPr>
        </p:nvGraphicFramePr>
        <p:xfrm>
          <a:off x="665729" y="1088740"/>
          <a:ext cx="5490845" cy="2286000"/>
        </p:xfrm>
        <a:graphic>
          <a:graphicData uri="http://schemas.openxmlformats.org/drawingml/2006/table">
            <a:tbl>
              <a:tblPr firstRow="1" firstCol="1" bandRow="1"/>
              <a:tblGrid>
                <a:gridCol w="1214120">
                  <a:extLst>
                    <a:ext uri="{9D8B030D-6E8A-4147-A177-3AD203B41FA5}">
                      <a16:colId xmlns:a16="http://schemas.microsoft.com/office/drawing/2014/main" val="3713388902"/>
                    </a:ext>
                  </a:extLst>
                </a:gridCol>
                <a:gridCol w="4276725">
                  <a:extLst>
                    <a:ext uri="{9D8B030D-6E8A-4147-A177-3AD203B41FA5}">
                      <a16:colId xmlns:a16="http://schemas.microsoft.com/office/drawing/2014/main" val="2445770441"/>
                    </a:ext>
                  </a:extLst>
                </a:gridCol>
              </a:tblGrid>
              <a:tr h="0">
                <a:tc>
                  <a:txBody>
                    <a:bodyPr/>
                    <a:lstStyle/>
                    <a:p>
                      <a:pPr algn="ctr"/>
                      <a:r>
                        <a:rPr lang="en-US" sz="1000" b="1"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ID</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dirty="0">
                          <a:effectLst/>
                          <a:latin typeface="LG Smart UI SemiBold" panose="020B0700000101010101" pitchFamily="50" charset="-127"/>
                          <a:ea typeface="LG Smart UI SemiBold" panose="020B0700000101010101" pitchFamily="50" charset="-127"/>
                          <a:cs typeface="Arial" panose="020B0604020202020204" pitchFamily="34" charset="0"/>
                        </a:rPr>
                        <a:t>REQ-QA-UCM-01</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17818804"/>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Type</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Security</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74828268"/>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Source</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악의적</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Attacker</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36405767"/>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Stimulus</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Attacker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가 임의로 생성한 </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Vehicle Software package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로 업데이트 시도</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54748698"/>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Artifact</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UCM Master</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89874509"/>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Environment</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Target System(</a:t>
                      </a:r>
                      <a:r>
                        <a:rPr lang="en-US" sz="1000" kern="100" dirty="0" err="1">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e.g</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ECU) Power on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상태</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a:t>
                      </a:r>
                      <a:b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b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AUTOSAR Adaptive platform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모듈들이 정상적으로</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Running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된 상태</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5525433"/>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Response</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spcAft>
                          <a:spcPts val="0"/>
                        </a:spcAft>
                      </a:pPr>
                      <a:r>
                        <a:rPr lang="en-US" sz="1000" dirty="0">
                          <a:solidFill>
                            <a:srgbClr val="000000"/>
                          </a:solidFill>
                          <a:effectLst/>
                          <a:latin typeface="LG Smart UI SemiBold" panose="020B0700000101010101" pitchFamily="50" charset="-127"/>
                          <a:ea typeface="LG Smart UI SemiBold" panose="020B0700000101010101" pitchFamily="50" charset="-127"/>
                          <a:cs typeface="Segoe UI" panose="020B0502040204020203" pitchFamily="34" charset="0"/>
                        </a:rPr>
                        <a:t>Vehicle Software Update </a:t>
                      </a:r>
                      <a:r>
                        <a:rPr lang="ko-KR" sz="1000" dirty="0">
                          <a:solidFill>
                            <a:srgbClr val="000000"/>
                          </a:solidFill>
                          <a:effectLst/>
                          <a:latin typeface="LG Smart UI SemiBold" panose="020B0700000101010101" pitchFamily="50" charset="-127"/>
                          <a:ea typeface="LG Smart UI SemiBold" panose="020B0700000101010101" pitchFamily="50" charset="-127"/>
                          <a:cs typeface="Segoe UI" panose="020B0502040204020203" pitchFamily="34" charset="0"/>
                        </a:rPr>
                        <a:t>중단 </a:t>
                      </a:r>
                      <a:r>
                        <a:rPr lang="en-US" sz="1000" dirty="0">
                          <a:solidFill>
                            <a:srgbClr val="000000"/>
                          </a:solidFill>
                          <a:effectLst/>
                          <a:latin typeface="LG Smart UI SemiBold" panose="020B0700000101010101" pitchFamily="50" charset="-127"/>
                          <a:ea typeface="LG Smart UI SemiBold" panose="020B0700000101010101" pitchFamily="50" charset="-127"/>
                          <a:cs typeface="Segoe UI" panose="020B0502040204020203" pitchFamily="34" charset="0"/>
                        </a:rPr>
                        <a:t>(</a:t>
                      </a:r>
                      <a:r>
                        <a:rPr lang="ko-KR" sz="1000" dirty="0">
                          <a:solidFill>
                            <a:srgbClr val="000000"/>
                          </a:solidFill>
                          <a:effectLst/>
                          <a:latin typeface="LG Smart UI SemiBold" panose="020B0700000101010101" pitchFamily="50" charset="-127"/>
                          <a:ea typeface="LG Smart UI SemiBold" panose="020B0700000101010101" pitchFamily="50" charset="-127"/>
                          <a:cs typeface="Segoe UI" panose="020B0502040204020203" pitchFamily="34" charset="0"/>
                        </a:rPr>
                        <a:t>중단 원인 기록</a:t>
                      </a:r>
                      <a:r>
                        <a:rPr lang="en-US" sz="1000" dirty="0">
                          <a:solidFill>
                            <a:srgbClr val="000000"/>
                          </a:solidFill>
                          <a:effectLst/>
                          <a:latin typeface="LG Smart UI SemiBold" panose="020B0700000101010101" pitchFamily="50" charset="-127"/>
                          <a:ea typeface="LG Smart UI SemiBold" panose="020B0700000101010101" pitchFamily="50" charset="-127"/>
                          <a:cs typeface="Segoe UI" panose="020B0502040204020203" pitchFamily="34" charset="0"/>
                        </a:rPr>
                        <a:t>(Logging))</a:t>
                      </a:r>
                      <a:endParaRPr lang="en-US" sz="900" dirty="0">
                        <a:effectLst/>
                        <a:latin typeface="LG Smart UI SemiBold" panose="020B0700000101010101" pitchFamily="50" charset="-127"/>
                        <a:ea typeface="LG Smart UI SemiBold" panose="020B0700000101010101" pitchFamily="50" charset="-127"/>
                        <a:cs typeface="Times New Roman" panose="02020603050405020304" pitchFamily="18" charset="0"/>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3567574"/>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Response Measure</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spcAft>
                          <a:spcPts val="0"/>
                        </a:spcAft>
                      </a:pPr>
                      <a:r>
                        <a:rPr lang="en-US" sz="1000" dirty="0">
                          <a:solidFill>
                            <a:srgbClr val="000000"/>
                          </a:solidFill>
                          <a:effectLst/>
                          <a:latin typeface="LG Smart UI SemiBold" panose="020B0700000101010101" pitchFamily="50" charset="-127"/>
                          <a:ea typeface="LG Smart UI SemiBold" panose="020B0700000101010101" pitchFamily="50" charset="-127"/>
                          <a:cs typeface="Segoe UI" panose="020B0502040204020203" pitchFamily="34" charset="0"/>
                        </a:rPr>
                        <a:t>Vehicle Software Update </a:t>
                      </a:r>
                      <a:r>
                        <a:rPr lang="ko-KR" sz="1000" dirty="0">
                          <a:solidFill>
                            <a:srgbClr val="000000"/>
                          </a:solidFill>
                          <a:effectLst/>
                          <a:latin typeface="LG Smart UI SemiBold" panose="020B0700000101010101" pitchFamily="50" charset="-127"/>
                          <a:ea typeface="LG Smart UI SemiBold" panose="020B0700000101010101" pitchFamily="50" charset="-127"/>
                          <a:cs typeface="Segoe UI" panose="020B0502040204020203" pitchFamily="34" charset="0"/>
                        </a:rPr>
                        <a:t>중단되는지 확인한다</a:t>
                      </a:r>
                      <a:r>
                        <a:rPr lang="en-US" sz="1000" dirty="0">
                          <a:solidFill>
                            <a:srgbClr val="000000"/>
                          </a:solidFill>
                          <a:effectLst/>
                          <a:latin typeface="LG Smart UI SemiBold" panose="020B0700000101010101" pitchFamily="50" charset="-127"/>
                          <a:ea typeface="LG Smart UI SemiBold" panose="020B0700000101010101" pitchFamily="50" charset="-127"/>
                          <a:cs typeface="Segoe UI" panose="020B0502040204020203" pitchFamily="34" charset="0"/>
                        </a:rPr>
                        <a:t>.</a:t>
                      </a:r>
                      <a:br>
                        <a:rPr lang="en-US" sz="1000" dirty="0">
                          <a:solidFill>
                            <a:srgbClr val="000000"/>
                          </a:solidFill>
                          <a:effectLst/>
                          <a:latin typeface="LG Smart UI SemiBold" panose="020B0700000101010101" pitchFamily="50" charset="-127"/>
                          <a:ea typeface="LG Smart UI SemiBold" panose="020B0700000101010101" pitchFamily="50" charset="-127"/>
                          <a:cs typeface="Segoe UI" panose="020B0502040204020203" pitchFamily="34" charset="0"/>
                        </a:rPr>
                      </a:br>
                      <a:r>
                        <a:rPr lang="en-US" sz="1000" dirty="0">
                          <a:solidFill>
                            <a:srgbClr val="000000"/>
                          </a:solidFill>
                          <a:effectLst/>
                          <a:latin typeface="LG Smart UI SemiBold" panose="020B0700000101010101" pitchFamily="50" charset="-127"/>
                          <a:ea typeface="LG Smart UI SemiBold" panose="020B0700000101010101" pitchFamily="50" charset="-127"/>
                          <a:cs typeface="Segoe UI" panose="020B0502040204020203" pitchFamily="34" charset="0"/>
                        </a:rPr>
                        <a:t>(Update </a:t>
                      </a:r>
                      <a:r>
                        <a:rPr lang="ko-KR" sz="1000" dirty="0">
                          <a:solidFill>
                            <a:srgbClr val="000000"/>
                          </a:solidFill>
                          <a:effectLst/>
                          <a:latin typeface="LG Smart UI SemiBold" panose="020B0700000101010101" pitchFamily="50" charset="-127"/>
                          <a:ea typeface="LG Smart UI SemiBold" panose="020B0700000101010101" pitchFamily="50" charset="-127"/>
                          <a:cs typeface="Segoe UI" panose="020B0502040204020203" pitchFamily="34" charset="0"/>
                        </a:rPr>
                        <a:t>중단에 대한 원인</a:t>
                      </a:r>
                      <a:r>
                        <a:rPr lang="en-US" sz="1000" dirty="0">
                          <a:solidFill>
                            <a:srgbClr val="000000"/>
                          </a:solidFill>
                          <a:effectLst/>
                          <a:latin typeface="LG Smart UI SemiBold" panose="020B0700000101010101" pitchFamily="50" charset="-127"/>
                          <a:ea typeface="LG Smart UI SemiBold" panose="020B0700000101010101" pitchFamily="50" charset="-127"/>
                          <a:cs typeface="Segoe UI" panose="020B0502040204020203" pitchFamily="34" charset="0"/>
                        </a:rPr>
                        <a:t>/Description </a:t>
                      </a:r>
                      <a:r>
                        <a:rPr lang="ko-KR" sz="1000" dirty="0">
                          <a:solidFill>
                            <a:srgbClr val="000000"/>
                          </a:solidFill>
                          <a:effectLst/>
                          <a:latin typeface="LG Smart UI SemiBold" panose="020B0700000101010101" pitchFamily="50" charset="-127"/>
                          <a:ea typeface="LG Smart UI SemiBold" panose="020B0700000101010101" pitchFamily="50" charset="-127"/>
                          <a:cs typeface="Segoe UI" panose="020B0502040204020203" pitchFamily="34" charset="0"/>
                        </a:rPr>
                        <a:t>기록</a:t>
                      </a:r>
                      <a:r>
                        <a:rPr lang="en-US" sz="1000" dirty="0">
                          <a:solidFill>
                            <a:srgbClr val="000000"/>
                          </a:solidFill>
                          <a:effectLst/>
                          <a:latin typeface="LG Smart UI SemiBold" panose="020B0700000101010101" pitchFamily="50" charset="-127"/>
                          <a:ea typeface="LG Smart UI SemiBold" panose="020B0700000101010101" pitchFamily="50" charset="-127"/>
                          <a:cs typeface="Segoe UI" panose="020B0502040204020203" pitchFamily="34" charset="0"/>
                        </a:rPr>
                        <a:t>(Log) </a:t>
                      </a:r>
                      <a:r>
                        <a:rPr lang="ko-KR" sz="1000" dirty="0">
                          <a:solidFill>
                            <a:srgbClr val="000000"/>
                          </a:solidFill>
                          <a:effectLst/>
                          <a:latin typeface="LG Smart UI SemiBold" panose="020B0700000101010101" pitchFamily="50" charset="-127"/>
                          <a:ea typeface="LG Smart UI SemiBold" panose="020B0700000101010101" pitchFamily="50" charset="-127"/>
                          <a:cs typeface="Segoe UI" panose="020B0502040204020203" pitchFamily="34" charset="0"/>
                        </a:rPr>
                        <a:t>확인</a:t>
                      </a:r>
                      <a:r>
                        <a:rPr lang="en-US" sz="1000" dirty="0">
                          <a:solidFill>
                            <a:srgbClr val="000000"/>
                          </a:solidFill>
                          <a:effectLst/>
                          <a:latin typeface="LG Smart UI SemiBold" panose="020B0700000101010101" pitchFamily="50" charset="-127"/>
                          <a:ea typeface="LG Smart UI SemiBold" panose="020B0700000101010101" pitchFamily="50" charset="-127"/>
                          <a:cs typeface="Segoe UI" panose="020B0502040204020203" pitchFamily="34" charset="0"/>
                        </a:rPr>
                        <a:t>)</a:t>
                      </a:r>
                      <a:endParaRPr lang="en-US" sz="900" dirty="0">
                        <a:effectLst/>
                        <a:latin typeface="LG Smart UI SemiBold" panose="020B0700000101010101" pitchFamily="50" charset="-127"/>
                        <a:ea typeface="LG Smart UI SemiBold" panose="020B0700000101010101" pitchFamily="50" charset="-127"/>
                        <a:cs typeface="Times New Roman" panose="02020603050405020304" pitchFamily="18" charset="0"/>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3573300"/>
                  </a:ext>
                </a:extLst>
              </a:tr>
            </a:tbl>
          </a:graphicData>
        </a:graphic>
      </p:graphicFrame>
      <p:graphicFrame>
        <p:nvGraphicFramePr>
          <p:cNvPr id="128" name="표 127"/>
          <p:cNvGraphicFramePr>
            <a:graphicFrameLocks noGrp="1"/>
          </p:cNvGraphicFramePr>
          <p:nvPr>
            <p:extLst>
              <p:ext uri="{D42A27DB-BD31-4B8C-83A1-F6EECF244321}">
                <p14:modId xmlns:p14="http://schemas.microsoft.com/office/powerpoint/2010/main" val="3897457138"/>
              </p:ext>
            </p:extLst>
          </p:nvPr>
        </p:nvGraphicFramePr>
        <p:xfrm>
          <a:off x="6348028" y="1088740"/>
          <a:ext cx="5490845" cy="4114800"/>
        </p:xfrm>
        <a:graphic>
          <a:graphicData uri="http://schemas.openxmlformats.org/drawingml/2006/table">
            <a:tbl>
              <a:tblPr firstRow="1" firstCol="1" bandRow="1"/>
              <a:tblGrid>
                <a:gridCol w="1214120">
                  <a:extLst>
                    <a:ext uri="{9D8B030D-6E8A-4147-A177-3AD203B41FA5}">
                      <a16:colId xmlns:a16="http://schemas.microsoft.com/office/drawing/2014/main" val="667199034"/>
                    </a:ext>
                  </a:extLst>
                </a:gridCol>
                <a:gridCol w="4276725">
                  <a:extLst>
                    <a:ext uri="{9D8B030D-6E8A-4147-A177-3AD203B41FA5}">
                      <a16:colId xmlns:a16="http://schemas.microsoft.com/office/drawing/2014/main" val="2881525604"/>
                    </a:ext>
                  </a:extLst>
                </a:gridCol>
              </a:tblGrid>
              <a:tr h="0">
                <a:tc>
                  <a:txBody>
                    <a:bodyPr/>
                    <a:lstStyle/>
                    <a:p>
                      <a:pPr algn="ctr"/>
                      <a:r>
                        <a:rPr lang="en-US" sz="1000" b="1"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ID</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dirty="0">
                          <a:effectLst/>
                          <a:latin typeface="LG Smart UI SemiBold" panose="020B0700000101010101" pitchFamily="50" charset="-127"/>
                          <a:ea typeface="LG Smart UI SemiBold" panose="020B0700000101010101" pitchFamily="50" charset="-127"/>
                          <a:cs typeface="Arial" panose="020B0604020202020204" pitchFamily="34" charset="0"/>
                        </a:rPr>
                        <a:t>REQ-QA-UCM-03</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10828262"/>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Type</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Performance</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12359025"/>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Source</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Human Vehicle Driver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또는</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Tester</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9978726"/>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Stimulus</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Backend Server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또는 </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Diagnostic Tool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로</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Vehicle Software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업데이트 시도</a:t>
                      </a:r>
                      <a:br>
                        <a:rPr lang="en-US" alt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b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(60MB Vehicle Software Package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로 테스트</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57864378"/>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Artifact</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UCM Master</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07437455"/>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Environment</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Target System(</a:t>
                      </a:r>
                      <a:r>
                        <a:rPr lang="en-US" sz="1000" kern="100" dirty="0" err="1">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e.g</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ECU) Power on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상태</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a:t>
                      </a:r>
                      <a:b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b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AUTOSAR Adaptive platform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모듈들이 정상적으로</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Running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된 상태</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60245198"/>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Response</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Vehicle Software Update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총 소요시간을 측정한다</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5790112"/>
                  </a:ext>
                </a:extLst>
              </a:tr>
              <a:tr h="0">
                <a:tc>
                  <a:txBody>
                    <a:bodyPr/>
                    <a:lstStyle/>
                    <a:p>
                      <a:pPr algn="ctr"/>
                      <a:r>
                        <a:rPr lang="en-US" sz="1000" b="1"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Response Measure</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Software Package size 60MB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로 업데이트 시도 시</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업데이트가</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5</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분</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(300</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초</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이내에 완료되는지 확인한다</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p>
                      <a:pPr algn="l"/>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Vehicle Software Package size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에 따라 달라질 수 있으므로</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1MB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당 처리 시간을</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Response Measure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단위로 하고</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1MB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처리 시간은 </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5</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초를 넘지 않아야 한다</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p>
                      <a:pPr algn="l"/>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소요 시간 측정</a:t>
                      </a:r>
                      <a:b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b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Backend server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사용 </a:t>
                      </a:r>
                      <a:b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b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Wi-Fi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연결된 상태</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Backend server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가</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Software Package(s)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를 전송한 시점부터 업데이트 완료 시점까지 소요된 시간 측정</a:t>
                      </a:r>
                      <a:b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b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Diagnostic Tool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사용</a:t>
                      </a:r>
                      <a:b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b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Diagnostic Tool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이 자동차와 연결된 상태</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Diagnostic Tool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을 이용하여 </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Software Package(s)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를 전송한 시점부터 업데이트 완료 시점까지 소요된 시간 측정</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4930976"/>
                  </a:ext>
                </a:extLst>
              </a:tr>
            </a:tbl>
          </a:graphicData>
        </a:graphic>
      </p:graphicFrame>
    </p:spTree>
    <p:extLst>
      <p:ext uri="{BB962C8B-B14F-4D97-AF65-F5344CB8AC3E}">
        <p14:creationId xmlns:p14="http://schemas.microsoft.com/office/powerpoint/2010/main" val="3675257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꺾인 연결선 12"/>
          <p:cNvCxnSpPr>
            <a:stCxn id="22" idx="2"/>
            <a:endCxn id="32" idx="0"/>
          </p:cNvCxnSpPr>
          <p:nvPr/>
        </p:nvCxnSpPr>
        <p:spPr>
          <a:xfrm rot="5400000">
            <a:off x="5717837" y="-863882"/>
            <a:ext cx="581481" cy="7710029"/>
          </a:xfrm>
          <a:prstGeom prst="bentConnector3">
            <a:avLst>
              <a:gd name="adj1" fmla="val 50000"/>
            </a:avLst>
          </a:prstGeom>
          <a:ln>
            <a:solidFill>
              <a:schemeClr val="tx1"/>
            </a:solidFill>
            <a:prstDash val="sysDash"/>
            <a:tailEnd type="stealth"/>
          </a:ln>
        </p:spPr>
        <p:style>
          <a:lnRef idx="1">
            <a:schemeClr val="accent1"/>
          </a:lnRef>
          <a:fillRef idx="0">
            <a:schemeClr val="accent1"/>
          </a:fillRef>
          <a:effectRef idx="0">
            <a:schemeClr val="accent1"/>
          </a:effectRef>
          <a:fontRef idx="minor">
            <a:schemeClr val="tx1"/>
          </a:fontRef>
        </p:style>
      </p:cxnSp>
      <p:cxnSp>
        <p:nvCxnSpPr>
          <p:cNvPr id="16" name="직선 연결선 15"/>
          <p:cNvCxnSpPr>
            <a:stCxn id="22" idx="2"/>
            <a:endCxn id="38" idx="0"/>
          </p:cNvCxnSpPr>
          <p:nvPr/>
        </p:nvCxnSpPr>
        <p:spPr>
          <a:xfrm>
            <a:off x="9863591" y="2700392"/>
            <a:ext cx="2" cy="581481"/>
          </a:xfrm>
          <a:prstGeom prst="line">
            <a:avLst/>
          </a:prstGeom>
          <a:ln>
            <a:solidFill>
              <a:schemeClr val="tx1"/>
            </a:solidFill>
            <a:prstDash val="sysDash"/>
            <a:tailEnd type="stealth"/>
          </a:ln>
        </p:spPr>
        <p:style>
          <a:lnRef idx="1">
            <a:schemeClr val="accent1"/>
          </a:lnRef>
          <a:fillRef idx="0">
            <a:schemeClr val="accent1"/>
          </a:fillRef>
          <a:effectRef idx="0">
            <a:schemeClr val="accent1"/>
          </a:effectRef>
          <a:fontRef idx="minor">
            <a:schemeClr val="tx1"/>
          </a:fontRef>
        </p:style>
      </p:cxnSp>
      <p:cxnSp>
        <p:nvCxnSpPr>
          <p:cNvPr id="18" name="꺾인 연결선 17"/>
          <p:cNvCxnSpPr>
            <a:stCxn id="22" idx="2"/>
            <a:endCxn id="35" idx="0"/>
          </p:cNvCxnSpPr>
          <p:nvPr/>
        </p:nvCxnSpPr>
        <p:spPr>
          <a:xfrm rot="5400000">
            <a:off x="7667056" y="1085337"/>
            <a:ext cx="581481" cy="3811591"/>
          </a:xfrm>
          <a:prstGeom prst="bentConnector3">
            <a:avLst/>
          </a:prstGeom>
          <a:ln>
            <a:solidFill>
              <a:schemeClr val="tx1"/>
            </a:solidFill>
            <a:prstDash val="sysDash"/>
            <a:tailEnd type="stealt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35360" y="98395"/>
            <a:ext cx="5220580" cy="369332"/>
          </a:xfrm>
          <a:prstGeom prst="rect">
            <a:avLst/>
          </a:prstGeom>
          <a:noFill/>
        </p:spPr>
        <p:txBody>
          <a:bodyPr wrap="square" rtlCol="0">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1. Project Overview</a:t>
            </a:r>
            <a:r>
              <a:rPr kumimoji="1" lang="en-US" altLang="ko-KR" sz="1800" b="1" i="0" u="none" strike="noStrike" kern="1200" cap="none" spc="0" normalizeH="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 Ideation</a:t>
            </a: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grpSp>
        <p:nvGrpSpPr>
          <p:cNvPr id="31" name="그룹 30"/>
          <p:cNvGrpSpPr/>
          <p:nvPr/>
        </p:nvGrpSpPr>
        <p:grpSpPr>
          <a:xfrm>
            <a:off x="587387" y="3281873"/>
            <a:ext cx="3132349" cy="3360729"/>
            <a:chOff x="587387" y="3317157"/>
            <a:chExt cx="3132349" cy="3360729"/>
          </a:xfrm>
        </p:grpSpPr>
        <p:pic>
          <p:nvPicPr>
            <p:cNvPr id="32" name="Picture 12" descr="Isometric computer lab. Computer education in classroom. Computer classroom"/>
            <p:cNvPicPr>
              <a:picLocks noChangeAspect="1" noChangeArrowheads="1"/>
            </p:cNvPicPr>
            <p:nvPr/>
          </p:nvPicPr>
          <p:blipFill rotWithShape="1">
            <a:blip r:embed="rId2">
              <a:extLst>
                <a:ext uri="{28A0092B-C50C-407E-A947-70E740481C1C}">
                  <a14:useLocalDpi xmlns:a14="http://schemas.microsoft.com/office/drawing/2010/main" val="0"/>
                </a:ext>
              </a:extLst>
            </a:blip>
            <a:srcRect l="9175" r="12246"/>
            <a:stretch/>
          </p:blipFill>
          <p:spPr bwMode="auto">
            <a:xfrm>
              <a:off x="587387" y="3317157"/>
              <a:ext cx="3132349" cy="2657488"/>
            </a:xfrm>
            <a:prstGeom prst="rect">
              <a:avLst/>
            </a:prstGeom>
            <a:noFill/>
            <a:extLst>
              <a:ext uri="{909E8E84-426E-40DD-AFC4-6F175D3DCCD1}">
                <a14:hiddenFill xmlns:a14="http://schemas.microsoft.com/office/drawing/2010/main">
                  <a:solidFill>
                    <a:srgbClr val="FFFFFF"/>
                  </a:solidFill>
                </a14:hiddenFill>
              </a:ext>
            </a:extLst>
          </p:spPr>
        </p:pic>
        <p:sp>
          <p:nvSpPr>
            <p:cNvPr id="33" name="모서리가 둥근 직사각형 32"/>
            <p:cNvSpPr/>
            <p:nvPr/>
          </p:nvSpPr>
          <p:spPr>
            <a:xfrm>
              <a:off x="709800" y="6237312"/>
              <a:ext cx="3009936" cy="440574"/>
            </a:xfrm>
            <a:prstGeom prst="roundRect">
              <a:avLst>
                <a:gd name="adj" fmla="val 6007"/>
              </a:avLst>
            </a:prstGeom>
            <a:no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lvl="0" algn="ctr">
                <a:spcBef>
                  <a:spcPts val="0"/>
                </a:spcBef>
                <a:spcAft>
                  <a:spcPts val="0"/>
                </a:spcAft>
              </a:pPr>
              <a:r>
                <a:rPr lang="en-US" sz="1200" dirty="0">
                  <a:solidFill>
                    <a:srgbClr val="000000"/>
                  </a:solidFill>
                  <a:latin typeface="LG Smart UI SemiBold" panose="020B0700000101010101" pitchFamily="50" charset="-127"/>
                  <a:ea typeface="LG Smart UI SemiBold" panose="020B0700000101010101" pitchFamily="50" charset="-127"/>
                </a:rPr>
                <a:t>Classroom A : Requirement Engineering</a:t>
              </a:r>
            </a:p>
          </p:txBody>
        </p:sp>
      </p:grpSp>
      <p:grpSp>
        <p:nvGrpSpPr>
          <p:cNvPr id="34" name="그룹 33"/>
          <p:cNvGrpSpPr/>
          <p:nvPr/>
        </p:nvGrpSpPr>
        <p:grpSpPr>
          <a:xfrm>
            <a:off x="4152957" y="3281873"/>
            <a:ext cx="3798086" cy="3360729"/>
            <a:chOff x="4313949" y="3317157"/>
            <a:chExt cx="3798086" cy="3360729"/>
          </a:xfrm>
        </p:grpSpPr>
        <p:pic>
          <p:nvPicPr>
            <p:cNvPr id="35" name="Picture 10" descr="Vector isometric computer lab classro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2385" y="3317157"/>
              <a:ext cx="3381214" cy="2732296"/>
            </a:xfrm>
            <a:prstGeom prst="rect">
              <a:avLst/>
            </a:prstGeom>
            <a:noFill/>
            <a:extLst>
              <a:ext uri="{909E8E84-426E-40DD-AFC4-6F175D3DCCD1}">
                <a14:hiddenFill xmlns:a14="http://schemas.microsoft.com/office/drawing/2010/main">
                  <a:solidFill>
                    <a:srgbClr val="FFFFFF"/>
                  </a:solidFill>
                </a14:hiddenFill>
              </a:ext>
            </a:extLst>
          </p:spPr>
        </p:pic>
        <p:sp>
          <p:nvSpPr>
            <p:cNvPr id="36" name="모서리가 둥근 직사각형 35"/>
            <p:cNvSpPr/>
            <p:nvPr/>
          </p:nvSpPr>
          <p:spPr>
            <a:xfrm>
              <a:off x="4313949" y="6237312"/>
              <a:ext cx="3798086" cy="440574"/>
            </a:xfrm>
            <a:prstGeom prst="roundRect">
              <a:avLst>
                <a:gd name="adj" fmla="val 6007"/>
              </a:avLst>
            </a:prstGeom>
            <a:no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lvl="0" algn="ctr">
                <a:spcBef>
                  <a:spcPts val="0"/>
                </a:spcBef>
                <a:spcAft>
                  <a:spcPts val="0"/>
                </a:spcAft>
              </a:pPr>
              <a:r>
                <a:rPr lang="en-US" sz="1200" dirty="0">
                  <a:solidFill>
                    <a:srgbClr val="000000"/>
                  </a:solidFill>
                  <a:latin typeface="LG Smart UI SemiBold" panose="020B0700000101010101" pitchFamily="50" charset="-127"/>
                  <a:ea typeface="LG Smart UI SemiBold" panose="020B0700000101010101" pitchFamily="50" charset="-127"/>
                </a:rPr>
                <a:t>Classroom B : Object-Oriented Analysis and Design</a:t>
              </a:r>
            </a:p>
          </p:txBody>
        </p:sp>
      </p:grpSp>
      <p:grpSp>
        <p:nvGrpSpPr>
          <p:cNvPr id="37" name="그룹 36"/>
          <p:cNvGrpSpPr/>
          <p:nvPr/>
        </p:nvGrpSpPr>
        <p:grpSpPr>
          <a:xfrm>
            <a:off x="8384265" y="3281873"/>
            <a:ext cx="2958656" cy="3389705"/>
            <a:chOff x="8578516" y="3288181"/>
            <a:chExt cx="2958656" cy="3389705"/>
          </a:xfrm>
        </p:grpSpPr>
        <p:pic>
          <p:nvPicPr>
            <p:cNvPr id="38" name="Picture 14" descr="Modern technology class room with desks, chai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8516" y="3288181"/>
              <a:ext cx="2958656" cy="2958656"/>
            </a:xfrm>
            <a:prstGeom prst="rect">
              <a:avLst/>
            </a:prstGeom>
            <a:noFill/>
            <a:extLst>
              <a:ext uri="{909E8E84-426E-40DD-AFC4-6F175D3DCCD1}">
                <a14:hiddenFill xmlns:a14="http://schemas.microsoft.com/office/drawing/2010/main">
                  <a:solidFill>
                    <a:srgbClr val="FFFFFF"/>
                  </a:solidFill>
                </a14:hiddenFill>
              </a:ext>
            </a:extLst>
          </p:spPr>
        </p:pic>
        <p:sp>
          <p:nvSpPr>
            <p:cNvPr id="39" name="모서리가 둥근 직사각형 38"/>
            <p:cNvSpPr/>
            <p:nvPr/>
          </p:nvSpPr>
          <p:spPr>
            <a:xfrm>
              <a:off x="9267160" y="6237312"/>
              <a:ext cx="1581368" cy="440574"/>
            </a:xfrm>
            <a:prstGeom prst="roundRect">
              <a:avLst>
                <a:gd name="adj" fmla="val 6007"/>
              </a:avLst>
            </a:prstGeom>
            <a:no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lvl="0" algn="ctr">
                <a:spcBef>
                  <a:spcPts val="0"/>
                </a:spcBef>
                <a:spcAft>
                  <a:spcPts val="0"/>
                </a:spcAft>
              </a:pPr>
              <a:r>
                <a:rPr lang="en-US" sz="1200" dirty="0">
                  <a:solidFill>
                    <a:srgbClr val="000000"/>
                  </a:solidFill>
                  <a:latin typeface="LG Smart UI SemiBold" panose="020B0700000101010101" pitchFamily="50" charset="-127"/>
                  <a:ea typeface="LG Smart UI SemiBold" panose="020B0700000101010101" pitchFamily="50" charset="-127"/>
                </a:rPr>
                <a:t>Classroom C : C++</a:t>
              </a:r>
            </a:p>
          </p:txBody>
        </p:sp>
      </p:grpSp>
      <p:sp>
        <p:nvSpPr>
          <p:cNvPr id="43" name="텍스트 개체 틀 3"/>
          <p:cNvSpPr txBox="1">
            <a:spLocks/>
          </p:cNvSpPr>
          <p:nvPr/>
        </p:nvSpPr>
        <p:spPr>
          <a:xfrm>
            <a:off x="438485" y="672117"/>
            <a:ext cx="11418155" cy="1551194"/>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pP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나의 졸업 이후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Backend Server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구축</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Windows OS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내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Update Agent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에 의한 자동 업데이트</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모든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PC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소프트웨어 동시 업데이트</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총 예상 소요 시간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Patch 1</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건 당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5</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분 미만</a:t>
            </a:r>
            <a:endPar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endParaRPr>
          </a:p>
        </p:txBody>
      </p:sp>
      <p:grpSp>
        <p:nvGrpSpPr>
          <p:cNvPr id="21" name="그룹 20"/>
          <p:cNvGrpSpPr/>
          <p:nvPr/>
        </p:nvGrpSpPr>
        <p:grpSpPr>
          <a:xfrm>
            <a:off x="9132855" y="964214"/>
            <a:ext cx="1461470" cy="1736178"/>
            <a:chOff x="5662465" y="576698"/>
            <a:chExt cx="1461470" cy="1736178"/>
          </a:xfrm>
        </p:grpSpPr>
        <p:pic>
          <p:nvPicPr>
            <p:cNvPr id="22" name="Picture 2" descr="Flat isometric 3d illustration of database concept with cloud server  16716622 Vector Art at Vecteezy"/>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5703" t="9414" r="13699" b="8223"/>
            <a:stretch/>
          </p:blipFill>
          <p:spPr bwMode="auto">
            <a:xfrm>
              <a:off x="5745128" y="1052736"/>
              <a:ext cx="1296145" cy="1260140"/>
            </a:xfrm>
            <a:prstGeom prst="rect">
              <a:avLst/>
            </a:prstGeom>
            <a:noFill/>
            <a:extLst>
              <a:ext uri="{909E8E84-426E-40DD-AFC4-6F175D3DCCD1}">
                <a14:hiddenFill xmlns:a14="http://schemas.microsoft.com/office/drawing/2010/main">
                  <a:solidFill>
                    <a:srgbClr val="FFFFFF"/>
                  </a:solidFill>
                </a14:hiddenFill>
              </a:ext>
            </a:extLst>
          </p:spPr>
        </p:pic>
        <p:sp>
          <p:nvSpPr>
            <p:cNvPr id="23" name="모서리가 둥근 직사각형 22"/>
            <p:cNvSpPr/>
            <p:nvPr/>
          </p:nvSpPr>
          <p:spPr>
            <a:xfrm>
              <a:off x="5662465" y="576698"/>
              <a:ext cx="1461470" cy="440574"/>
            </a:xfrm>
            <a:prstGeom prst="roundRect">
              <a:avLst>
                <a:gd name="adj" fmla="val 6007"/>
              </a:avLst>
            </a:prstGeom>
            <a:no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lvl="0" algn="ctr">
                <a:spcBef>
                  <a:spcPts val="0"/>
                </a:spcBef>
                <a:spcAft>
                  <a:spcPts val="0"/>
                </a:spcAft>
              </a:pPr>
              <a:r>
                <a:rPr lang="en-US" sz="1200" dirty="0">
                  <a:solidFill>
                    <a:srgbClr val="000000"/>
                  </a:solidFill>
                  <a:latin typeface="LG Smart UI SemiBold" panose="020B0700000101010101" pitchFamily="50" charset="-127"/>
                  <a:ea typeface="LG Smart UI SemiBold" panose="020B0700000101010101" pitchFamily="50" charset="-127"/>
                </a:rPr>
                <a:t>Backend Server</a:t>
              </a:r>
            </a:p>
          </p:txBody>
        </p:sp>
      </p:grpSp>
    </p:spTree>
    <p:extLst>
      <p:ext uri="{BB962C8B-B14F-4D97-AF65-F5344CB8AC3E}">
        <p14:creationId xmlns:p14="http://schemas.microsoft.com/office/powerpoint/2010/main" val="38412752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텍스트 개체 틀 3"/>
          <p:cNvSpPr txBox="1">
            <a:spLocks/>
          </p:cNvSpPr>
          <p:nvPr/>
        </p:nvSpPr>
        <p:spPr>
          <a:xfrm>
            <a:off x="438485" y="672117"/>
            <a:ext cx="11418155" cy="517065"/>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defRPr/>
            </a:pP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Quality Attribute Scenario (REQ-QA-UCM-04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REQ-QA-UCM-07)</a:t>
            </a: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endPar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p:txBody>
      </p:sp>
      <p:graphicFrame>
        <p:nvGraphicFramePr>
          <p:cNvPr id="3" name="표 2"/>
          <p:cNvGraphicFramePr>
            <a:graphicFrameLocks noGrp="1"/>
          </p:cNvGraphicFramePr>
          <p:nvPr/>
        </p:nvGraphicFramePr>
        <p:xfrm>
          <a:off x="668097" y="1088740"/>
          <a:ext cx="5490845" cy="2286000"/>
        </p:xfrm>
        <a:graphic>
          <a:graphicData uri="http://schemas.openxmlformats.org/drawingml/2006/table">
            <a:tbl>
              <a:tblPr firstRow="1" firstCol="1" bandRow="1"/>
              <a:tblGrid>
                <a:gridCol w="1214120">
                  <a:extLst>
                    <a:ext uri="{9D8B030D-6E8A-4147-A177-3AD203B41FA5}">
                      <a16:colId xmlns:a16="http://schemas.microsoft.com/office/drawing/2014/main" val="1824506547"/>
                    </a:ext>
                  </a:extLst>
                </a:gridCol>
                <a:gridCol w="4276725">
                  <a:extLst>
                    <a:ext uri="{9D8B030D-6E8A-4147-A177-3AD203B41FA5}">
                      <a16:colId xmlns:a16="http://schemas.microsoft.com/office/drawing/2014/main" val="712065337"/>
                    </a:ext>
                  </a:extLst>
                </a:gridCol>
              </a:tblGrid>
              <a:tr h="244836">
                <a:tc>
                  <a:txBody>
                    <a:bodyPr/>
                    <a:lstStyle/>
                    <a:p>
                      <a:pPr algn="ctr"/>
                      <a:r>
                        <a:rPr lang="en-US" sz="1000" b="1"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ID</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dirty="0">
                          <a:effectLst/>
                          <a:latin typeface="LG Smart UI SemiBold" panose="020B0700000101010101" pitchFamily="50" charset="-127"/>
                          <a:ea typeface="LG Smart UI SemiBold" panose="020B0700000101010101" pitchFamily="50" charset="-127"/>
                          <a:cs typeface="Arial" panose="020B0604020202020204" pitchFamily="34" charset="0"/>
                        </a:rPr>
                        <a:t>REQ-QA-UCM-04</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75645267"/>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Type</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Performance</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20961227"/>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Source</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Human Vehicle Driver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또는</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Tester</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78673699"/>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Stimulus</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Backend Server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또는 </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Diagnostic Tool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로</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Vehicle Software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업데이트 시도</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87329886"/>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Artifact</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UCM Master</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33969513"/>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Environment</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Target System(</a:t>
                      </a:r>
                      <a:r>
                        <a:rPr lang="en-US" sz="1000" kern="100" dirty="0" err="1">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e.g</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ECU) Power on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상태</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a:t>
                      </a:r>
                      <a:b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b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AUTOSAR Adaptive platform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모듈들이 정상적으로</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Running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된 상태</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5711153"/>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Response</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Vehicle Software Update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시 </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CPU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점유율을 확인한다</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89573546"/>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Response Measure</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Software Update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중 </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CPU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점유율이 </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30%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를 초과하는지 확인한다</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582243"/>
                  </a:ext>
                </a:extLst>
              </a:tr>
            </a:tbl>
          </a:graphicData>
        </a:graphic>
      </p:graphicFrame>
      <p:graphicFrame>
        <p:nvGraphicFramePr>
          <p:cNvPr id="5" name="표 4"/>
          <p:cNvGraphicFramePr>
            <a:graphicFrameLocks noGrp="1"/>
          </p:cNvGraphicFramePr>
          <p:nvPr/>
        </p:nvGraphicFramePr>
        <p:xfrm>
          <a:off x="668097" y="3429000"/>
          <a:ext cx="5490845" cy="2438400"/>
        </p:xfrm>
        <a:graphic>
          <a:graphicData uri="http://schemas.openxmlformats.org/drawingml/2006/table">
            <a:tbl>
              <a:tblPr firstRow="1" firstCol="1" bandRow="1"/>
              <a:tblGrid>
                <a:gridCol w="1214120">
                  <a:extLst>
                    <a:ext uri="{9D8B030D-6E8A-4147-A177-3AD203B41FA5}">
                      <a16:colId xmlns:a16="http://schemas.microsoft.com/office/drawing/2014/main" val="3886288798"/>
                    </a:ext>
                  </a:extLst>
                </a:gridCol>
                <a:gridCol w="4276725">
                  <a:extLst>
                    <a:ext uri="{9D8B030D-6E8A-4147-A177-3AD203B41FA5}">
                      <a16:colId xmlns:a16="http://schemas.microsoft.com/office/drawing/2014/main" val="640005652"/>
                    </a:ext>
                  </a:extLst>
                </a:gridCol>
              </a:tblGrid>
              <a:tr h="0">
                <a:tc>
                  <a:txBody>
                    <a:bodyPr/>
                    <a:lstStyle/>
                    <a:p>
                      <a:pPr algn="ctr"/>
                      <a:r>
                        <a:rPr lang="en-US" sz="1000" b="1"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ID</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dirty="0">
                          <a:effectLst/>
                          <a:latin typeface="LG Smart UI SemiBold" panose="020B0700000101010101" pitchFamily="50" charset="-127"/>
                          <a:ea typeface="LG Smart UI SemiBold" panose="020B0700000101010101" pitchFamily="50" charset="-127"/>
                          <a:cs typeface="Arial" panose="020B0604020202020204" pitchFamily="34" charset="0"/>
                        </a:rPr>
                        <a:t>REQ-QA-UCM-05</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29989969"/>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Type</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Availability</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28991386"/>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Source</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Human Vehicle Driver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또는</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Tester</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3540318"/>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Stimulus</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Backend Server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또는 </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Diagnostic Tool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로</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Vehicle Software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업데이트 시도</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42362525"/>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Artifact</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UCM Master</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19843060"/>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Environment</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Target System (e.g. ECU)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전원</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on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상태에서 오류로 인하여</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UCM Master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가</a:t>
                      </a:r>
                      <a:br>
                        <a:rPr lang="en-US" alt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b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Running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되고 있지 않는 상태</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01512427"/>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Response</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Vehicle Software Update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가 정상적으로 진행되는지 확인한다</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1424832"/>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Response Measure</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Vehicle Software Update 20</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회 시도 시</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20</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회 모두 정상적으로 진행되는지 확인한다</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42954644"/>
                  </a:ext>
                </a:extLst>
              </a:tr>
            </a:tbl>
          </a:graphicData>
        </a:graphic>
      </p:graphicFrame>
      <p:graphicFrame>
        <p:nvGraphicFramePr>
          <p:cNvPr id="7" name="표 6"/>
          <p:cNvGraphicFramePr>
            <a:graphicFrameLocks noGrp="1"/>
          </p:cNvGraphicFramePr>
          <p:nvPr/>
        </p:nvGraphicFramePr>
        <p:xfrm>
          <a:off x="6348027" y="1088740"/>
          <a:ext cx="5490845" cy="2438400"/>
        </p:xfrm>
        <a:graphic>
          <a:graphicData uri="http://schemas.openxmlformats.org/drawingml/2006/table">
            <a:tbl>
              <a:tblPr firstRow="1" firstCol="1" bandRow="1"/>
              <a:tblGrid>
                <a:gridCol w="1214120">
                  <a:extLst>
                    <a:ext uri="{9D8B030D-6E8A-4147-A177-3AD203B41FA5}">
                      <a16:colId xmlns:a16="http://schemas.microsoft.com/office/drawing/2014/main" val="3349878174"/>
                    </a:ext>
                  </a:extLst>
                </a:gridCol>
                <a:gridCol w="4276725">
                  <a:extLst>
                    <a:ext uri="{9D8B030D-6E8A-4147-A177-3AD203B41FA5}">
                      <a16:colId xmlns:a16="http://schemas.microsoft.com/office/drawing/2014/main" val="471940057"/>
                    </a:ext>
                  </a:extLst>
                </a:gridCol>
              </a:tblGrid>
              <a:tr h="0">
                <a:tc>
                  <a:txBody>
                    <a:bodyPr/>
                    <a:lstStyle/>
                    <a:p>
                      <a:pPr algn="ctr"/>
                      <a:r>
                        <a:rPr lang="en-US" sz="1000" b="1"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ID</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dirty="0">
                          <a:effectLst/>
                          <a:latin typeface="LG Smart UI SemiBold" panose="020B0700000101010101" pitchFamily="50" charset="-127"/>
                          <a:ea typeface="LG Smart UI SemiBold" panose="020B0700000101010101" pitchFamily="50" charset="-127"/>
                          <a:cs typeface="Arial" panose="020B0604020202020204" pitchFamily="34" charset="0"/>
                        </a:rPr>
                        <a:t>REQ-QA-UCM-06</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3521770"/>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Type</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Availability</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10890828"/>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Source</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Human Vehicle Driver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또는</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Tester</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5656887"/>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Stimulus</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Vehicle Software Update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중</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Reboot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시도</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19753074"/>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Artifact</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UCM Master</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65039992"/>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Environment</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Target System(</a:t>
                      </a:r>
                      <a:r>
                        <a:rPr lang="en-US" sz="1000" kern="100" dirty="0" err="1">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e.g</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ECU)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에서</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Software Update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가 진행 중인 상태</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15322986"/>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Response</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Target System(</a:t>
                      </a:r>
                      <a:r>
                        <a:rPr lang="en-US" sz="1000" kern="100" dirty="0" err="1">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e.g</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ECU) </a:t>
                      </a:r>
                      <a:r>
                        <a:rPr lang="ko-KR" sz="1000" kern="100" dirty="0" err="1">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재시작</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후에도</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Vehicle Software Update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재개</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5554851"/>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Response Measure</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Target System(</a:t>
                      </a:r>
                      <a:r>
                        <a:rPr lang="en-US" sz="1000" kern="100" dirty="0" err="1">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e.g</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ECU) </a:t>
                      </a:r>
                      <a:r>
                        <a:rPr lang="ko-KR" sz="1000" kern="100" dirty="0" err="1">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재시작</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후</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Vehicle Software Update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가정상적으로</a:t>
                      </a:r>
                      <a:br>
                        <a:rPr lang="en-US" alt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br>
                      <a:r>
                        <a:rPr lang="ko-KR" sz="1000" kern="100" dirty="0" err="1">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재시작하고</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Software Update</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완료 후 </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Vehicle</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이 정상동작 하는지 확인한다</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6403012"/>
                  </a:ext>
                </a:extLst>
              </a:tr>
            </a:tbl>
          </a:graphicData>
        </a:graphic>
      </p:graphicFrame>
      <p:graphicFrame>
        <p:nvGraphicFramePr>
          <p:cNvPr id="9" name="표 8"/>
          <p:cNvGraphicFramePr>
            <a:graphicFrameLocks noGrp="1"/>
          </p:cNvGraphicFramePr>
          <p:nvPr/>
        </p:nvGraphicFramePr>
        <p:xfrm>
          <a:off x="6348026" y="3429000"/>
          <a:ext cx="5490845" cy="2438400"/>
        </p:xfrm>
        <a:graphic>
          <a:graphicData uri="http://schemas.openxmlformats.org/drawingml/2006/table">
            <a:tbl>
              <a:tblPr firstRow="1" firstCol="1" bandRow="1"/>
              <a:tblGrid>
                <a:gridCol w="1214120">
                  <a:extLst>
                    <a:ext uri="{9D8B030D-6E8A-4147-A177-3AD203B41FA5}">
                      <a16:colId xmlns:a16="http://schemas.microsoft.com/office/drawing/2014/main" val="3883666747"/>
                    </a:ext>
                  </a:extLst>
                </a:gridCol>
                <a:gridCol w="4276725">
                  <a:extLst>
                    <a:ext uri="{9D8B030D-6E8A-4147-A177-3AD203B41FA5}">
                      <a16:colId xmlns:a16="http://schemas.microsoft.com/office/drawing/2014/main" val="647481611"/>
                    </a:ext>
                  </a:extLst>
                </a:gridCol>
              </a:tblGrid>
              <a:tr h="0">
                <a:tc>
                  <a:txBody>
                    <a:bodyPr/>
                    <a:lstStyle/>
                    <a:p>
                      <a:pPr algn="ctr"/>
                      <a:r>
                        <a:rPr lang="en-US" sz="1000" b="1"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ID</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dirty="0">
                          <a:effectLst/>
                          <a:latin typeface="LG Smart UI SemiBold" panose="020B0700000101010101" pitchFamily="50" charset="-127"/>
                          <a:ea typeface="LG Smart UI SemiBold" panose="020B0700000101010101" pitchFamily="50" charset="-127"/>
                          <a:cs typeface="Arial" panose="020B0604020202020204" pitchFamily="34" charset="0"/>
                        </a:rPr>
                        <a:t>REQ-QA-UCM-07</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7373315"/>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Type</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Extensibility</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2269327"/>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Source</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Tester (Diagnostic Tool)</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4547276"/>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Stimulus</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신규로 설치된 </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UCM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업데이트 시도</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7651999"/>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Artifact</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UCM Master</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3401888"/>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Environment</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Target System(</a:t>
                      </a:r>
                      <a:r>
                        <a:rPr lang="en-US" sz="1000" kern="100" dirty="0" err="1">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e.g</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ECU) Power on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상태</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a:t>
                      </a:r>
                      <a:b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b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UCM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이 신규로 설치된 상태</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새로 설치된 </a:t>
                      </a:r>
                      <a:r>
                        <a:rPr lang="en-US"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UCM </a:t>
                      </a:r>
                      <a:r>
                        <a:rPr lang="ko-KR" sz="1000"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의 업데이트가 준비된 상태</a:t>
                      </a:r>
                      <a:endParaRPr lang="en-US" sz="10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2046010"/>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Response</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spcAft>
                          <a:spcPts val="0"/>
                        </a:spcAft>
                      </a:pPr>
                      <a:r>
                        <a:rPr lang="ko-KR" sz="1000" dirty="0">
                          <a:solidFill>
                            <a:srgbClr val="000000"/>
                          </a:solidFill>
                          <a:effectLst/>
                          <a:latin typeface="LG Smart UI SemiBold" panose="020B0700000101010101" pitchFamily="50" charset="-127"/>
                          <a:ea typeface="LG Smart UI SemiBold" panose="020B0700000101010101" pitchFamily="50" charset="-127"/>
                          <a:cs typeface="Segoe UI" panose="020B0502040204020203" pitchFamily="34" charset="0"/>
                        </a:rPr>
                        <a:t>신규로 설치된 </a:t>
                      </a:r>
                      <a:r>
                        <a:rPr lang="en-US" sz="1000" dirty="0">
                          <a:solidFill>
                            <a:srgbClr val="000000"/>
                          </a:solidFill>
                          <a:effectLst/>
                          <a:latin typeface="LG Smart UI SemiBold" panose="020B0700000101010101" pitchFamily="50" charset="-127"/>
                          <a:ea typeface="LG Smart UI SemiBold" panose="020B0700000101010101" pitchFamily="50" charset="-127"/>
                          <a:cs typeface="Segoe UI" panose="020B0502040204020203" pitchFamily="34" charset="0"/>
                        </a:rPr>
                        <a:t>UCM </a:t>
                      </a:r>
                      <a:r>
                        <a:rPr lang="ko-KR" sz="1000" dirty="0">
                          <a:solidFill>
                            <a:srgbClr val="000000"/>
                          </a:solidFill>
                          <a:effectLst/>
                          <a:latin typeface="LG Smart UI SemiBold" panose="020B0700000101010101" pitchFamily="50" charset="-127"/>
                          <a:ea typeface="LG Smart UI SemiBold" panose="020B0700000101010101" pitchFamily="50" charset="-127"/>
                          <a:cs typeface="Segoe UI" panose="020B0502040204020203" pitchFamily="34" charset="0"/>
                        </a:rPr>
                        <a:t>에 대한 업데이트 </a:t>
                      </a:r>
                      <a:r>
                        <a:rPr lang="ko-KR" sz="1000" dirty="0" err="1">
                          <a:solidFill>
                            <a:srgbClr val="000000"/>
                          </a:solidFill>
                          <a:effectLst/>
                          <a:latin typeface="LG Smart UI SemiBold" panose="020B0700000101010101" pitchFamily="50" charset="-127"/>
                          <a:ea typeface="LG Smart UI SemiBold" panose="020B0700000101010101" pitchFamily="50" charset="-127"/>
                          <a:cs typeface="Segoe UI" panose="020B0502040204020203" pitchFamily="34" charset="0"/>
                        </a:rPr>
                        <a:t>업데이트</a:t>
                      </a:r>
                      <a:endParaRPr lang="en-US" sz="900" dirty="0">
                        <a:effectLst/>
                        <a:latin typeface="LG Smart UI SemiBold" panose="020B0700000101010101" pitchFamily="50" charset="-127"/>
                        <a:ea typeface="LG Smart UI SemiBold" panose="020B0700000101010101" pitchFamily="50" charset="-127"/>
                        <a:cs typeface="Times New Roman" panose="02020603050405020304" pitchFamily="18" charset="0"/>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8597288"/>
                  </a:ext>
                </a:extLst>
              </a:tr>
              <a:tr h="0">
                <a:tc>
                  <a:txBody>
                    <a:bodyPr/>
                    <a:lstStyle/>
                    <a:p>
                      <a:pPr algn="ctr"/>
                      <a:r>
                        <a:rPr lang="en-US" sz="1000" b="1" kern="10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Response Measure</a:t>
                      </a:r>
                      <a:endParaRPr lang="en-US" sz="100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l">
                        <a:spcAft>
                          <a:spcPts val="0"/>
                        </a:spcAft>
                      </a:pPr>
                      <a:r>
                        <a:rPr lang="en-US" sz="1000" dirty="0">
                          <a:solidFill>
                            <a:srgbClr val="000000"/>
                          </a:solidFill>
                          <a:effectLst/>
                          <a:latin typeface="LG Smart UI SemiBold" panose="020B0700000101010101" pitchFamily="50" charset="-127"/>
                          <a:ea typeface="LG Smart UI SemiBold" panose="020B0700000101010101" pitchFamily="50" charset="-127"/>
                          <a:cs typeface="Segoe UI" panose="020B0502040204020203" pitchFamily="34" charset="0"/>
                        </a:rPr>
                        <a:t>UCM Master </a:t>
                      </a:r>
                      <a:r>
                        <a:rPr lang="ko-KR" sz="1000" dirty="0">
                          <a:solidFill>
                            <a:srgbClr val="000000"/>
                          </a:solidFill>
                          <a:effectLst/>
                          <a:latin typeface="LG Smart UI SemiBold" panose="020B0700000101010101" pitchFamily="50" charset="-127"/>
                          <a:ea typeface="LG Smart UI SemiBold" panose="020B0700000101010101" pitchFamily="50" charset="-127"/>
                          <a:cs typeface="Segoe UI" panose="020B0502040204020203" pitchFamily="34" charset="0"/>
                        </a:rPr>
                        <a:t>의 변경사항 없이 새로운 </a:t>
                      </a:r>
                      <a:r>
                        <a:rPr lang="en-US" sz="1000" dirty="0">
                          <a:solidFill>
                            <a:srgbClr val="000000"/>
                          </a:solidFill>
                          <a:effectLst/>
                          <a:latin typeface="LG Smart UI SemiBold" panose="020B0700000101010101" pitchFamily="50" charset="-127"/>
                          <a:ea typeface="LG Smart UI SemiBold" panose="020B0700000101010101" pitchFamily="50" charset="-127"/>
                          <a:cs typeface="Segoe UI" panose="020B0502040204020203" pitchFamily="34" charset="0"/>
                        </a:rPr>
                        <a:t>UCM </a:t>
                      </a:r>
                      <a:r>
                        <a:rPr lang="ko-KR" sz="1000" dirty="0">
                          <a:solidFill>
                            <a:srgbClr val="000000"/>
                          </a:solidFill>
                          <a:effectLst/>
                          <a:latin typeface="LG Smart UI SemiBold" panose="020B0700000101010101" pitchFamily="50" charset="-127"/>
                          <a:ea typeface="LG Smart UI SemiBold" panose="020B0700000101010101" pitchFamily="50" charset="-127"/>
                          <a:cs typeface="Segoe UI" panose="020B0502040204020203" pitchFamily="34" charset="0"/>
                        </a:rPr>
                        <a:t>의 업데이트가 정상적으로 이루어지는지 확인한다</a:t>
                      </a:r>
                      <a:r>
                        <a:rPr lang="en-US" sz="1000" dirty="0">
                          <a:solidFill>
                            <a:srgbClr val="000000"/>
                          </a:solidFill>
                          <a:effectLst/>
                          <a:latin typeface="LG Smart UI SemiBold" panose="020B0700000101010101" pitchFamily="50" charset="-127"/>
                          <a:ea typeface="LG Smart UI SemiBold" panose="020B0700000101010101" pitchFamily="50" charset="-127"/>
                          <a:cs typeface="Segoe UI" panose="020B0502040204020203" pitchFamily="34" charset="0"/>
                        </a:rPr>
                        <a:t>.</a:t>
                      </a:r>
                      <a:endParaRPr lang="en-US" sz="900" dirty="0">
                        <a:effectLst/>
                        <a:latin typeface="LG Smart UI SemiBold" panose="020B0700000101010101" pitchFamily="50" charset="-127"/>
                        <a:ea typeface="LG Smart UI SemiBold" panose="020B0700000101010101" pitchFamily="50" charset="-127"/>
                        <a:cs typeface="Times New Roman" panose="02020603050405020304" pitchFamily="18" charset="0"/>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3487380"/>
                  </a:ext>
                </a:extLst>
              </a:tr>
            </a:tbl>
          </a:graphicData>
        </a:graphic>
      </p:graphicFrame>
      <p:sp>
        <p:nvSpPr>
          <p:cNvPr id="8" name="TextBox 7"/>
          <p:cNvSpPr txBox="1"/>
          <p:nvPr/>
        </p:nvSpPr>
        <p:spPr>
          <a:xfrm>
            <a:off x="335360" y="98395"/>
            <a:ext cx="5220580" cy="369332"/>
          </a:xfrm>
          <a:prstGeom prst="rect">
            <a:avLst/>
          </a:prstGeom>
          <a:noFill/>
        </p:spPr>
        <p:txBody>
          <a:bodyPr wrap="square" rtlCol="0">
            <a:spAutoFit/>
          </a:bodyPr>
          <a:lstStyle/>
          <a:p>
            <a:pPr lvl="0">
              <a:defRPr/>
            </a:pPr>
            <a:r>
              <a:rPr lang="en-US" altLang="ko-KR" sz="1800" dirty="0">
                <a:solidFill>
                  <a:prstClr val="black"/>
                </a:solidFill>
                <a:latin typeface="LG Smart UI SemiBold" panose="020B0700000101010101" pitchFamily="50" charset="-127"/>
                <a:ea typeface="LG Smart UI SemiBold" panose="020B0700000101010101" pitchFamily="50" charset="-127"/>
              </a:rPr>
              <a:t>Appendix 6. Quality Attribute Scenario (2/2)</a:t>
            </a: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sp>
        <p:nvSpPr>
          <p:cNvPr id="10" name="오른쪽 화살표 9">
            <a:hlinkClick r:id="rId2" action="ppaction://hlinksldjump"/>
          </p:cNvPr>
          <p:cNvSpPr/>
          <p:nvPr/>
        </p:nvSpPr>
        <p:spPr>
          <a:xfrm rot="10800000">
            <a:off x="11622614" y="6412474"/>
            <a:ext cx="468052" cy="387443"/>
          </a:xfrm>
          <a:prstGeom prst="rightArrow">
            <a:avLst/>
          </a:prstGeom>
          <a:solidFill>
            <a:srgbClr val="B2B2B2"/>
          </a:solidFill>
        </p:spPr>
        <p:txBody>
          <a:bodyPr rtlCol="0" anchor="ctr">
            <a:spAutoFit/>
          </a:bodyPr>
          <a:lstStyle/>
          <a:p>
            <a:pPr marL="0" marR="0" algn="ctr">
              <a:spcBef>
                <a:spcPts val="0"/>
              </a:spcBef>
              <a:spcAft>
                <a:spcPts val="0"/>
              </a:spcAft>
            </a:pPr>
            <a:endParaRPr lang="en-US" sz="1000" dirty="0">
              <a:solidFill>
                <a:srgbClr val="000000"/>
              </a:solidFill>
              <a:latin typeface="Malgun Gothic" panose="020B0503020000020004" pitchFamily="50" charset="-127"/>
              <a:ea typeface="Malgun Gothic" panose="020B0503020000020004" pitchFamily="50" charset="-127"/>
            </a:endParaRPr>
          </a:p>
        </p:txBody>
      </p:sp>
    </p:spTree>
    <p:extLst>
      <p:ext uri="{BB962C8B-B14F-4D97-AF65-F5344CB8AC3E}">
        <p14:creationId xmlns:p14="http://schemas.microsoft.com/office/powerpoint/2010/main" val="4023032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텍스트 개체 틀 3"/>
          <p:cNvSpPr txBox="1">
            <a:spLocks/>
          </p:cNvSpPr>
          <p:nvPr/>
        </p:nvSpPr>
        <p:spPr>
          <a:xfrm>
            <a:off x="438485" y="672117"/>
            <a:ext cx="11418155" cy="5771324"/>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defRPr/>
            </a:pP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Resource Monitor </a:t>
            </a:r>
            <a:r>
              <a:rPr kumimoji="1" lang="ko-KR" altLang="en-US"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추가</a:t>
            </a: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endPar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a:p>
            <a:pPr lvl="0">
              <a:lnSpc>
                <a:spcPct val="120000"/>
              </a:lnSpc>
              <a:spcBef>
                <a:spcPct val="50000"/>
              </a:spcBef>
              <a:defRPr/>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Software Package Block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에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CRC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추가</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65K Block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단위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CRC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추가하여 수신 측에서 위</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변조 또는 손상 여부 확인</a:t>
            </a: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endPar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8" name="TextBox 7"/>
          <p:cNvSpPr txBox="1"/>
          <p:nvPr/>
        </p:nvSpPr>
        <p:spPr>
          <a:xfrm>
            <a:off x="335360" y="98395"/>
            <a:ext cx="5220580" cy="369332"/>
          </a:xfrm>
          <a:prstGeom prst="rect">
            <a:avLst/>
          </a:prstGeom>
          <a:noFill/>
        </p:spPr>
        <p:txBody>
          <a:bodyPr wrap="square" rtlCol="0">
            <a:spAutoFit/>
          </a:bodyPr>
          <a:lstStyle/>
          <a:p>
            <a:pPr lvl="0">
              <a:defRPr/>
            </a:pPr>
            <a:r>
              <a:rPr lang="en-US" altLang="ko-KR" sz="1800" dirty="0">
                <a:solidFill>
                  <a:prstClr val="black"/>
                </a:solidFill>
                <a:latin typeface="LG Smart UI SemiBold" panose="020B0700000101010101" pitchFamily="50" charset="-127"/>
                <a:ea typeface="LG Smart UI SemiBold" panose="020B0700000101010101" pitchFamily="50" charset="-127"/>
              </a:rPr>
              <a:t>Appendix 7. 2</a:t>
            </a:r>
            <a:r>
              <a:rPr lang="en-US" altLang="ko-KR" sz="1800" baseline="30000" dirty="0">
                <a:solidFill>
                  <a:prstClr val="black"/>
                </a:solidFill>
                <a:latin typeface="LG Smart UI SemiBold" panose="020B0700000101010101" pitchFamily="50" charset="-127"/>
                <a:ea typeface="LG Smart UI SemiBold" panose="020B0700000101010101" pitchFamily="50" charset="-127"/>
              </a:rPr>
              <a:t>nd</a:t>
            </a:r>
            <a:r>
              <a:rPr lang="en-US" altLang="ko-KR" sz="1800" dirty="0">
                <a:solidFill>
                  <a:prstClr val="black"/>
                </a:solidFill>
                <a:latin typeface="LG Smart UI SemiBold" panose="020B0700000101010101" pitchFamily="50" charset="-127"/>
                <a:ea typeface="LG Smart UI SemiBold" panose="020B0700000101010101" pitchFamily="50" charset="-127"/>
              </a:rPr>
              <a:t> Iteration </a:t>
            </a:r>
            <a:r>
              <a:rPr lang="ko-KR" altLang="en-US" sz="1800" dirty="0">
                <a:solidFill>
                  <a:prstClr val="black"/>
                </a:solidFill>
                <a:latin typeface="LG Smart UI SemiBold" panose="020B0700000101010101" pitchFamily="50" charset="-127"/>
                <a:ea typeface="LG Smart UI SemiBold" panose="020B0700000101010101" pitchFamily="50" charset="-127"/>
              </a:rPr>
              <a:t>검토 항목</a:t>
            </a: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pic>
        <p:nvPicPr>
          <p:cNvPr id="2" name="그림 1"/>
          <p:cNvPicPr>
            <a:picLocks noChangeAspect="1"/>
          </p:cNvPicPr>
          <p:nvPr/>
        </p:nvPicPr>
        <p:blipFill>
          <a:blip r:embed="rId2"/>
          <a:stretch>
            <a:fillRect/>
          </a:stretch>
        </p:blipFill>
        <p:spPr>
          <a:xfrm>
            <a:off x="695400" y="1052736"/>
            <a:ext cx="8858256" cy="3633531"/>
          </a:xfrm>
          <a:prstGeom prst="rect">
            <a:avLst/>
          </a:prstGeom>
        </p:spPr>
      </p:pic>
      <p:sp>
        <p:nvSpPr>
          <p:cNvPr id="5" name="오른쪽 화살표 4">
            <a:hlinkClick r:id="rId3" action="ppaction://hlinksldjump"/>
          </p:cNvPr>
          <p:cNvSpPr/>
          <p:nvPr/>
        </p:nvSpPr>
        <p:spPr>
          <a:xfrm rot="10800000">
            <a:off x="11622614" y="6412474"/>
            <a:ext cx="468052" cy="387443"/>
          </a:xfrm>
          <a:prstGeom prst="rightArrow">
            <a:avLst/>
          </a:prstGeom>
          <a:solidFill>
            <a:srgbClr val="B2B2B2"/>
          </a:solidFill>
        </p:spPr>
        <p:txBody>
          <a:bodyPr rtlCol="0" anchor="ctr">
            <a:spAutoFit/>
          </a:bodyPr>
          <a:lstStyle/>
          <a:p>
            <a:pPr marL="0" marR="0" algn="ctr">
              <a:spcBef>
                <a:spcPts val="0"/>
              </a:spcBef>
              <a:spcAft>
                <a:spcPts val="0"/>
              </a:spcAft>
            </a:pPr>
            <a:endParaRPr lang="en-US" sz="1000" dirty="0">
              <a:solidFill>
                <a:srgbClr val="000000"/>
              </a:solidFill>
              <a:latin typeface="Malgun Gothic" panose="020B0503020000020004" pitchFamily="50" charset="-127"/>
              <a:ea typeface="Malgun Gothic" panose="020B0503020000020004" pitchFamily="50" charset="-127"/>
            </a:endParaRPr>
          </a:p>
        </p:txBody>
      </p:sp>
    </p:spTree>
    <p:extLst>
      <p:ext uri="{BB962C8B-B14F-4D97-AF65-F5344CB8AC3E}">
        <p14:creationId xmlns:p14="http://schemas.microsoft.com/office/powerpoint/2010/main" val="39843767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텍스트 개체 틀 3"/>
          <p:cNvSpPr txBox="1">
            <a:spLocks/>
          </p:cNvSpPr>
          <p:nvPr/>
        </p:nvSpPr>
        <p:spPr>
          <a:xfrm>
            <a:off x="438485" y="672117"/>
            <a:ext cx="11418155" cy="6010876"/>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defRPr/>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TLS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적용 시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Software Package(s)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전송 간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CPU Load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및 전송 시간</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1 Block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전송 시 약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186.2ms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전송 시간 증가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300MB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크기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Software Package(s)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전송 시 약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15</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분 정도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Software Update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소요 시간 증가</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endPar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endParaRPr>
          </a:p>
          <a:p>
            <a:pPr lvl="0">
              <a:lnSpc>
                <a:spcPct val="120000"/>
              </a:lnSpc>
              <a:spcBef>
                <a:spcPct val="50000"/>
              </a:spcBef>
              <a:defRPr/>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Signature Verification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수행 시간 측정</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- 300MB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기준 평균 약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250ms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소요 확인</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endPar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endParaRPr>
          </a:p>
          <a:p>
            <a:pPr lvl="0">
              <a:lnSpc>
                <a:spcPct val="120000"/>
              </a:lnSpc>
              <a:spcBef>
                <a:spcPct val="50000"/>
              </a:spcBef>
              <a:defRPr/>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Thread Worker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사용 시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Worker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개수에 따른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CPU Load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측정</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LARA Platform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전체가 로드 된 상태에서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2</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개의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Process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간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Software Package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전송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Test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및 측정</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endPar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endParaRPr>
          </a:p>
          <a:p>
            <a:pPr lvl="0">
              <a:lnSpc>
                <a:spcPct val="120000"/>
              </a:lnSpc>
              <a:spcBef>
                <a:spcPct val="50000"/>
              </a:spcBef>
              <a:defRPr/>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PHM Heartbeat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오버헤드 측정</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- 1</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회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Heartbeat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통신 시 사용되는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Packet size : 8Byte(s)</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공인연비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10Km/</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리터</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최대 수용 연료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80</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리터 자동차 시속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100Km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운행 기준</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연속 주행 가능 시간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8</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시간</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(28,800 sec)</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주행 중 약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CPU 0.1%, Memory 112.5KB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사용 </a:t>
            </a:r>
            <a:endPar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8" name="TextBox 7"/>
          <p:cNvSpPr txBox="1"/>
          <p:nvPr/>
        </p:nvSpPr>
        <p:spPr>
          <a:xfrm>
            <a:off x="335360" y="98395"/>
            <a:ext cx="5220580" cy="369332"/>
          </a:xfrm>
          <a:prstGeom prst="rect">
            <a:avLst/>
          </a:prstGeom>
          <a:noFill/>
        </p:spPr>
        <p:txBody>
          <a:bodyPr wrap="square" rtlCol="0">
            <a:spAutoFit/>
          </a:bodyPr>
          <a:lstStyle/>
          <a:p>
            <a:pPr lvl="0">
              <a:defRPr/>
            </a:pPr>
            <a:r>
              <a:rPr lang="en-US" altLang="ko-KR" sz="1800" dirty="0">
                <a:solidFill>
                  <a:prstClr val="black"/>
                </a:solidFill>
                <a:latin typeface="LG Smart UI SemiBold" panose="020B0700000101010101" pitchFamily="50" charset="-127"/>
                <a:ea typeface="LG Smart UI SemiBold" panose="020B0700000101010101" pitchFamily="50" charset="-127"/>
              </a:rPr>
              <a:t>Appendix 8. </a:t>
            </a:r>
            <a:r>
              <a:rPr lang="ko-KR" altLang="en-US" sz="1800" dirty="0">
                <a:solidFill>
                  <a:prstClr val="black"/>
                </a:solidFill>
                <a:latin typeface="LG Smart UI SemiBold" panose="020B0700000101010101" pitchFamily="50" charset="-127"/>
                <a:ea typeface="LG Smart UI SemiBold" panose="020B0700000101010101" pitchFamily="50" charset="-127"/>
              </a:rPr>
              <a:t>실험결과</a:t>
            </a: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graphicFrame>
        <p:nvGraphicFramePr>
          <p:cNvPr id="3" name="표 2"/>
          <p:cNvGraphicFramePr>
            <a:graphicFrameLocks noGrp="1"/>
          </p:cNvGraphicFramePr>
          <p:nvPr>
            <p:extLst>
              <p:ext uri="{D42A27DB-BD31-4B8C-83A1-F6EECF244321}">
                <p14:modId xmlns:p14="http://schemas.microsoft.com/office/powerpoint/2010/main" val="3072234355"/>
              </p:ext>
            </p:extLst>
          </p:nvPr>
        </p:nvGraphicFramePr>
        <p:xfrm>
          <a:off x="721879" y="1010434"/>
          <a:ext cx="11017225" cy="834390"/>
        </p:xfrm>
        <a:graphic>
          <a:graphicData uri="http://schemas.openxmlformats.org/drawingml/2006/table">
            <a:tbl>
              <a:tblPr firstRow="1" firstCol="1" bandRow="1"/>
              <a:tblGrid>
                <a:gridCol w="2277777">
                  <a:extLst>
                    <a:ext uri="{9D8B030D-6E8A-4147-A177-3AD203B41FA5}">
                      <a16:colId xmlns:a16="http://schemas.microsoft.com/office/drawing/2014/main" val="761137373"/>
                    </a:ext>
                  </a:extLst>
                </a:gridCol>
                <a:gridCol w="4369724">
                  <a:extLst>
                    <a:ext uri="{9D8B030D-6E8A-4147-A177-3AD203B41FA5}">
                      <a16:colId xmlns:a16="http://schemas.microsoft.com/office/drawing/2014/main" val="3610593473"/>
                    </a:ext>
                  </a:extLst>
                </a:gridCol>
                <a:gridCol w="4369724">
                  <a:extLst>
                    <a:ext uri="{9D8B030D-6E8A-4147-A177-3AD203B41FA5}">
                      <a16:colId xmlns:a16="http://schemas.microsoft.com/office/drawing/2014/main" val="309941149"/>
                    </a:ext>
                  </a:extLst>
                </a:gridCol>
              </a:tblGrid>
              <a:tr h="0">
                <a:tc>
                  <a:txBody>
                    <a:bodyPr/>
                    <a:lstStyle/>
                    <a:p>
                      <a:pPr algn="ctr"/>
                      <a:r>
                        <a:rPr lang="ko-KR" altLang="en-US" sz="1200" b="1"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측정 조건</a:t>
                      </a:r>
                      <a:endParaRPr lang="en-US" sz="12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ctr"/>
                      <a:r>
                        <a:rPr lang="en-US" sz="1200" b="1"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TLS </a:t>
                      </a:r>
                      <a:r>
                        <a:rPr lang="ko-KR" altLang="en-US" sz="1200" b="1"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적용 전</a:t>
                      </a:r>
                      <a:endParaRPr lang="en-US" sz="1200" b="1"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1"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TLS </a:t>
                      </a:r>
                      <a:r>
                        <a:rPr lang="ko-KR" altLang="en-US" sz="1200" b="1"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적용 후</a:t>
                      </a:r>
                      <a:endParaRPr lang="en-US" sz="1200" b="1"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31327717"/>
                  </a:ext>
                </a:extLst>
              </a:tr>
              <a:tr h="0">
                <a:tc>
                  <a:txBody>
                    <a:bodyPr/>
                    <a:lstStyle/>
                    <a:p>
                      <a:pPr algn="ctr"/>
                      <a:r>
                        <a:rPr lang="en-US" sz="1200" dirty="0">
                          <a:effectLst/>
                          <a:latin typeface="LG Smart UI SemiBold" panose="020B0700000101010101" pitchFamily="50" charset="-127"/>
                          <a:ea typeface="LG Smart UI SemiBold" panose="020B0700000101010101" pitchFamily="50" charset="-127"/>
                          <a:cs typeface="굴림" panose="020B0600000101010101" pitchFamily="50" charset="-127"/>
                        </a:rPr>
                        <a:t>CPU Load</a:t>
                      </a: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ctr"/>
                      <a:r>
                        <a:rPr lang="en-US" sz="1200" dirty="0">
                          <a:effectLst/>
                          <a:latin typeface="LG Smart UI SemiBold" panose="020B0700000101010101" pitchFamily="50" charset="-127"/>
                          <a:ea typeface="LG Smart UI SemiBold" panose="020B0700000101010101" pitchFamily="50" charset="-127"/>
                          <a:cs typeface="굴림" panose="020B0600000101010101" pitchFamily="50" charset="-127"/>
                        </a:rPr>
                        <a:t>19~21%</a:t>
                      </a: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effectLst/>
                          <a:latin typeface="LG Smart UI SemiBold" panose="020B0700000101010101" pitchFamily="50" charset="-127"/>
                          <a:ea typeface="LG Smart UI SemiBold" panose="020B0700000101010101" pitchFamily="50" charset="-127"/>
                          <a:cs typeface="굴림" panose="020B0600000101010101" pitchFamily="50" charset="-127"/>
                        </a:rPr>
                        <a:t>25 ~ 27%</a:t>
                      </a: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80124125"/>
                  </a:ext>
                </a:extLst>
              </a:tr>
              <a:tr h="0">
                <a:tc>
                  <a:txBody>
                    <a:bodyPr/>
                    <a:lstStyle/>
                    <a:p>
                      <a:pPr algn="ctr"/>
                      <a:r>
                        <a:rPr lang="en-US" sz="1200" dirty="0">
                          <a:effectLst/>
                          <a:latin typeface="LG Smart UI SemiBold" panose="020B0700000101010101" pitchFamily="50" charset="-127"/>
                          <a:ea typeface="LG Smart UI SemiBold" panose="020B0700000101010101" pitchFamily="50" charset="-127"/>
                          <a:cs typeface="굴림" panose="020B0600000101010101" pitchFamily="50" charset="-127"/>
                        </a:rPr>
                        <a:t>Software Package </a:t>
                      </a:r>
                      <a:r>
                        <a:rPr lang="ko-KR" altLang="en-US" sz="1200" dirty="0">
                          <a:effectLst/>
                          <a:latin typeface="LG Smart UI SemiBold" panose="020B0700000101010101" pitchFamily="50" charset="-127"/>
                          <a:ea typeface="LG Smart UI SemiBold" panose="020B0700000101010101" pitchFamily="50" charset="-127"/>
                          <a:cs typeface="굴림" panose="020B0600000101010101" pitchFamily="50" charset="-127"/>
                        </a:rPr>
                        <a:t>전송 시간</a:t>
                      </a:r>
                      <a:endParaRPr lang="en-US" sz="12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ctr"/>
                      <a:r>
                        <a:rPr lang="en-US" sz="1200" dirty="0">
                          <a:effectLst/>
                          <a:latin typeface="LG Smart UI SemiBold" panose="020B0700000101010101" pitchFamily="50" charset="-127"/>
                          <a:ea typeface="LG Smart UI SemiBold" panose="020B0700000101010101" pitchFamily="50" charset="-127"/>
                          <a:cs typeface="굴림" panose="020B0600000101010101" pitchFamily="50" charset="-127"/>
                        </a:rPr>
                        <a:t>1 Block (65KB) </a:t>
                      </a:r>
                      <a:r>
                        <a:rPr lang="ko-KR" altLang="en-US" sz="1200" dirty="0">
                          <a:effectLst/>
                          <a:latin typeface="LG Smart UI SemiBold" panose="020B0700000101010101" pitchFamily="50" charset="-127"/>
                          <a:ea typeface="LG Smart UI SemiBold" panose="020B0700000101010101" pitchFamily="50" charset="-127"/>
                          <a:cs typeface="굴림" panose="020B0600000101010101" pitchFamily="50" charset="-127"/>
                        </a:rPr>
                        <a:t>당 평균 </a:t>
                      </a:r>
                      <a:r>
                        <a:rPr lang="en-US" altLang="ko-KR" sz="1200" dirty="0">
                          <a:effectLst/>
                          <a:latin typeface="LG Smart UI SemiBold" panose="020B0700000101010101" pitchFamily="50" charset="-127"/>
                          <a:ea typeface="LG Smart UI SemiBold" panose="020B0700000101010101" pitchFamily="50" charset="-127"/>
                          <a:cs typeface="굴림" panose="020B0600000101010101" pitchFamily="50" charset="-127"/>
                        </a:rPr>
                        <a:t>42.5ms</a:t>
                      </a:r>
                      <a:endParaRPr lang="en-US" sz="12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effectLst/>
                          <a:latin typeface="LG Smart UI SemiBold" panose="020B0700000101010101" pitchFamily="50" charset="-127"/>
                          <a:ea typeface="LG Smart UI SemiBold" panose="020B0700000101010101" pitchFamily="50" charset="-127"/>
                          <a:cs typeface="굴림" panose="020B0600000101010101" pitchFamily="50" charset="-127"/>
                        </a:rPr>
                        <a:t>1 Block</a:t>
                      </a:r>
                      <a:r>
                        <a:rPr lang="en-US" sz="1200" baseline="0" dirty="0">
                          <a:effectLst/>
                          <a:latin typeface="LG Smart UI SemiBold" panose="020B0700000101010101" pitchFamily="50" charset="-127"/>
                          <a:ea typeface="LG Smart UI SemiBold" panose="020B0700000101010101" pitchFamily="50" charset="-127"/>
                          <a:cs typeface="굴림" panose="020B0600000101010101" pitchFamily="50" charset="-127"/>
                        </a:rPr>
                        <a:t> (65KB) </a:t>
                      </a:r>
                      <a:r>
                        <a:rPr lang="ko-KR" altLang="en-US" sz="1200" baseline="0" dirty="0">
                          <a:effectLst/>
                          <a:latin typeface="LG Smart UI SemiBold" panose="020B0700000101010101" pitchFamily="50" charset="-127"/>
                          <a:ea typeface="LG Smart UI SemiBold" panose="020B0700000101010101" pitchFamily="50" charset="-127"/>
                          <a:cs typeface="굴림" panose="020B0600000101010101" pitchFamily="50" charset="-127"/>
                        </a:rPr>
                        <a:t>당 평균</a:t>
                      </a:r>
                      <a:r>
                        <a:rPr lang="en-US" altLang="ko-KR" sz="1200" baseline="0" dirty="0">
                          <a:effectLst/>
                          <a:latin typeface="LG Smart UI SemiBold" panose="020B0700000101010101" pitchFamily="50" charset="-127"/>
                          <a:ea typeface="LG Smart UI SemiBold" panose="020B0700000101010101" pitchFamily="50" charset="-127"/>
                          <a:cs typeface="굴림" panose="020B0600000101010101" pitchFamily="50" charset="-127"/>
                        </a:rPr>
                        <a:t> 228.7ms</a:t>
                      </a:r>
                      <a:endParaRPr lang="en-US" sz="12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4011882"/>
                  </a:ext>
                </a:extLst>
              </a:tr>
            </a:tbl>
          </a:graphicData>
        </a:graphic>
      </p:graphicFrame>
      <p:graphicFrame>
        <p:nvGraphicFramePr>
          <p:cNvPr id="4" name="표 3"/>
          <p:cNvGraphicFramePr>
            <a:graphicFrameLocks noGrp="1"/>
          </p:cNvGraphicFramePr>
          <p:nvPr>
            <p:extLst>
              <p:ext uri="{D42A27DB-BD31-4B8C-83A1-F6EECF244321}">
                <p14:modId xmlns:p14="http://schemas.microsoft.com/office/powerpoint/2010/main" val="146275512"/>
              </p:ext>
            </p:extLst>
          </p:nvPr>
        </p:nvGraphicFramePr>
        <p:xfrm>
          <a:off x="720949" y="4005064"/>
          <a:ext cx="6647501" cy="1112520"/>
        </p:xfrm>
        <a:graphic>
          <a:graphicData uri="http://schemas.openxmlformats.org/drawingml/2006/table">
            <a:tbl>
              <a:tblPr firstRow="1" firstCol="1" bandRow="1"/>
              <a:tblGrid>
                <a:gridCol w="2277777">
                  <a:extLst>
                    <a:ext uri="{9D8B030D-6E8A-4147-A177-3AD203B41FA5}">
                      <a16:colId xmlns:a16="http://schemas.microsoft.com/office/drawing/2014/main" val="2262881813"/>
                    </a:ext>
                  </a:extLst>
                </a:gridCol>
                <a:gridCol w="4369724">
                  <a:extLst>
                    <a:ext uri="{9D8B030D-6E8A-4147-A177-3AD203B41FA5}">
                      <a16:colId xmlns:a16="http://schemas.microsoft.com/office/drawing/2014/main" val="4139739934"/>
                    </a:ext>
                  </a:extLst>
                </a:gridCol>
              </a:tblGrid>
              <a:tr h="0">
                <a:tc>
                  <a:txBody>
                    <a:bodyPr/>
                    <a:lstStyle/>
                    <a:p>
                      <a:pPr algn="ctr"/>
                      <a:r>
                        <a:rPr lang="ko-KR" altLang="en-US" sz="1200" b="1"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동시 전송 </a:t>
                      </a:r>
                      <a:r>
                        <a:rPr lang="en-US" altLang="ko-KR" sz="1200" b="1"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Software Package(s)</a:t>
                      </a:r>
                      <a:endParaRPr lang="en-US" sz="12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ctr"/>
                      <a:r>
                        <a:rPr lang="en-US" sz="1200" b="1" kern="100" dirty="0">
                          <a:solidFill>
                            <a:srgbClr val="000000"/>
                          </a:solidFill>
                          <a:effectLst/>
                          <a:latin typeface="LG Smart UI SemiBold" panose="020B0700000101010101" pitchFamily="50" charset="-127"/>
                          <a:ea typeface="LG Smart UI SemiBold" panose="020B0700000101010101" pitchFamily="50" charset="-127"/>
                          <a:cs typeface="Arial" panose="020B0604020202020204" pitchFamily="34" charset="0"/>
                        </a:rPr>
                        <a:t>CPU Load</a:t>
                      </a: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42393430"/>
                  </a:ext>
                </a:extLst>
              </a:tr>
              <a:tr h="0">
                <a:tc>
                  <a:txBody>
                    <a:bodyPr/>
                    <a:lstStyle/>
                    <a:p>
                      <a:pPr algn="ctr"/>
                      <a:r>
                        <a:rPr lang="en-US" sz="1200" dirty="0">
                          <a:effectLst/>
                          <a:latin typeface="LG Smart UI SemiBold" panose="020B0700000101010101" pitchFamily="50" charset="-127"/>
                          <a:ea typeface="LG Smart UI SemiBold" panose="020B0700000101010101" pitchFamily="50" charset="-127"/>
                          <a:cs typeface="굴림" panose="020B0600000101010101" pitchFamily="50" charset="-127"/>
                        </a:rPr>
                        <a:t>1</a:t>
                      </a:r>
                      <a:r>
                        <a:rPr lang="ko-KR" altLang="en-US" sz="1200" dirty="0">
                          <a:effectLst/>
                          <a:latin typeface="LG Smart UI SemiBold" panose="020B0700000101010101" pitchFamily="50" charset="-127"/>
                          <a:ea typeface="LG Smart UI SemiBold" panose="020B0700000101010101" pitchFamily="50" charset="-127"/>
                          <a:cs typeface="굴림" panose="020B0600000101010101" pitchFamily="50" charset="-127"/>
                        </a:rPr>
                        <a:t>개</a:t>
                      </a:r>
                      <a:endParaRPr lang="en-US" sz="12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ctr"/>
                      <a:r>
                        <a:rPr lang="en-US" sz="1200" dirty="0">
                          <a:effectLst/>
                          <a:latin typeface="LG Smart UI SemiBold" panose="020B0700000101010101" pitchFamily="50" charset="-127"/>
                          <a:ea typeface="LG Smart UI SemiBold" panose="020B0700000101010101" pitchFamily="50" charset="-127"/>
                          <a:cs typeface="굴림" panose="020B0600000101010101" pitchFamily="50" charset="-127"/>
                        </a:rPr>
                        <a:t>22~23%</a:t>
                      </a: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9377924"/>
                  </a:ext>
                </a:extLst>
              </a:tr>
              <a:tr h="0">
                <a:tc>
                  <a:txBody>
                    <a:bodyPr/>
                    <a:lstStyle/>
                    <a:p>
                      <a:pPr algn="ctr"/>
                      <a:r>
                        <a:rPr lang="en-US" sz="1200" dirty="0">
                          <a:effectLst/>
                          <a:latin typeface="LG Smart UI SemiBold" panose="020B0700000101010101" pitchFamily="50" charset="-127"/>
                          <a:ea typeface="LG Smart UI SemiBold" panose="020B0700000101010101" pitchFamily="50" charset="-127"/>
                          <a:cs typeface="굴림" panose="020B0600000101010101" pitchFamily="50" charset="-127"/>
                        </a:rPr>
                        <a:t>2</a:t>
                      </a:r>
                      <a:r>
                        <a:rPr lang="ko-KR" altLang="en-US" sz="1200" dirty="0">
                          <a:effectLst/>
                          <a:latin typeface="LG Smart UI SemiBold" panose="020B0700000101010101" pitchFamily="50" charset="-127"/>
                          <a:ea typeface="LG Smart UI SemiBold" panose="020B0700000101010101" pitchFamily="50" charset="-127"/>
                          <a:cs typeface="굴림" panose="020B0600000101010101" pitchFamily="50" charset="-127"/>
                        </a:rPr>
                        <a:t>개</a:t>
                      </a:r>
                      <a:endParaRPr lang="en-US" sz="12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ctr"/>
                      <a:r>
                        <a:rPr lang="en-US" sz="1200" dirty="0">
                          <a:effectLst/>
                          <a:latin typeface="LG Smart UI SemiBold" panose="020B0700000101010101" pitchFamily="50" charset="-127"/>
                          <a:ea typeface="LG Smart UI SemiBold" panose="020B0700000101010101" pitchFamily="50" charset="-127"/>
                          <a:cs typeface="굴림" panose="020B0600000101010101" pitchFamily="50" charset="-127"/>
                        </a:rPr>
                        <a:t>25~27%</a:t>
                      </a: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6860734"/>
                  </a:ext>
                </a:extLst>
              </a:tr>
              <a:tr h="0">
                <a:tc>
                  <a:txBody>
                    <a:bodyPr/>
                    <a:lstStyle/>
                    <a:p>
                      <a:pPr algn="ctr"/>
                      <a:r>
                        <a:rPr lang="en-US" sz="1200" dirty="0">
                          <a:effectLst/>
                          <a:latin typeface="LG Smart UI SemiBold" panose="020B0700000101010101" pitchFamily="50" charset="-127"/>
                          <a:ea typeface="LG Smart UI SemiBold" panose="020B0700000101010101" pitchFamily="50" charset="-127"/>
                          <a:cs typeface="굴림" panose="020B0600000101010101" pitchFamily="50" charset="-127"/>
                        </a:rPr>
                        <a:t>3</a:t>
                      </a:r>
                      <a:r>
                        <a:rPr lang="ko-KR" altLang="en-US" sz="1200" dirty="0">
                          <a:effectLst/>
                          <a:latin typeface="LG Smart UI SemiBold" panose="020B0700000101010101" pitchFamily="50" charset="-127"/>
                          <a:ea typeface="LG Smart UI SemiBold" panose="020B0700000101010101" pitchFamily="50" charset="-127"/>
                          <a:cs typeface="굴림" panose="020B0600000101010101" pitchFamily="50" charset="-127"/>
                        </a:rPr>
                        <a:t>개</a:t>
                      </a:r>
                      <a:endParaRPr lang="en-US" sz="1200" dirty="0">
                        <a:effectLst/>
                        <a:latin typeface="LG Smart UI SemiBold" panose="020B0700000101010101" pitchFamily="50" charset="-127"/>
                        <a:ea typeface="LG Smart UI SemiBold" panose="020B0700000101010101" pitchFamily="50" charset="-127"/>
                        <a:cs typeface="굴림" panose="020B0600000101010101" pitchFamily="50" charset="-127"/>
                      </a:endParaRP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9D9D9"/>
                    </a:solidFill>
                  </a:tcPr>
                </a:tc>
                <a:tc>
                  <a:txBody>
                    <a:bodyPr/>
                    <a:lstStyle/>
                    <a:p>
                      <a:pPr algn="ctr"/>
                      <a:r>
                        <a:rPr lang="en-US" sz="1200" dirty="0">
                          <a:effectLst/>
                          <a:latin typeface="LG Smart UI SemiBold" panose="020B0700000101010101" pitchFamily="50" charset="-127"/>
                          <a:ea typeface="LG Smart UI SemiBold" panose="020B0700000101010101" pitchFamily="50" charset="-127"/>
                          <a:cs typeface="굴림" panose="020B0600000101010101" pitchFamily="50" charset="-127"/>
                        </a:rPr>
                        <a:t>29~33%</a:t>
                      </a:r>
                    </a:p>
                  </a:txBody>
                  <a:tcPr marL="47625" marR="47625" marT="47625" marB="47625"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27623857"/>
                  </a:ext>
                </a:extLst>
              </a:tr>
            </a:tbl>
          </a:graphicData>
        </a:graphic>
      </p:graphicFrame>
    </p:spTree>
    <p:extLst>
      <p:ext uri="{BB962C8B-B14F-4D97-AF65-F5344CB8AC3E}">
        <p14:creationId xmlns:p14="http://schemas.microsoft.com/office/powerpoint/2010/main" val="40976371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텍스트 개체 틀 3"/>
          <p:cNvSpPr txBox="1">
            <a:spLocks/>
          </p:cNvSpPr>
          <p:nvPr/>
        </p:nvSpPr>
        <p:spPr>
          <a:xfrm>
            <a:off x="438485" y="672117"/>
            <a:ext cx="11418155" cy="517065"/>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defRPr/>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Deployment View</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endPar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8" name="TextBox 7"/>
          <p:cNvSpPr txBox="1"/>
          <p:nvPr/>
        </p:nvSpPr>
        <p:spPr>
          <a:xfrm>
            <a:off x="335360" y="98395"/>
            <a:ext cx="5220580" cy="369332"/>
          </a:xfrm>
          <a:prstGeom prst="rect">
            <a:avLst/>
          </a:prstGeom>
          <a:noFill/>
        </p:spPr>
        <p:txBody>
          <a:bodyPr wrap="square" rtlCol="0">
            <a:spAutoFit/>
          </a:bodyPr>
          <a:lstStyle/>
          <a:p>
            <a:pPr lvl="0">
              <a:defRPr/>
            </a:pPr>
            <a:r>
              <a:rPr lang="en-US" altLang="ko-KR" sz="1800" dirty="0">
                <a:solidFill>
                  <a:prstClr val="black"/>
                </a:solidFill>
                <a:latin typeface="LG Smart UI SemiBold" panose="020B0700000101010101" pitchFamily="50" charset="-127"/>
                <a:ea typeface="LG Smart UI SemiBold" panose="020B0700000101010101" pitchFamily="50" charset="-127"/>
              </a:rPr>
              <a:t>Appendix 9. Deployment View</a:t>
            </a: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pic>
        <p:nvPicPr>
          <p:cNvPr id="7" name="그림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5767" y="1016731"/>
            <a:ext cx="8732601" cy="5698649"/>
          </a:xfrm>
          <a:prstGeom prst="rect">
            <a:avLst/>
          </a:prstGeom>
          <a:noFill/>
        </p:spPr>
      </p:pic>
    </p:spTree>
    <p:extLst>
      <p:ext uri="{BB962C8B-B14F-4D97-AF65-F5344CB8AC3E}">
        <p14:creationId xmlns:p14="http://schemas.microsoft.com/office/powerpoint/2010/main" val="594933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1,506 Parking Isometric View Images, Stock Photos &amp; Vectors | Shutterstock"/>
          <p:cNvPicPr>
            <a:picLocks noChangeAspect="1" noChangeArrowheads="1"/>
          </p:cNvPicPr>
          <p:nvPr/>
        </p:nvPicPr>
        <p:blipFill rotWithShape="1">
          <a:blip r:embed="rId2">
            <a:extLst>
              <a:ext uri="{28A0092B-C50C-407E-A947-70E740481C1C}">
                <a14:useLocalDpi xmlns:a14="http://schemas.microsoft.com/office/drawing/2010/main" val="0"/>
              </a:ext>
            </a:extLst>
          </a:blip>
          <a:srcRect t="5400" b="8201"/>
          <a:stretch/>
        </p:blipFill>
        <p:spPr bwMode="auto">
          <a:xfrm>
            <a:off x="191344" y="3708506"/>
            <a:ext cx="4104456" cy="2626815"/>
          </a:xfrm>
          <a:prstGeom prst="rect">
            <a:avLst/>
          </a:prstGeom>
          <a:noFill/>
          <a:extLst>
            <a:ext uri="{909E8E84-426E-40DD-AFC4-6F175D3DCCD1}">
              <a14:hiddenFill xmlns:a14="http://schemas.microsoft.com/office/drawing/2010/main">
                <a:solidFill>
                  <a:srgbClr val="FFFFFF"/>
                </a:solidFill>
              </a14:hiddenFill>
            </a:ext>
          </a:extLst>
        </p:spPr>
      </p:pic>
      <p:grpSp>
        <p:nvGrpSpPr>
          <p:cNvPr id="3" name="그룹 2"/>
          <p:cNvGrpSpPr/>
          <p:nvPr/>
        </p:nvGrpSpPr>
        <p:grpSpPr>
          <a:xfrm>
            <a:off x="4649484" y="3709863"/>
            <a:ext cx="2700300" cy="2700300"/>
            <a:chOff x="5123892" y="1700808"/>
            <a:chExt cx="4784812" cy="4784812"/>
          </a:xfrm>
        </p:grpSpPr>
        <p:pic>
          <p:nvPicPr>
            <p:cNvPr id="5126" name="Picture 6" descr="자동차 쇼룸. 자동 비즈니스 쇼룸 또는 자동차 판매 살롱 3d 평면 아이소 메트릭 그림 | 무료 벡터"/>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3892" y="1700808"/>
              <a:ext cx="4784812" cy="4784812"/>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p:cNvSpPr/>
            <p:nvPr/>
          </p:nvSpPr>
          <p:spPr>
            <a:xfrm>
              <a:off x="5123892" y="5121188"/>
              <a:ext cx="1944216" cy="1364432"/>
            </a:xfrm>
            <a:prstGeom prst="rect">
              <a:avLst/>
            </a:prstGeom>
            <a:solidFill>
              <a:schemeClr val="bg1"/>
            </a:solidFill>
          </p:spPr>
          <p:txBody>
            <a:bodyPr rtlCol="0" anchor="ctr">
              <a:noAutofit/>
            </a:bodyPr>
            <a:lstStyle/>
            <a:p>
              <a:pPr marL="0" marR="0" algn="ctr">
                <a:spcBef>
                  <a:spcPts val="0"/>
                </a:spcBef>
                <a:spcAft>
                  <a:spcPts val="0"/>
                </a:spcAft>
              </a:pPr>
              <a:endParaRPr lang="en-US" sz="1000" dirty="0">
                <a:solidFill>
                  <a:srgbClr val="000000"/>
                </a:solidFill>
                <a:latin typeface="Malgun Gothic" panose="020B0503020000020004" pitchFamily="50" charset="-127"/>
                <a:ea typeface="Malgun Gothic" panose="020B0503020000020004" pitchFamily="50" charset="-127"/>
              </a:endParaRPr>
            </a:p>
          </p:txBody>
        </p:sp>
        <p:sp>
          <p:nvSpPr>
            <p:cNvPr id="6" name="직사각형 5"/>
            <p:cNvSpPr/>
            <p:nvPr/>
          </p:nvSpPr>
          <p:spPr>
            <a:xfrm>
              <a:off x="5123892" y="5985892"/>
              <a:ext cx="2484276" cy="499728"/>
            </a:xfrm>
            <a:prstGeom prst="rect">
              <a:avLst/>
            </a:prstGeom>
            <a:solidFill>
              <a:schemeClr val="bg1"/>
            </a:solidFill>
          </p:spPr>
          <p:txBody>
            <a:bodyPr rtlCol="0" anchor="ctr">
              <a:noAutofit/>
            </a:bodyPr>
            <a:lstStyle/>
            <a:p>
              <a:pPr marL="0" marR="0" algn="ctr">
                <a:spcBef>
                  <a:spcPts val="0"/>
                </a:spcBef>
                <a:spcAft>
                  <a:spcPts val="0"/>
                </a:spcAft>
              </a:pPr>
              <a:endParaRPr lang="en-US" sz="1000" dirty="0">
                <a:solidFill>
                  <a:srgbClr val="000000"/>
                </a:solidFill>
                <a:latin typeface="Malgun Gothic" panose="020B0503020000020004" pitchFamily="50" charset="-127"/>
                <a:ea typeface="Malgun Gothic" panose="020B0503020000020004" pitchFamily="50" charset="-127"/>
              </a:endParaRPr>
            </a:p>
          </p:txBody>
        </p:sp>
      </p:grpSp>
      <p:pic>
        <p:nvPicPr>
          <p:cNvPr id="5128" name="Picture 8" descr="Isometric Car Factory Images – Browse 3,272 Stock Photos, Vectors, and  Video | Adobe Sto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3468" y="3708506"/>
            <a:ext cx="4320245" cy="2566483"/>
          </a:xfrm>
          <a:prstGeom prst="rect">
            <a:avLst/>
          </a:prstGeom>
          <a:noFill/>
          <a:extLst>
            <a:ext uri="{909E8E84-426E-40DD-AFC4-6F175D3DCCD1}">
              <a14:hiddenFill xmlns:a14="http://schemas.microsoft.com/office/drawing/2010/main">
                <a:solidFill>
                  <a:srgbClr val="FFFFFF"/>
                </a:solidFill>
              </a14:hiddenFill>
            </a:ext>
          </a:extLst>
        </p:spPr>
      </p:pic>
      <p:sp>
        <p:nvSpPr>
          <p:cNvPr id="9" name="모서리가 둥근 직사각형 8"/>
          <p:cNvSpPr/>
          <p:nvPr/>
        </p:nvSpPr>
        <p:spPr>
          <a:xfrm>
            <a:off x="889820" y="6228786"/>
            <a:ext cx="2649896" cy="440574"/>
          </a:xfrm>
          <a:prstGeom prst="roundRect">
            <a:avLst>
              <a:gd name="adj" fmla="val 6007"/>
            </a:avLst>
          </a:prstGeom>
          <a:no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lvl="0" algn="ctr">
              <a:spcBef>
                <a:spcPts val="0"/>
              </a:spcBef>
              <a:spcAft>
                <a:spcPts val="0"/>
              </a:spcAft>
            </a:pPr>
            <a:r>
              <a:rPr lang="en-US" sz="1200" dirty="0">
                <a:solidFill>
                  <a:srgbClr val="000000"/>
                </a:solidFill>
                <a:latin typeface="LG Smart UI SemiBold" panose="020B0700000101010101" pitchFamily="50" charset="-127"/>
                <a:ea typeface="LG Smart UI SemiBold" panose="020B0700000101010101" pitchFamily="50" charset="-127"/>
              </a:rPr>
              <a:t>Parking Lot</a:t>
            </a:r>
          </a:p>
        </p:txBody>
      </p:sp>
      <p:sp>
        <p:nvSpPr>
          <p:cNvPr id="10" name="모서리가 둥근 직사각형 9"/>
          <p:cNvSpPr/>
          <p:nvPr/>
        </p:nvSpPr>
        <p:spPr>
          <a:xfrm>
            <a:off x="4674686" y="6228786"/>
            <a:ext cx="2649896" cy="440574"/>
          </a:xfrm>
          <a:prstGeom prst="roundRect">
            <a:avLst>
              <a:gd name="adj" fmla="val 6007"/>
            </a:avLst>
          </a:prstGeom>
          <a:no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lvl="0" algn="ctr">
              <a:spcBef>
                <a:spcPts val="0"/>
              </a:spcBef>
              <a:spcAft>
                <a:spcPts val="0"/>
              </a:spcAft>
            </a:pPr>
            <a:r>
              <a:rPr lang="en-US" sz="1200" dirty="0">
                <a:solidFill>
                  <a:srgbClr val="000000"/>
                </a:solidFill>
                <a:latin typeface="LG Smart UI SemiBold" panose="020B0700000101010101" pitchFamily="50" charset="-127"/>
                <a:ea typeface="LG Smart UI SemiBold" panose="020B0700000101010101" pitchFamily="50" charset="-127"/>
              </a:rPr>
              <a:t>Showroom</a:t>
            </a:r>
          </a:p>
        </p:txBody>
      </p:sp>
      <p:sp>
        <p:nvSpPr>
          <p:cNvPr id="11" name="모서리가 둥근 직사각형 10"/>
          <p:cNvSpPr/>
          <p:nvPr/>
        </p:nvSpPr>
        <p:spPr>
          <a:xfrm>
            <a:off x="8538642" y="6228786"/>
            <a:ext cx="2649896" cy="440574"/>
          </a:xfrm>
          <a:prstGeom prst="roundRect">
            <a:avLst>
              <a:gd name="adj" fmla="val 6007"/>
            </a:avLst>
          </a:prstGeom>
          <a:no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lvl="0" algn="ctr">
              <a:spcBef>
                <a:spcPts val="0"/>
              </a:spcBef>
              <a:spcAft>
                <a:spcPts val="0"/>
              </a:spcAft>
            </a:pPr>
            <a:r>
              <a:rPr lang="en-US" sz="1200" dirty="0">
                <a:solidFill>
                  <a:srgbClr val="000000"/>
                </a:solidFill>
                <a:latin typeface="LG Smart UI SemiBold" panose="020B0700000101010101" pitchFamily="50" charset="-127"/>
                <a:ea typeface="LG Smart UI SemiBold" panose="020B0700000101010101" pitchFamily="50" charset="-127"/>
              </a:rPr>
              <a:t>Vehicle Factory</a:t>
            </a:r>
          </a:p>
        </p:txBody>
      </p:sp>
      <p:cxnSp>
        <p:nvCxnSpPr>
          <p:cNvPr id="15" name="꺾인 연결선 14"/>
          <p:cNvCxnSpPr>
            <a:stCxn id="20" idx="2"/>
            <a:endCxn id="5124" idx="0"/>
          </p:cNvCxnSpPr>
          <p:nvPr/>
        </p:nvCxnSpPr>
        <p:spPr>
          <a:xfrm rot="5400000">
            <a:off x="5549525" y="-605560"/>
            <a:ext cx="1008114" cy="7620019"/>
          </a:xfrm>
          <a:prstGeom prst="bentConnector3">
            <a:avLst>
              <a:gd name="adj1" fmla="val 50000"/>
            </a:avLst>
          </a:prstGeom>
          <a:ln>
            <a:solidFill>
              <a:schemeClr val="tx1"/>
            </a:solidFill>
            <a:prstDash val="sysDash"/>
            <a:tailEnd type="stealth"/>
          </a:ln>
        </p:spPr>
        <p:style>
          <a:lnRef idx="1">
            <a:schemeClr val="accent1"/>
          </a:lnRef>
          <a:fillRef idx="0">
            <a:schemeClr val="accent1"/>
          </a:fillRef>
          <a:effectRef idx="0">
            <a:schemeClr val="accent1"/>
          </a:effectRef>
          <a:fontRef idx="minor">
            <a:schemeClr val="tx1"/>
          </a:fontRef>
        </p:style>
      </p:cxnSp>
      <p:cxnSp>
        <p:nvCxnSpPr>
          <p:cNvPr id="18" name="꺾인 연결선 17"/>
          <p:cNvCxnSpPr>
            <a:stCxn id="20" idx="2"/>
            <a:endCxn id="5126" idx="0"/>
          </p:cNvCxnSpPr>
          <p:nvPr/>
        </p:nvCxnSpPr>
        <p:spPr>
          <a:xfrm rot="5400000">
            <a:off x="7426878" y="1273149"/>
            <a:ext cx="1009471" cy="3863957"/>
          </a:xfrm>
          <a:prstGeom prst="bentConnector3">
            <a:avLst>
              <a:gd name="adj1" fmla="val 50000"/>
            </a:avLst>
          </a:prstGeom>
          <a:ln>
            <a:solidFill>
              <a:schemeClr val="tx1"/>
            </a:solidFill>
            <a:prstDash val="sysDash"/>
            <a:tailEnd type="stealth"/>
          </a:ln>
        </p:spPr>
        <p:style>
          <a:lnRef idx="1">
            <a:schemeClr val="accent1"/>
          </a:lnRef>
          <a:fillRef idx="0">
            <a:schemeClr val="accent1"/>
          </a:fillRef>
          <a:effectRef idx="0">
            <a:schemeClr val="accent1"/>
          </a:effectRef>
          <a:fontRef idx="minor">
            <a:schemeClr val="tx1"/>
          </a:fontRef>
        </p:style>
      </p:cxnSp>
      <p:cxnSp>
        <p:nvCxnSpPr>
          <p:cNvPr id="21" name="직선 연결선 20"/>
          <p:cNvCxnSpPr>
            <a:stCxn id="20" idx="2"/>
            <a:endCxn id="5128" idx="0"/>
          </p:cNvCxnSpPr>
          <p:nvPr/>
        </p:nvCxnSpPr>
        <p:spPr>
          <a:xfrm>
            <a:off x="9863591" y="2700392"/>
            <a:ext cx="0" cy="1008114"/>
          </a:xfrm>
          <a:prstGeom prst="line">
            <a:avLst/>
          </a:prstGeom>
          <a:ln>
            <a:solidFill>
              <a:schemeClr val="tx1"/>
            </a:solidFill>
            <a:prstDash val="sysDash"/>
            <a:tailEnd type="stealth"/>
          </a:ln>
        </p:spPr>
        <p:style>
          <a:lnRef idx="1">
            <a:schemeClr val="accent1"/>
          </a:lnRef>
          <a:fillRef idx="0">
            <a:schemeClr val="accent1"/>
          </a:fillRef>
          <a:effectRef idx="0">
            <a:schemeClr val="accent1"/>
          </a:effectRef>
          <a:fontRef idx="minor">
            <a:schemeClr val="tx1"/>
          </a:fontRef>
        </p:style>
      </p:cxnSp>
      <p:sp>
        <p:nvSpPr>
          <p:cNvPr id="24" name="텍스트 개체 틀 3"/>
          <p:cNvSpPr txBox="1">
            <a:spLocks/>
          </p:cNvSpPr>
          <p:nvPr/>
        </p:nvSpPr>
        <p:spPr>
          <a:xfrm>
            <a:off x="438485" y="672117"/>
            <a:ext cx="11418155" cy="2175980"/>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pP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자동차 제조업체의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Pain-point</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1)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판매 후 운행중인 차량</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2)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자동차 판매점 내의 차량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판매 전</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3)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출하 전 조립 완료된 차량</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의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Software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를</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어떻게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Update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할 것인가</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endPar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endParaRPr>
          </a:p>
          <a:p>
            <a:pPr lvl="0">
              <a:lnSpc>
                <a:spcPct val="120000"/>
              </a:lnSpc>
              <a:spcBef>
                <a:spcPct val="50000"/>
              </a:spcBef>
            </a:pP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Backend Server </a:t>
            </a:r>
            <a:r>
              <a:rPr kumimoji="1" lang="ko-KR" altLang="en-US"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및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자동차 내 </a:t>
            </a: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Software Update </a:t>
            </a:r>
            <a:r>
              <a:rPr kumimoji="1" lang="ko-KR" altLang="en-US"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모듈 필요</a:t>
            </a: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UCM Master &amp; UCM Subordinate</a:t>
            </a:r>
          </a:p>
        </p:txBody>
      </p:sp>
      <p:sp>
        <p:nvSpPr>
          <p:cNvPr id="25" name="TextBox 24"/>
          <p:cNvSpPr txBox="1"/>
          <p:nvPr/>
        </p:nvSpPr>
        <p:spPr>
          <a:xfrm>
            <a:off x="335360" y="98395"/>
            <a:ext cx="5220580" cy="369332"/>
          </a:xfrm>
          <a:prstGeom prst="rect">
            <a:avLst/>
          </a:prstGeom>
          <a:noFill/>
        </p:spPr>
        <p:txBody>
          <a:bodyPr wrap="square" rtlCol="0">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1. Project Overview</a:t>
            </a:r>
            <a:r>
              <a:rPr kumimoji="1" lang="en-US" altLang="ko-KR" sz="1800" b="1" i="0" u="none" strike="noStrike" kern="1200" cap="none" spc="0" normalizeH="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 Ideation</a:t>
            </a: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grpSp>
        <p:nvGrpSpPr>
          <p:cNvPr id="19" name="그룹 18"/>
          <p:cNvGrpSpPr/>
          <p:nvPr/>
        </p:nvGrpSpPr>
        <p:grpSpPr>
          <a:xfrm>
            <a:off x="9132855" y="964214"/>
            <a:ext cx="1461470" cy="1736178"/>
            <a:chOff x="5662465" y="576698"/>
            <a:chExt cx="1461470" cy="1736178"/>
          </a:xfrm>
        </p:grpSpPr>
        <p:pic>
          <p:nvPicPr>
            <p:cNvPr id="20" name="Picture 2" descr="Flat isometric 3d illustration of database concept with cloud server  16716622 Vector Art at Vecteezy"/>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5703" t="9414" r="13699" b="8223"/>
            <a:stretch/>
          </p:blipFill>
          <p:spPr bwMode="auto">
            <a:xfrm>
              <a:off x="5745128" y="1052736"/>
              <a:ext cx="1296145" cy="1260140"/>
            </a:xfrm>
            <a:prstGeom prst="rect">
              <a:avLst/>
            </a:prstGeom>
            <a:noFill/>
            <a:extLst>
              <a:ext uri="{909E8E84-426E-40DD-AFC4-6F175D3DCCD1}">
                <a14:hiddenFill xmlns:a14="http://schemas.microsoft.com/office/drawing/2010/main">
                  <a:solidFill>
                    <a:srgbClr val="FFFFFF"/>
                  </a:solidFill>
                </a14:hiddenFill>
              </a:ext>
            </a:extLst>
          </p:spPr>
        </p:pic>
        <p:sp>
          <p:nvSpPr>
            <p:cNvPr id="22" name="모서리가 둥근 직사각형 21"/>
            <p:cNvSpPr/>
            <p:nvPr/>
          </p:nvSpPr>
          <p:spPr>
            <a:xfrm>
              <a:off x="5662465" y="576698"/>
              <a:ext cx="1461470" cy="440574"/>
            </a:xfrm>
            <a:prstGeom prst="roundRect">
              <a:avLst>
                <a:gd name="adj" fmla="val 6007"/>
              </a:avLst>
            </a:prstGeom>
            <a:no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lvl="0" algn="ctr">
                <a:spcBef>
                  <a:spcPts val="0"/>
                </a:spcBef>
                <a:spcAft>
                  <a:spcPts val="0"/>
                </a:spcAft>
              </a:pPr>
              <a:r>
                <a:rPr lang="en-US" sz="1200" dirty="0">
                  <a:solidFill>
                    <a:srgbClr val="000000"/>
                  </a:solidFill>
                  <a:latin typeface="LG Smart UI SemiBold" panose="020B0700000101010101" pitchFamily="50" charset="-127"/>
                  <a:ea typeface="LG Smart UI SemiBold" panose="020B0700000101010101" pitchFamily="50" charset="-127"/>
                </a:rPr>
                <a:t>Backend Server</a:t>
              </a:r>
            </a:p>
          </p:txBody>
        </p:sp>
      </p:grpSp>
      <p:sp>
        <p:nvSpPr>
          <p:cNvPr id="27" name="직사각형 26"/>
          <p:cNvSpPr/>
          <p:nvPr/>
        </p:nvSpPr>
        <p:spPr>
          <a:xfrm>
            <a:off x="3755740" y="1696642"/>
            <a:ext cx="3190297" cy="553998"/>
          </a:xfrm>
          <a:prstGeom prst="rect">
            <a:avLst/>
          </a:prstGeom>
        </p:spPr>
        <p:txBody>
          <a:bodyPr wrap="none">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1000" b="1" i="0" u="none" strike="noStrike" kern="120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t>
            </a:r>
            <a:r>
              <a:rPr kumimoji="1" lang="ko-KR" altLang="en-US" sz="1000" b="1" i="0" u="none" strike="noStrike" kern="120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기존 </a:t>
            </a:r>
            <a:r>
              <a:rPr kumimoji="1" lang="en-US" altLang="ko-KR" sz="1000" b="1" i="0" u="none" strike="noStrike" kern="120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Volkswagen ECU </a:t>
            </a:r>
            <a:r>
              <a:rPr kumimoji="1" lang="ko-KR" altLang="en-US" sz="1000" b="1" i="0" u="none" strike="noStrike" kern="120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의 경우</a:t>
            </a:r>
            <a:r>
              <a:rPr kumimoji="1" lang="en-US" altLang="ko-KR" sz="1000" b="1" i="0" u="none" strike="noStrike" kern="120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a:t>
            </a:r>
            <a:br>
              <a:rPr kumimoji="1" lang="en-US" altLang="ko-KR" sz="1000" b="1" i="0" u="none" strike="noStrike" kern="120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r>
              <a:rPr kumimoji="1" lang="en-US" altLang="ko-KR" sz="1000" b="1" i="0" u="none" strike="noStrike" kern="120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t>
            </a:r>
            <a:r>
              <a:rPr kumimoji="1" lang="ko-KR" altLang="en-US" sz="1000" b="1" i="0" u="none" strike="noStrike" kern="120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출하 전에 한하여 생산 담당자가 </a:t>
            </a:r>
            <a:r>
              <a:rPr kumimoji="1" lang="en-US" altLang="ko-KR" sz="1000" b="1" i="0" u="none" strike="noStrike" kern="120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Software Update </a:t>
            </a:r>
            <a:r>
              <a:rPr kumimoji="1" lang="ko-KR" altLang="en-US" sz="1000" b="1" i="0" u="none" strike="noStrike" kern="120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필요</a:t>
            </a:r>
            <a:r>
              <a:rPr kumimoji="1" lang="en-US" altLang="ko-KR" sz="1000" b="1" i="0" u="none" strike="noStrike" kern="120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t>
            </a:r>
            <a:r>
              <a:rPr kumimoji="1" lang="ko-KR" altLang="en-US" sz="1000" b="1" i="0" u="none" strike="noStrike" kern="120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시</a:t>
            </a:r>
            <a:br>
              <a:rPr kumimoji="1" lang="en-US" altLang="ko-KR" sz="1000" b="1" i="0" u="none" strike="noStrike" kern="120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r>
              <a:rPr kumimoji="1" lang="en-US" altLang="ko-KR" sz="1000" b="1" i="0" u="none" strike="noStrike" kern="120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USB </a:t>
            </a:r>
            <a:r>
              <a:rPr kumimoji="1" lang="ko-KR" altLang="en-US" sz="1000" b="1" i="0" u="none" strike="noStrike" kern="120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로 자동차 </a:t>
            </a:r>
            <a:r>
              <a:rPr kumimoji="1" lang="en-US" altLang="ko-KR" sz="1000" b="1" i="0" u="none" strike="noStrike" kern="120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Software Update </a:t>
            </a:r>
            <a:r>
              <a:rPr kumimoji="1" lang="ko-KR" altLang="en-US" sz="1000" b="1" i="0" u="none" strike="noStrike" kern="120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진행 중</a:t>
            </a:r>
            <a:endParaRPr kumimoji="1" lang="en-US" sz="1000" b="1" i="0" u="none" strike="noStrike" kern="1200" cap="none" spc="0" normalizeH="0" baseline="0" noProof="0" dirty="0">
              <a:ln>
                <a:noFill/>
              </a:ln>
              <a:solidFill>
                <a:srgbClr val="00B050"/>
              </a:solidFill>
              <a:effectLst/>
              <a:uLnTx/>
              <a:uFillTx/>
              <a:latin typeface="Trebuchet MS" pitchFamily="34" charset="0"/>
              <a:ea typeface="돋움" pitchFamily="50" charset="-127"/>
              <a:cs typeface="+mn-cs"/>
            </a:endParaRPr>
          </a:p>
        </p:txBody>
      </p:sp>
    </p:spTree>
    <p:extLst>
      <p:ext uri="{BB962C8B-B14F-4D97-AF65-F5344CB8AC3E}">
        <p14:creationId xmlns:p14="http://schemas.microsoft.com/office/powerpoint/2010/main" val="4112873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텍스트 개체 틀 3"/>
          <p:cNvSpPr txBox="1">
            <a:spLocks/>
          </p:cNvSpPr>
          <p:nvPr/>
        </p:nvSpPr>
        <p:spPr>
          <a:xfrm>
            <a:off x="438485" y="672117"/>
            <a:ext cx="11418155" cy="6053965"/>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pP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자동차 제조업체의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Requirement</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Built-in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스마트 디바이스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(Digital Cockpit, IVI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등</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Software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결함 수정 또는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Security Patch</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등의 환경 변화에 따라</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최근 자동차 제조업체의 요구 사항에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UCM Master &amp; UCM Subordinate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모듈 포함</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(LG</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전자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VS</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사업본부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2022. 10 Toyota telematics ECU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수주</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endPar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endParaRPr>
          </a:p>
          <a:p>
            <a:pPr lvl="0">
              <a:lnSpc>
                <a:spcPct val="120000"/>
              </a:lnSpc>
              <a:spcBef>
                <a:spcPct val="50000"/>
              </a:spcBef>
            </a:pP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LARA (</a:t>
            </a:r>
            <a:r>
              <a:rPr kumimoji="1" lang="en-US" altLang="ko-KR" sz="1400" b="1" i="0" u="none" strike="noStrike" kern="1200" cap="none" spc="0" normalizeH="0" baseline="0" noProof="0" dirty="0">
                <a:ln>
                  <a:noFill/>
                </a:ln>
                <a:solidFill>
                  <a:srgbClr val="FF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L</a:t>
            </a: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G </a:t>
            </a:r>
            <a:r>
              <a:rPr kumimoji="1" lang="en-US" altLang="ko-KR" sz="1400" b="1" i="0" u="none" strike="noStrike" kern="1200" cap="none" spc="0" normalizeH="0" baseline="0" noProof="0" dirty="0">
                <a:ln>
                  <a:noFill/>
                </a:ln>
                <a:solidFill>
                  <a:srgbClr val="FF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A</a:t>
            </a: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UTOSA</a:t>
            </a:r>
            <a:r>
              <a:rPr kumimoji="1" lang="en-US" altLang="ko-KR" sz="1400" b="1" i="0" u="none" strike="noStrike" kern="1200" cap="none" spc="0" normalizeH="0" baseline="0" noProof="0" dirty="0">
                <a:ln>
                  <a:noFill/>
                </a:ln>
                <a:solidFill>
                  <a:srgbClr val="FF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R</a:t>
            </a: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t>
            </a:r>
            <a:r>
              <a:rPr kumimoji="1" lang="en-US" altLang="ko-KR" sz="1400" b="1" i="0" u="none" strike="noStrike" kern="1200" cap="none" spc="0" normalizeH="0" baseline="0" noProof="0" dirty="0">
                <a:ln>
                  <a:noFill/>
                </a:ln>
                <a:solidFill>
                  <a:srgbClr val="FF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A</a:t>
            </a: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daptive) Platform </a:t>
            </a:r>
            <a:r>
              <a:rPr kumimoji="1" lang="ko-KR" altLang="en-US"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준비 상황</a:t>
            </a: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t>
            </a:r>
            <a:r>
              <a:rPr kumimoji="1" lang="ko-KR" altLang="en-US"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최근 </a:t>
            </a: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5</a:t>
            </a:r>
            <a:r>
              <a:rPr kumimoji="1" lang="ko-KR" altLang="en-US"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년 수주한 차량 </a:t>
            </a: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ECU </a:t>
            </a:r>
            <a:r>
              <a:rPr kumimoji="1" lang="ko-KR" altLang="en-US"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의 경우</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ECU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개발 시 </a:t>
            </a: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AUTOSAR Adaptive Standard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준수에 대한</a:t>
            </a:r>
            <a:r>
              <a:rPr kumimoji="1" lang="ko-KR" altLang="en-US"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요구사항</a:t>
            </a:r>
            <a:r>
              <a:rPr kumimoji="1" lang="ko-KR" altLang="en-US"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증가 추세</a:t>
            </a:r>
            <a:b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Volkswagen(2018~), BMW(2019~2021), Toyota(2022~)</a:t>
            </a:r>
            <a:b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CTO Division </a:t>
            </a:r>
            <a:r>
              <a:rPr kumimoji="1" lang="ko-KR" altLang="en-US"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은 </a:t>
            </a:r>
            <a: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AUTOSAR Adaptive Standard </a:t>
            </a:r>
            <a:r>
              <a:rPr kumimoji="1" lang="ko-KR" altLang="en-US"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를</a:t>
            </a:r>
            <a: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t>
            </a:r>
            <a:r>
              <a:rPr kumimoji="1" lang="ko-KR" altLang="en-US"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준수하는 </a:t>
            </a:r>
            <a: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Software Platform </a:t>
            </a:r>
            <a:r>
              <a:rPr kumimoji="1" lang="ko-KR" altLang="en-US"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내재화 업무 진행</a:t>
            </a:r>
            <a:b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t>
            </a:r>
            <a:r>
              <a:rPr kumimoji="1" lang="ko-KR" altLang="en-US"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자동차 내 많은 </a:t>
            </a:r>
            <a: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ECU </a:t>
            </a:r>
            <a:r>
              <a:rPr kumimoji="1" lang="ko-KR" altLang="en-US"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가 존재하고</a:t>
            </a:r>
            <a: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t>
            </a:r>
            <a:r>
              <a:rPr kumimoji="1" lang="ko-KR" altLang="en-US"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단일 </a:t>
            </a:r>
            <a: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ECU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의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Software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를 업데이트 하기 위한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UCM Subordinate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모듈은 내재화가 되어 있었지만</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여러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ECU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의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Software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를 업데이트 하기 위한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UCM Master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모듈은 준비되어 있지 않아 과제를 진행하기로 결정함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(22. 10)</a:t>
            </a:r>
            <a:endPar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25" name="TextBox 24"/>
          <p:cNvSpPr txBox="1"/>
          <p:nvPr/>
        </p:nvSpPr>
        <p:spPr>
          <a:xfrm>
            <a:off x="335360" y="98395"/>
            <a:ext cx="5220580" cy="369332"/>
          </a:xfrm>
          <a:prstGeom prst="rect">
            <a:avLst/>
          </a:prstGeom>
          <a:noFill/>
        </p:spPr>
        <p:txBody>
          <a:bodyPr wrap="square" rtlCol="0">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1. Project Overview</a:t>
            </a:r>
            <a:r>
              <a:rPr kumimoji="1" lang="en-US" altLang="ko-KR" sz="1800" b="1" i="0" u="none" strike="noStrike" kern="1200" cap="none" spc="0" normalizeH="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 </a:t>
            </a:r>
            <a:r>
              <a:rPr kumimoji="1" lang="ko-KR" altLang="en-US" sz="1800" b="1" i="0" u="none" strike="noStrike" kern="1200" cap="none" spc="0" normalizeH="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과제의 배경</a:t>
            </a: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pic>
        <p:nvPicPr>
          <p:cNvPr id="19" name="그림 1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412" y="3392996"/>
            <a:ext cx="7164796" cy="2592288"/>
          </a:xfrm>
          <a:prstGeom prst="rect">
            <a:avLst/>
          </a:prstGeom>
          <a:noFill/>
        </p:spPr>
      </p:pic>
    </p:spTree>
    <p:extLst>
      <p:ext uri="{BB962C8B-B14F-4D97-AF65-F5344CB8AC3E}">
        <p14:creationId xmlns:p14="http://schemas.microsoft.com/office/powerpoint/2010/main" val="203414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txBox="1">
            <a:spLocks/>
          </p:cNvSpPr>
          <p:nvPr/>
        </p:nvSpPr>
        <p:spPr>
          <a:xfrm>
            <a:off x="438485" y="672117"/>
            <a:ext cx="11418155" cy="5795433"/>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defRPr/>
            </a:pPr>
            <a:r>
              <a:rPr kumimoji="1" lang="ko-KR" altLang="en-US"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과제 계획</a:t>
            </a: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- 2022</a:t>
            </a:r>
            <a:r>
              <a:rPr kumimoji="1" lang="ko-KR" altLang="en-US"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년 </a:t>
            </a: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10</a:t>
            </a:r>
            <a:r>
              <a:rPr kumimoji="1" lang="ko-KR" altLang="en-US"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월 경 </a:t>
            </a: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Toyota</a:t>
            </a:r>
            <a: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Telematics ECU </a:t>
            </a:r>
            <a:r>
              <a:rPr kumimoji="1" lang="ko-KR" altLang="en-US"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수주 결정 후</a:t>
            </a:r>
            <a:r>
              <a:rPr kumimoji="1" lang="en-US" altLang="ko-KR"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UCM Master </a:t>
            </a:r>
            <a:r>
              <a:rPr kumimoji="1" lang="ko-KR" altLang="en-US" sz="1400" b="1" i="0" u="none" strike="noStrike" kern="1200" cap="none" spc="0" normalizeH="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내재화 의사 결정 완료</a:t>
            </a: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t>
            </a:r>
            <a:br>
              <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 2023 1Q 1st Iteration: SAD / SDD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작성 및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Prototype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개발 완료</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 2023 2Q 2nd Iteration</a:t>
            </a:r>
            <a:r>
              <a:rPr lang="en-US" altLang="ko-KR" sz="1400">
                <a:latin typeface="LG Smart UI SemiBold" panose="020B0700000101010101" pitchFamily="50" charset="-127"/>
                <a:ea typeface="LG Smart UI SemiBold" panose="020B0700000101010101" pitchFamily="50" charset="-127"/>
                <a:cs typeface="Arial" panose="020B0604020202020204" pitchFamily="34" charset="0"/>
              </a:rPr>
              <a:t>: SAD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SDD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수정</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Feature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구현 및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Unit </a:t>
            </a:r>
            <a:r>
              <a:rPr lang="en-US" altLang="ko-KR" sz="1400">
                <a:latin typeface="LG Smart UI SemiBold" panose="020B0700000101010101" pitchFamily="50" charset="-127"/>
                <a:ea typeface="LG Smart UI SemiBold" panose="020B0700000101010101" pitchFamily="50" charset="-127"/>
                <a:cs typeface="Arial" panose="020B0604020202020204" pitchFamily="34" charset="0"/>
              </a:rPr>
              <a:t>Test </a:t>
            </a:r>
            <a:r>
              <a:rPr lang="ko-KR" altLang="en-US" sz="1400">
                <a:latin typeface="LG Smart UI SemiBold" panose="020B0700000101010101" pitchFamily="50" charset="-127"/>
                <a:ea typeface="LG Smart UI SemiBold" panose="020B0700000101010101" pitchFamily="50" charset="-127"/>
                <a:cs typeface="Arial" panose="020B0604020202020204" pitchFamily="34" charset="0"/>
              </a:rPr>
              <a:t>완료</a:t>
            </a:r>
            <a:r>
              <a:rPr lang="en-US" altLang="ko-KR" sz="1400">
                <a:latin typeface="LG Smart UI SemiBold" panose="020B0700000101010101" pitchFamily="50" charset="-127"/>
                <a:ea typeface="LG Smart UI SemiBold" panose="020B0700000101010101" pitchFamily="50" charset="-127"/>
                <a:cs typeface="Arial" panose="020B0604020202020204" pitchFamily="34" charset="0"/>
              </a:rPr>
              <a:t>, </a:t>
            </a:r>
            <a:r>
              <a:rPr lang="ko-KR" altLang="en-US" sz="1400">
                <a:latin typeface="LG Smart UI SemiBold" panose="020B0700000101010101" pitchFamily="50" charset="-127"/>
                <a:ea typeface="LG Smart UI SemiBold" panose="020B0700000101010101" pitchFamily="50" charset="-127"/>
                <a:cs typeface="Arial" panose="020B0604020202020204" pitchFamily="34" charset="0"/>
              </a:rPr>
              <a:t>설계 검증</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- 2023 3Q ~: Integration (to main repository) &amp;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타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Vendor ECU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연동 검증</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endPar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a:p>
            <a:pPr lvl="0">
              <a:lnSpc>
                <a:spcPct val="120000"/>
              </a:lnSpc>
              <a:spcBef>
                <a:spcPct val="50000"/>
              </a:spcBef>
              <a:defRPr/>
            </a:pP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과제 목표</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Vehicle Manufacturer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의 요구사항 분석 및 설계 활동을 통해 아래 사항이 반영된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UCM Master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모듈 설계 및 개발</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양산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Project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일정에 맞추어 안정적인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UCM Master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모듈 제공</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추후 다른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Vehicle Manufacturer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로부터 추가 수주 대응 또는 </a:t>
            </a:r>
            <a:r>
              <a:rPr lang="en-US" altLang="ko-KR" sz="1400" dirty="0" err="1">
                <a:latin typeface="LG Smart UI SemiBold" panose="020B0700000101010101" pitchFamily="50" charset="-127"/>
                <a:ea typeface="LG Smart UI SemiBold" panose="020B0700000101010101" pitchFamily="50" charset="-127"/>
                <a:cs typeface="Arial" panose="020B0604020202020204" pitchFamily="34" charset="0"/>
              </a:rPr>
              <a:t>PoC</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(Proof of concept)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등의 요청에 빠르게 대응할 수 있는 확장성 있고</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유연성 있는 구조 설계</a:t>
            </a:r>
            <a:endParaRPr kumimoji="1" lang="en-US" altLang="ko-KR" sz="1400" b="1" i="0" u="none" strike="noStrike" kern="1200" cap="none" spc="0" normalizeH="0" baseline="0" noProof="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15" name="TextBox 14"/>
          <p:cNvSpPr txBox="1"/>
          <p:nvPr/>
        </p:nvSpPr>
        <p:spPr>
          <a:xfrm>
            <a:off x="335360" y="98395"/>
            <a:ext cx="5220580" cy="369332"/>
          </a:xfrm>
          <a:prstGeom prst="rect">
            <a:avLst/>
          </a:prstGeom>
          <a:noFill/>
        </p:spPr>
        <p:txBody>
          <a:bodyPr wrap="square" rtlCol="0">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1. Project Overview - </a:t>
            </a:r>
            <a:r>
              <a:rPr kumimoji="1" lang="ko-KR" altLang="en-US"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과제 계획 및 목표</a:t>
            </a: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pic>
        <p:nvPicPr>
          <p:cNvPr id="2" name="그림 1"/>
          <p:cNvPicPr>
            <a:picLocks noChangeAspect="1"/>
          </p:cNvPicPr>
          <p:nvPr/>
        </p:nvPicPr>
        <p:blipFill>
          <a:blip r:embed="rId2"/>
          <a:stretch>
            <a:fillRect/>
          </a:stretch>
        </p:blipFill>
        <p:spPr>
          <a:xfrm>
            <a:off x="731404" y="1128408"/>
            <a:ext cx="7740860" cy="3234112"/>
          </a:xfrm>
          <a:prstGeom prst="rect">
            <a:avLst/>
          </a:prstGeom>
        </p:spPr>
      </p:pic>
    </p:spTree>
    <p:extLst>
      <p:ext uri="{BB962C8B-B14F-4D97-AF65-F5344CB8AC3E}">
        <p14:creationId xmlns:p14="http://schemas.microsoft.com/office/powerpoint/2010/main" val="2241311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txBox="1">
            <a:spLocks/>
          </p:cNvSpPr>
          <p:nvPr/>
        </p:nvSpPr>
        <p:spPr>
          <a:xfrm>
            <a:off x="438485" y="672117"/>
            <a:ext cx="11418155" cy="3619452"/>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defRPr/>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Project Stakeholder</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Vehicle Manufacturer</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(e.g. Toyota : </a:t>
            </a:r>
            <a:r>
              <a:rPr lang="en-US" altLang="ko-KR" sz="1400" dirty="0" err="1">
                <a:latin typeface="LG Smart UI SemiBold" panose="020B0700000101010101" pitchFamily="50" charset="-127"/>
                <a:ea typeface="LG Smart UI SemiBold" panose="020B0700000101010101" pitchFamily="50" charset="-127"/>
                <a:cs typeface="Arial" panose="020B0604020202020204" pitchFamily="34" charset="0"/>
              </a:rPr>
              <a:t>Aymeric</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a:t>
            </a:r>
            <a:r>
              <a:rPr lang="en-US" altLang="ko-KR" sz="1400" dirty="0" err="1">
                <a:latin typeface="LG Smart UI SemiBold" panose="020B0700000101010101" pitchFamily="50" charset="-127"/>
                <a:ea typeface="LG Smart UI SemiBold" panose="020B0700000101010101" pitchFamily="50" charset="-127"/>
                <a:cs typeface="Arial" panose="020B0604020202020204" pitchFamily="34" charset="0"/>
              </a:rPr>
              <a:t>Rateau</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타사</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ECU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개발팀</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(e.g. Denso : Florian Frank)</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AUTOSAR Adaptive Platform </a:t>
            </a:r>
            <a:r>
              <a:rPr lang="ko-KR" altLang="en-US" sz="1400" dirty="0" err="1">
                <a:latin typeface="LG Smart UI SemiBold" panose="020B0700000101010101" pitchFamily="50" charset="-127"/>
                <a:ea typeface="LG Smart UI SemiBold" panose="020B0700000101010101" pitchFamily="50" charset="-127"/>
                <a:cs typeface="Arial" panose="020B0604020202020204" pitchFamily="34" charset="0"/>
              </a:rPr>
              <a:t>수주팀</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AUTOSAR Adaptive Platform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개발팀</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(e.g. CTO Automotive Platform Task)</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AUTOSAR Adaptive Application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개발팀</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(e.g. VS </a:t>
            </a:r>
            <a:r>
              <a:rPr lang="en-US" altLang="ko-KR" sz="1400" dirty="0" err="1">
                <a:latin typeface="LG Smart UI SemiBold" panose="020B0700000101010101" pitchFamily="50" charset="-127"/>
                <a:ea typeface="LG Smart UI SemiBold" panose="020B0700000101010101" pitchFamily="50" charset="-127"/>
                <a:cs typeface="Arial" panose="020B0604020202020204" pitchFamily="34" charset="0"/>
              </a:rPr>
              <a:t>Coreframework</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Unit, OTA &amp; Update Unit)</a:t>
            </a:r>
          </a:p>
        </p:txBody>
      </p:sp>
      <p:sp>
        <p:nvSpPr>
          <p:cNvPr id="15" name="TextBox 14"/>
          <p:cNvSpPr txBox="1"/>
          <p:nvPr/>
        </p:nvSpPr>
        <p:spPr>
          <a:xfrm>
            <a:off x="335360" y="98395"/>
            <a:ext cx="5220580" cy="369332"/>
          </a:xfrm>
          <a:prstGeom prst="rect">
            <a:avLst/>
          </a:prstGeom>
          <a:noFill/>
        </p:spPr>
        <p:txBody>
          <a:bodyPr wrap="square" rtlCol="0">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2. Project Context</a:t>
            </a:r>
          </a:p>
        </p:txBody>
      </p:sp>
      <p:sp>
        <p:nvSpPr>
          <p:cNvPr id="6" name="직사각형 5"/>
          <p:cNvSpPr/>
          <p:nvPr/>
        </p:nvSpPr>
        <p:spPr>
          <a:xfrm>
            <a:off x="662733" y="6489340"/>
            <a:ext cx="8257389" cy="246221"/>
          </a:xfrm>
          <a:prstGeom prst="rect">
            <a:avLst/>
          </a:prstGeom>
        </p:spPr>
        <p:txBody>
          <a:bodyPr wrap="none">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1000" b="1" i="0" u="none" strike="noStrike" kern="120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Toyota </a:t>
            </a:r>
            <a:r>
              <a:rPr kumimoji="1" lang="ko-KR" altLang="en-US" sz="1000" b="1" i="0" u="none" strike="noStrike" kern="120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의 </a:t>
            </a:r>
            <a:r>
              <a:rPr kumimoji="1" lang="en-US" altLang="ko-KR" sz="1000" b="1" i="0" u="none" strike="noStrike" kern="1200" cap="none" spc="0" normalizeH="0" baseline="0" noProof="0" dirty="0" err="1">
                <a:ln>
                  <a:noFill/>
                </a:ln>
                <a:solidFill>
                  <a:srgbClr val="00B05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Aymeric</a:t>
            </a:r>
            <a:r>
              <a:rPr kumimoji="1" lang="en-US" altLang="ko-KR" sz="1000" b="1" i="0" u="none" strike="noStrike" kern="120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t>
            </a:r>
            <a:r>
              <a:rPr kumimoji="1" lang="en-US" altLang="ko-KR" sz="1000" b="1" i="0" u="none" strike="noStrike" kern="1200" cap="none" spc="0" normalizeH="0" baseline="0" noProof="0" dirty="0" err="1">
                <a:ln>
                  <a:noFill/>
                </a:ln>
                <a:solidFill>
                  <a:srgbClr val="00B05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Rateau</a:t>
            </a:r>
            <a:r>
              <a:rPr kumimoji="1" lang="en-US" altLang="ko-KR" sz="1000" b="1" i="0" u="none" strike="noStrike" kern="120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t>
            </a:r>
            <a:r>
              <a:rPr kumimoji="1" lang="ko-KR" altLang="en-US" sz="1000" b="1" i="0" u="none" strike="noStrike" kern="120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및 </a:t>
            </a:r>
            <a:r>
              <a:rPr kumimoji="1" lang="en-US" altLang="ko-KR" sz="1000" b="1" i="0" u="none" strike="noStrike" kern="1200" cap="none" spc="0" normalizeH="0" baseline="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Denso</a:t>
            </a:r>
            <a:r>
              <a:rPr kumimoji="1" lang="en-US" altLang="ko-KR" sz="1000" b="1" i="0" u="none" strike="noStrike" kern="1200" cap="none" spc="0" normalizeH="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t>
            </a:r>
            <a:r>
              <a:rPr kumimoji="1" lang="ko-KR" altLang="en-US" sz="1000" b="1" i="0" u="none" strike="noStrike" kern="1200" cap="none" spc="0" normalizeH="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의 </a:t>
            </a:r>
            <a:r>
              <a:rPr kumimoji="1" lang="en-US" altLang="ko-KR" sz="1000" b="1" i="0" u="none" strike="noStrike" kern="1200" cap="none" spc="0" normalizeH="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Florian Flank </a:t>
            </a:r>
            <a:r>
              <a:rPr kumimoji="1" lang="ko-KR" altLang="en-US" sz="1000" b="1" i="0" u="none" strike="noStrike" kern="1200" cap="none" spc="0" normalizeH="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는 </a:t>
            </a:r>
            <a:r>
              <a:rPr kumimoji="1" lang="en-US" altLang="ko-KR" sz="1000" b="1" i="0" u="none" strike="noStrike" kern="1200" cap="none" spc="0" normalizeH="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LG</a:t>
            </a:r>
            <a:r>
              <a:rPr kumimoji="1" lang="ko-KR" altLang="en-US" sz="1000" b="1" i="0" u="none" strike="noStrike" kern="1200" cap="none" spc="0" normalizeH="0" noProof="0" dirty="0">
                <a:ln>
                  <a:noFill/>
                </a:ln>
                <a:solidFill>
                  <a:srgbClr val="00B05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전자 본인과 함께 </a:t>
            </a:r>
            <a:r>
              <a:rPr lang="en-US" altLang="ko-KR" sz="1000" dirty="0">
                <a:solidFill>
                  <a:srgbClr val="00B050"/>
                </a:solidFill>
                <a:latin typeface="LG Smart UI SemiBold" panose="020B0700000101010101" pitchFamily="50" charset="-127"/>
                <a:ea typeface="LG Smart UI SemiBold" panose="020B0700000101010101" pitchFamily="50" charset="-127"/>
                <a:cs typeface="Arial" panose="020B0604020202020204" pitchFamily="34" charset="0"/>
              </a:rPr>
              <a:t>AUTOSAR WG-UCM </a:t>
            </a:r>
            <a:r>
              <a:rPr lang="ko-KR" altLang="en-US" sz="1000" dirty="0">
                <a:solidFill>
                  <a:srgbClr val="00B050"/>
                </a:solidFill>
                <a:latin typeface="LG Smart UI SemiBold" panose="020B0700000101010101" pitchFamily="50" charset="-127"/>
                <a:ea typeface="LG Smart UI SemiBold" panose="020B0700000101010101" pitchFamily="50" charset="-127"/>
                <a:cs typeface="Arial" panose="020B0604020202020204" pitchFamily="34" charset="0"/>
              </a:rPr>
              <a:t>그룹에서 함께 </a:t>
            </a:r>
            <a:r>
              <a:rPr lang="en-US" altLang="ko-KR" sz="1000" dirty="0">
                <a:solidFill>
                  <a:srgbClr val="00B050"/>
                </a:solidFill>
                <a:latin typeface="LG Smart UI SemiBold" panose="020B0700000101010101" pitchFamily="50" charset="-127"/>
                <a:ea typeface="LG Smart UI SemiBold" panose="020B0700000101010101" pitchFamily="50" charset="-127"/>
                <a:cs typeface="Arial" panose="020B0604020202020204" pitchFamily="34" charset="0"/>
              </a:rPr>
              <a:t>Requirement </a:t>
            </a:r>
            <a:r>
              <a:rPr lang="ko-KR" altLang="en-US" sz="1000" dirty="0">
                <a:solidFill>
                  <a:srgbClr val="00B050"/>
                </a:solidFill>
                <a:latin typeface="LG Smart UI SemiBold" panose="020B0700000101010101" pitchFamily="50" charset="-127"/>
                <a:ea typeface="LG Smart UI SemiBold" panose="020B0700000101010101" pitchFamily="50" charset="-127"/>
                <a:cs typeface="Arial" panose="020B0604020202020204" pitchFamily="34" charset="0"/>
              </a:rPr>
              <a:t>개발에 </a:t>
            </a:r>
            <a:r>
              <a:rPr lang="en-US" altLang="ko-KR" sz="1000" dirty="0">
                <a:solidFill>
                  <a:srgbClr val="00B050"/>
                </a:solidFill>
                <a:latin typeface="LG Smart UI SemiBold" panose="020B0700000101010101" pitchFamily="50" charset="-127"/>
                <a:ea typeface="LG Smart UI SemiBold" panose="020B0700000101010101" pitchFamily="50" charset="-127"/>
                <a:cs typeface="Arial" panose="020B0604020202020204" pitchFamily="34" charset="0"/>
              </a:rPr>
              <a:t>Contribution </a:t>
            </a:r>
            <a:r>
              <a:rPr lang="ko-KR" altLang="en-US" sz="1000" dirty="0">
                <a:solidFill>
                  <a:srgbClr val="00B050"/>
                </a:solidFill>
                <a:latin typeface="LG Smart UI SemiBold" panose="020B0700000101010101" pitchFamily="50" charset="-127"/>
                <a:ea typeface="LG Smart UI SemiBold" panose="020B0700000101010101" pitchFamily="50" charset="-127"/>
                <a:cs typeface="Arial" panose="020B0604020202020204" pitchFamily="34" charset="0"/>
              </a:rPr>
              <a:t>진행</a:t>
            </a:r>
            <a:endParaRPr kumimoji="1" lang="en-US" sz="1000" b="1" i="0" u="none" strike="noStrike" kern="1200" cap="none" spc="0" normalizeH="0" baseline="0" noProof="0" dirty="0">
              <a:ln>
                <a:noFill/>
              </a:ln>
              <a:solidFill>
                <a:srgbClr val="00B050"/>
              </a:solidFill>
              <a:effectLst/>
              <a:uLnTx/>
              <a:uFillTx/>
              <a:latin typeface="Trebuchet MS" pitchFamily="34" charset="0"/>
              <a:ea typeface="돋움" pitchFamily="50" charset="-127"/>
              <a:cs typeface="+mn-cs"/>
            </a:endParaRPr>
          </a:p>
        </p:txBody>
      </p:sp>
    </p:spTree>
    <p:extLst>
      <p:ext uri="{BB962C8B-B14F-4D97-AF65-F5344CB8AC3E}">
        <p14:creationId xmlns:p14="http://schemas.microsoft.com/office/powerpoint/2010/main" val="313662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txBox="1">
            <a:spLocks/>
          </p:cNvSpPr>
          <p:nvPr/>
        </p:nvSpPr>
        <p:spPr>
          <a:xfrm>
            <a:off x="438485" y="672117"/>
            <a:ext cx="11418155" cy="517065"/>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defRPr/>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System Context Diagram</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자동차 내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Project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대상이 되는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UCM Master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와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UCM Subordinate(s)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그리고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Vehicle Software Update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에 필요한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Process </a:t>
            </a:r>
            <a:r>
              <a:rPr lang="ko-KR" altLang="en-US" sz="1400" dirty="0">
                <a:latin typeface="LG Smart UI SemiBold" panose="020B0700000101010101" pitchFamily="50" charset="-127"/>
                <a:ea typeface="LG Smart UI SemiBold" panose="020B0700000101010101" pitchFamily="50" charset="-127"/>
                <a:cs typeface="Arial" panose="020B0604020202020204" pitchFamily="34" charset="0"/>
              </a:rPr>
              <a:t>간의 관계</a:t>
            </a:r>
            <a:endPar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15" name="TextBox 14"/>
          <p:cNvSpPr txBox="1"/>
          <p:nvPr/>
        </p:nvSpPr>
        <p:spPr>
          <a:xfrm>
            <a:off x="335360" y="98395"/>
            <a:ext cx="5220580" cy="369332"/>
          </a:xfrm>
          <a:prstGeom prst="rect">
            <a:avLst/>
          </a:prstGeom>
          <a:noFill/>
        </p:spPr>
        <p:txBody>
          <a:bodyPr wrap="square" rtlCol="0">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2. Project Context – System Context Diagram</a:t>
            </a:r>
          </a:p>
        </p:txBody>
      </p:sp>
      <p:grpSp>
        <p:nvGrpSpPr>
          <p:cNvPr id="74" name="그룹 73"/>
          <p:cNvGrpSpPr/>
          <p:nvPr/>
        </p:nvGrpSpPr>
        <p:grpSpPr>
          <a:xfrm>
            <a:off x="662733" y="1198848"/>
            <a:ext cx="7003618" cy="3612745"/>
            <a:chOff x="2742363" y="512143"/>
            <a:chExt cx="7003618" cy="3612745"/>
          </a:xfrm>
        </p:grpSpPr>
        <p:sp>
          <p:nvSpPr>
            <p:cNvPr id="89" name="직사각형 88">
              <a:extLst>
                <a:ext uri="{FF2B5EF4-FFF2-40B4-BE49-F238E27FC236}">
                  <a16:creationId xmlns:a16="http://schemas.microsoft.com/office/drawing/2014/main" id="{69494F0D-3897-5D97-3F60-8C229CD90D11}"/>
                </a:ext>
              </a:extLst>
            </p:cNvPr>
            <p:cNvSpPr/>
            <p:nvPr/>
          </p:nvSpPr>
          <p:spPr>
            <a:xfrm>
              <a:off x="5529443" y="787578"/>
              <a:ext cx="1240971" cy="3216885"/>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white"/>
                  </a:solidFill>
                  <a:effectLst/>
                  <a:uLnTx/>
                  <a:uFillTx/>
                  <a:latin typeface="LG Smart UI SemiBold" panose="020B0700000101010101" pitchFamily="50" charset="-127"/>
                  <a:ea typeface="LG Smart UI SemiBold" panose="020B0700000101010101" pitchFamily="50" charset="-127"/>
                  <a:cs typeface="+mn-cs"/>
                </a:rPr>
                <a:t>UCM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white"/>
                  </a:solidFill>
                  <a:effectLst/>
                  <a:uLnTx/>
                  <a:uFillTx/>
                  <a:latin typeface="LG Smart UI SemiBold" panose="020B0700000101010101" pitchFamily="50" charset="-127"/>
                  <a:ea typeface="LG Smart UI SemiBold" panose="020B0700000101010101" pitchFamily="50" charset="-127"/>
                  <a:cs typeface="+mn-cs"/>
                </a:rPr>
                <a:t>Master</a:t>
              </a:r>
              <a:endParaRPr kumimoji="0" lang="ko-KR" altLang="en-US" sz="1000" b="0" i="0" u="none" strike="noStrike" kern="0" cap="none" spc="0" normalizeH="0" baseline="0" noProof="0" dirty="0">
                <a:ln>
                  <a:noFill/>
                </a:ln>
                <a:solidFill>
                  <a:prstClr val="white"/>
                </a:solidFill>
                <a:effectLst/>
                <a:uLnTx/>
                <a:uFillTx/>
                <a:latin typeface="LG Smart UI SemiBold" panose="020B0700000101010101" pitchFamily="50" charset="-127"/>
                <a:ea typeface="LG Smart UI SemiBold" panose="020B0700000101010101" pitchFamily="50" charset="-127"/>
                <a:cs typeface="+mn-cs"/>
              </a:endParaRPr>
            </a:p>
          </p:txBody>
        </p:sp>
        <p:sp>
          <p:nvSpPr>
            <p:cNvPr id="90" name="직사각형 89">
              <a:extLst>
                <a:ext uri="{FF2B5EF4-FFF2-40B4-BE49-F238E27FC236}">
                  <a16:creationId xmlns:a16="http://schemas.microsoft.com/office/drawing/2014/main" id="{C3951733-A893-9CEF-99DA-3B41F4385094}"/>
                </a:ext>
              </a:extLst>
            </p:cNvPr>
            <p:cNvSpPr/>
            <p:nvPr/>
          </p:nvSpPr>
          <p:spPr>
            <a:xfrm>
              <a:off x="2816768" y="787579"/>
              <a:ext cx="1240971" cy="831027"/>
            </a:xfrm>
            <a:prstGeom prst="rect">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white"/>
                  </a:solidFill>
                  <a:effectLst/>
                  <a:uLnTx/>
                  <a:uFillTx/>
                  <a:latin typeface="LG Smart UI SemiBold" panose="020B0700000101010101" pitchFamily="50" charset="-127"/>
                  <a:ea typeface="LG Smart UI SemiBold" panose="020B0700000101010101" pitchFamily="50" charset="-127"/>
                  <a:cs typeface="+mn-cs"/>
                </a:rPr>
                <a:t>OTA Client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white"/>
                  </a:solidFill>
                  <a:effectLst/>
                  <a:uLnTx/>
                  <a:uFillTx/>
                  <a:latin typeface="LG Smart UI SemiBold" panose="020B0700000101010101" pitchFamily="50" charset="-127"/>
                  <a:ea typeface="LG Smart UI SemiBold" panose="020B0700000101010101" pitchFamily="50" charset="-127"/>
                  <a:cs typeface="+mn-cs"/>
                </a:rPr>
                <a:t>Application</a:t>
              </a:r>
            </a:p>
          </p:txBody>
        </p:sp>
        <p:sp>
          <p:nvSpPr>
            <p:cNvPr id="91" name="직사각형 90">
              <a:extLst>
                <a:ext uri="{FF2B5EF4-FFF2-40B4-BE49-F238E27FC236}">
                  <a16:creationId xmlns:a16="http://schemas.microsoft.com/office/drawing/2014/main" id="{C3951733-A893-9CEF-99DA-3B41F4385094}"/>
                </a:ext>
              </a:extLst>
            </p:cNvPr>
            <p:cNvSpPr/>
            <p:nvPr/>
          </p:nvSpPr>
          <p:spPr>
            <a:xfrm>
              <a:off x="8415556" y="3585364"/>
              <a:ext cx="1240971" cy="419100"/>
            </a:xfrm>
            <a:prstGeom prst="rect">
              <a:avLst/>
            </a:prstGeom>
            <a:solidFill>
              <a:srgbClr val="FFFF99"/>
            </a:solidFill>
            <a:ln w="12700" cap="flat" cmpd="sng" algn="ctr">
              <a:solidFill>
                <a:srgbClr val="AFA70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err="1">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ara</a:t>
              </a:r>
              <a:r>
                <a:rPr kumimoji="0" lang="en-US" altLang="ko-KR"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::crypto</a:t>
              </a:r>
              <a:endParaRPr kumimoji="0" lang="ko-KR" altLang="en-US"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sp>
          <p:nvSpPr>
            <p:cNvPr id="92" name="직사각형 91">
              <a:extLst>
                <a:ext uri="{FF2B5EF4-FFF2-40B4-BE49-F238E27FC236}">
                  <a16:creationId xmlns:a16="http://schemas.microsoft.com/office/drawing/2014/main" id="{69494F0D-3897-5D97-3F60-8C229CD90D11}"/>
                </a:ext>
              </a:extLst>
            </p:cNvPr>
            <p:cNvSpPr/>
            <p:nvPr/>
          </p:nvSpPr>
          <p:spPr>
            <a:xfrm>
              <a:off x="8415556" y="785116"/>
              <a:ext cx="1240971" cy="419100"/>
            </a:xfrm>
            <a:prstGeom prst="rect">
              <a:avLst/>
            </a:prstGeom>
            <a:solidFill>
              <a:srgbClr val="FFFF99"/>
            </a:solidFill>
            <a:ln w="12700" cap="flat" cmpd="sng" algn="ctr">
              <a:solidFill>
                <a:srgbClr val="AFA701"/>
              </a:solidFill>
              <a:prstDash val="solid"/>
              <a:miter lim="800000"/>
            </a:ln>
            <a:effectLst/>
          </p:spPr>
          <p:txBody>
            <a:bodyPr rtlCol="0" anchor="ctr"/>
            <a:lstStyle/>
            <a:p>
              <a:pPr algn="ctr" fontAlgn="auto" latinLnBrk="0">
                <a:spcBef>
                  <a:spcPts val="0"/>
                </a:spcBef>
                <a:spcAft>
                  <a:spcPts val="0"/>
                </a:spcAft>
              </a:pPr>
              <a:r>
                <a:rPr kumimoji="0" lang="en-US" altLang="ko-KR" sz="1000" b="0" kern="0" dirty="0">
                  <a:solidFill>
                    <a:prstClr val="black"/>
                  </a:solidFill>
                  <a:latin typeface="LG Smart UI SemiBold" panose="020B0700000101010101" pitchFamily="50" charset="-127"/>
                  <a:ea typeface="LG Smart UI SemiBold" panose="020B0700000101010101" pitchFamily="50" charset="-127"/>
                </a:rPr>
                <a:t>UCM</a:t>
              </a:r>
              <a:endParaRPr kumimoji="0" lang="ko-KR" altLang="en-US" sz="1000" b="0" kern="0" dirty="0">
                <a:solidFill>
                  <a:prstClr val="black"/>
                </a:solidFill>
                <a:latin typeface="LG Smart UI SemiBold" panose="020B0700000101010101" pitchFamily="50" charset="-127"/>
                <a:ea typeface="LG Smart UI SemiBold" panose="020B0700000101010101" pitchFamily="50" charset="-127"/>
              </a:endParaRPr>
            </a:p>
          </p:txBody>
        </p:sp>
        <p:sp>
          <p:nvSpPr>
            <p:cNvPr id="93" name="직사각형 92">
              <a:extLst>
                <a:ext uri="{FF2B5EF4-FFF2-40B4-BE49-F238E27FC236}">
                  <a16:creationId xmlns:a16="http://schemas.microsoft.com/office/drawing/2014/main" id="{69494F0D-3897-5D97-3F60-8C229CD90D11}"/>
                </a:ext>
              </a:extLst>
            </p:cNvPr>
            <p:cNvSpPr/>
            <p:nvPr/>
          </p:nvSpPr>
          <p:spPr>
            <a:xfrm>
              <a:off x="8324115" y="876556"/>
              <a:ext cx="1240971" cy="419100"/>
            </a:xfrm>
            <a:prstGeom prst="rect">
              <a:avLst/>
            </a:prstGeom>
            <a:solidFill>
              <a:srgbClr val="FFFF99"/>
            </a:solidFill>
            <a:ln w="12700" cap="flat" cmpd="sng" algn="ctr">
              <a:solidFill>
                <a:srgbClr val="AFA701"/>
              </a:solidFill>
              <a:prstDash val="solid"/>
              <a:miter lim="800000"/>
            </a:ln>
            <a:effectLst/>
          </p:spPr>
          <p:txBody>
            <a:bodyPr rtlCol="0" anchor="ctr"/>
            <a:lstStyle/>
            <a:p>
              <a:pPr algn="ctr" fontAlgn="auto" latinLnBrk="0">
                <a:spcBef>
                  <a:spcPts val="0"/>
                </a:spcBef>
                <a:spcAft>
                  <a:spcPts val="0"/>
                </a:spcAft>
              </a:pPr>
              <a:r>
                <a:rPr kumimoji="0" lang="en-US" altLang="ko-KR" sz="1000" b="0" kern="0" dirty="0">
                  <a:solidFill>
                    <a:prstClr val="black"/>
                  </a:solidFill>
                  <a:latin typeface="LG Smart UI SemiBold" panose="020B0700000101010101" pitchFamily="50" charset="-127"/>
                  <a:ea typeface="LG Smart UI SemiBold" panose="020B0700000101010101" pitchFamily="50" charset="-127"/>
                </a:rPr>
                <a:t>UCM</a:t>
              </a:r>
              <a:endParaRPr kumimoji="0" lang="ko-KR" altLang="en-US" sz="1000" b="0" kern="0" dirty="0">
                <a:solidFill>
                  <a:prstClr val="black"/>
                </a:solidFill>
                <a:latin typeface="LG Smart UI SemiBold" panose="020B0700000101010101" pitchFamily="50" charset="-127"/>
                <a:ea typeface="LG Smart UI SemiBold" panose="020B0700000101010101" pitchFamily="50" charset="-127"/>
              </a:endParaRPr>
            </a:p>
          </p:txBody>
        </p:sp>
        <p:sp>
          <p:nvSpPr>
            <p:cNvPr id="94" name="직사각형 93">
              <a:extLst>
                <a:ext uri="{FF2B5EF4-FFF2-40B4-BE49-F238E27FC236}">
                  <a16:creationId xmlns:a16="http://schemas.microsoft.com/office/drawing/2014/main" id="{69494F0D-3897-5D97-3F60-8C229CD90D11}"/>
                </a:ext>
              </a:extLst>
            </p:cNvPr>
            <p:cNvSpPr/>
            <p:nvPr/>
          </p:nvSpPr>
          <p:spPr>
            <a:xfrm>
              <a:off x="8232674" y="994666"/>
              <a:ext cx="1240971" cy="419100"/>
            </a:xfrm>
            <a:prstGeom prst="rect">
              <a:avLst/>
            </a:prstGeom>
            <a:solidFill>
              <a:srgbClr val="FFFF99"/>
            </a:solidFill>
            <a:ln w="12700" cap="flat" cmpd="sng" algn="ctr">
              <a:solidFill>
                <a:srgbClr val="AFA701"/>
              </a:solidFill>
              <a:prstDash val="solid"/>
              <a:miter lim="800000"/>
            </a:ln>
            <a:effectLst/>
          </p:spPr>
          <p:txBody>
            <a:bodyPr rtlCol="0" anchor="ctr"/>
            <a:lstStyle/>
            <a:p>
              <a:pPr algn="ctr" fontAlgn="auto" latinLnBrk="0">
                <a:spcBef>
                  <a:spcPts val="0"/>
                </a:spcBef>
                <a:spcAft>
                  <a:spcPts val="0"/>
                </a:spcAft>
              </a:pPr>
              <a:r>
                <a:rPr kumimoji="0" lang="en-US" altLang="ko-KR" sz="1000" b="0" kern="0" dirty="0">
                  <a:solidFill>
                    <a:prstClr val="black"/>
                  </a:solidFill>
                  <a:latin typeface="LG Smart UI SemiBold" panose="020B0700000101010101" pitchFamily="50" charset="-127"/>
                  <a:ea typeface="LG Smart UI SemiBold" panose="020B0700000101010101" pitchFamily="50" charset="-127"/>
                </a:rPr>
                <a:t>UCM Subordinate</a:t>
              </a:r>
              <a:endParaRPr kumimoji="0" lang="ko-KR" altLang="en-US" sz="1000" b="0" kern="0" dirty="0">
                <a:solidFill>
                  <a:prstClr val="black"/>
                </a:solidFill>
                <a:latin typeface="LG Smart UI SemiBold" panose="020B0700000101010101" pitchFamily="50" charset="-127"/>
                <a:ea typeface="LG Smart UI SemiBold" panose="020B0700000101010101" pitchFamily="50" charset="-127"/>
              </a:endParaRPr>
            </a:p>
          </p:txBody>
        </p:sp>
        <p:sp>
          <p:nvSpPr>
            <p:cNvPr id="95" name="직사각형 94">
              <a:extLst>
                <a:ext uri="{FF2B5EF4-FFF2-40B4-BE49-F238E27FC236}">
                  <a16:creationId xmlns:a16="http://schemas.microsoft.com/office/drawing/2014/main" id="{C3951733-A893-9CEF-99DA-3B41F4385094}"/>
                </a:ext>
              </a:extLst>
            </p:cNvPr>
            <p:cNvSpPr/>
            <p:nvPr/>
          </p:nvSpPr>
          <p:spPr>
            <a:xfrm>
              <a:off x="2816767" y="2850930"/>
              <a:ext cx="1240971" cy="419100"/>
            </a:xfrm>
            <a:prstGeom prst="rect">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white"/>
                  </a:solidFill>
                  <a:effectLst/>
                  <a:uLnTx/>
                  <a:uFillTx/>
                  <a:latin typeface="LG Smart UI SemiBold" panose="020B0700000101010101" pitchFamily="50" charset="-127"/>
                  <a:ea typeface="LG Smart UI SemiBold" panose="020B0700000101010101" pitchFamily="50" charset="-127"/>
                  <a:cs typeface="+mn-cs"/>
                </a:rPr>
                <a:t>Vehicle</a:t>
              </a:r>
              <a:br>
                <a:rPr kumimoji="0" lang="en-US" altLang="ko-KR" sz="1000" b="0" i="0" u="none" strike="noStrike" kern="0" cap="none" spc="0" normalizeH="0" baseline="0" noProof="0" dirty="0">
                  <a:ln>
                    <a:noFill/>
                  </a:ln>
                  <a:solidFill>
                    <a:prstClr val="white"/>
                  </a:solidFill>
                  <a:effectLst/>
                  <a:uLnTx/>
                  <a:uFillTx/>
                  <a:latin typeface="LG Smart UI SemiBold" panose="020B0700000101010101" pitchFamily="50" charset="-127"/>
                  <a:ea typeface="LG Smart UI SemiBold" panose="020B0700000101010101" pitchFamily="50" charset="-127"/>
                  <a:cs typeface="+mn-cs"/>
                </a:rPr>
              </a:br>
              <a:r>
                <a:rPr kumimoji="0" lang="en-US" altLang="ko-KR" sz="1000" b="0" i="0" u="none" strike="noStrike" kern="0" cap="none" spc="0" normalizeH="0" baseline="0" noProof="0" dirty="0">
                  <a:ln>
                    <a:noFill/>
                  </a:ln>
                  <a:solidFill>
                    <a:prstClr val="white"/>
                  </a:solidFill>
                  <a:effectLst/>
                  <a:uLnTx/>
                  <a:uFillTx/>
                  <a:latin typeface="LG Smart UI SemiBold" panose="020B0700000101010101" pitchFamily="50" charset="-127"/>
                  <a:ea typeface="LG Smart UI SemiBold" panose="020B0700000101010101" pitchFamily="50" charset="-127"/>
                  <a:cs typeface="+mn-cs"/>
                </a:rPr>
                <a:t>State Manager</a:t>
              </a:r>
              <a:endParaRPr kumimoji="0" lang="ko-KR" altLang="en-US" sz="1000" b="0" i="0" u="none" strike="noStrike" kern="0" cap="none" spc="0" normalizeH="0" baseline="0" noProof="0" dirty="0">
                <a:ln>
                  <a:noFill/>
                </a:ln>
                <a:solidFill>
                  <a:prstClr val="white"/>
                </a:solidFill>
                <a:effectLst/>
                <a:uLnTx/>
                <a:uFillTx/>
                <a:latin typeface="LG Smart UI SemiBold" panose="020B0700000101010101" pitchFamily="50" charset="-127"/>
                <a:ea typeface="LG Smart UI SemiBold" panose="020B0700000101010101" pitchFamily="50" charset="-127"/>
                <a:cs typeface="+mn-cs"/>
              </a:endParaRPr>
            </a:p>
          </p:txBody>
        </p:sp>
        <p:sp>
          <p:nvSpPr>
            <p:cNvPr id="96" name="직사각형 95">
              <a:extLst>
                <a:ext uri="{FF2B5EF4-FFF2-40B4-BE49-F238E27FC236}">
                  <a16:creationId xmlns:a16="http://schemas.microsoft.com/office/drawing/2014/main" id="{C3951733-A893-9CEF-99DA-3B41F4385094}"/>
                </a:ext>
              </a:extLst>
            </p:cNvPr>
            <p:cNvSpPr/>
            <p:nvPr/>
          </p:nvSpPr>
          <p:spPr>
            <a:xfrm>
              <a:off x="2816766" y="3585364"/>
              <a:ext cx="1240971" cy="419100"/>
            </a:xfrm>
            <a:prstGeom prst="rect">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white"/>
                  </a:solidFill>
                  <a:effectLst/>
                  <a:uLnTx/>
                  <a:uFillTx/>
                  <a:latin typeface="LG Smart UI SemiBold" panose="020B0700000101010101" pitchFamily="50" charset="-127"/>
                  <a:ea typeface="LG Smart UI SemiBold" panose="020B0700000101010101" pitchFamily="50" charset="-127"/>
                  <a:cs typeface="+mn-cs"/>
                </a:rPr>
                <a:t>Vehicle</a:t>
              </a:r>
              <a:br>
                <a:rPr kumimoji="0" lang="en-US" altLang="ko-KR" sz="1000" b="0" i="0" u="none" strike="noStrike" kern="0" cap="none" spc="0" normalizeH="0" baseline="0" noProof="0" dirty="0">
                  <a:ln>
                    <a:noFill/>
                  </a:ln>
                  <a:solidFill>
                    <a:prstClr val="white"/>
                  </a:solidFill>
                  <a:effectLst/>
                  <a:uLnTx/>
                  <a:uFillTx/>
                  <a:latin typeface="LG Smart UI SemiBold" panose="020B0700000101010101" pitchFamily="50" charset="-127"/>
                  <a:ea typeface="LG Smart UI SemiBold" panose="020B0700000101010101" pitchFamily="50" charset="-127"/>
                  <a:cs typeface="+mn-cs"/>
                </a:rPr>
              </a:br>
              <a:r>
                <a:rPr kumimoji="0" lang="en-US" altLang="ko-KR" sz="1000" b="0" i="0" u="none" strike="noStrike" kern="0" cap="none" spc="0" normalizeH="0" baseline="0" noProof="0" dirty="0">
                  <a:ln>
                    <a:noFill/>
                  </a:ln>
                  <a:solidFill>
                    <a:prstClr val="white"/>
                  </a:solidFill>
                  <a:effectLst/>
                  <a:uLnTx/>
                  <a:uFillTx/>
                  <a:latin typeface="LG Smart UI SemiBold" panose="020B0700000101010101" pitchFamily="50" charset="-127"/>
                  <a:ea typeface="LG Smart UI SemiBold" panose="020B0700000101010101" pitchFamily="50" charset="-127"/>
                  <a:cs typeface="+mn-cs"/>
                </a:rPr>
                <a:t>Driver Application</a:t>
              </a:r>
              <a:endParaRPr kumimoji="0" lang="ko-KR" altLang="en-US" sz="1000" b="0" i="0" u="none" strike="noStrike" kern="0" cap="none" spc="0" normalizeH="0" baseline="0" noProof="0" dirty="0">
                <a:ln>
                  <a:noFill/>
                </a:ln>
                <a:solidFill>
                  <a:prstClr val="white"/>
                </a:solidFill>
                <a:effectLst/>
                <a:uLnTx/>
                <a:uFillTx/>
                <a:latin typeface="LG Smart UI SemiBold" panose="020B0700000101010101" pitchFamily="50" charset="-127"/>
                <a:ea typeface="LG Smart UI SemiBold" panose="020B0700000101010101" pitchFamily="50" charset="-127"/>
                <a:cs typeface="+mn-cs"/>
              </a:endParaRPr>
            </a:p>
          </p:txBody>
        </p:sp>
        <p:sp>
          <p:nvSpPr>
            <p:cNvPr id="97" name="직사각형 96">
              <a:extLst>
                <a:ext uri="{FF2B5EF4-FFF2-40B4-BE49-F238E27FC236}">
                  <a16:creationId xmlns:a16="http://schemas.microsoft.com/office/drawing/2014/main" id="{C3951733-A893-9CEF-99DA-3B41F4385094}"/>
                </a:ext>
              </a:extLst>
            </p:cNvPr>
            <p:cNvSpPr/>
            <p:nvPr/>
          </p:nvSpPr>
          <p:spPr>
            <a:xfrm>
              <a:off x="2821490" y="2116496"/>
              <a:ext cx="1240971" cy="419100"/>
            </a:xfrm>
            <a:prstGeom prst="rect">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white"/>
                  </a:solidFill>
                  <a:effectLst/>
                  <a:uLnTx/>
                  <a:uFillTx/>
                  <a:latin typeface="LG Smart UI SemiBold" panose="020B0700000101010101" pitchFamily="50" charset="-127"/>
                  <a:ea typeface="LG Smart UI SemiBold" panose="020B0700000101010101" pitchFamily="50" charset="-127"/>
                  <a:cs typeface="+mn-cs"/>
                </a:rPr>
                <a:t>Diagnostic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white"/>
                  </a:solidFill>
                  <a:effectLst/>
                  <a:uLnTx/>
                  <a:uFillTx/>
                  <a:latin typeface="LG Smart UI SemiBold" panose="020B0700000101010101" pitchFamily="50" charset="-127"/>
                  <a:ea typeface="LG Smart UI SemiBold" panose="020B0700000101010101" pitchFamily="50" charset="-127"/>
                  <a:cs typeface="+mn-cs"/>
                </a:rPr>
                <a:t>Application</a:t>
              </a:r>
              <a:endParaRPr kumimoji="0" lang="ko-KR" altLang="en-US" sz="1000" b="0" i="0" u="none" strike="noStrike" kern="0" cap="none" spc="0" normalizeH="0" baseline="0" noProof="0" dirty="0">
                <a:ln>
                  <a:noFill/>
                </a:ln>
                <a:solidFill>
                  <a:prstClr val="white"/>
                </a:solidFill>
                <a:effectLst/>
                <a:uLnTx/>
                <a:uFillTx/>
                <a:latin typeface="LG Smart UI SemiBold" panose="020B0700000101010101" pitchFamily="50" charset="-127"/>
                <a:ea typeface="LG Smart UI SemiBold" panose="020B0700000101010101" pitchFamily="50" charset="-127"/>
                <a:cs typeface="+mn-cs"/>
              </a:endParaRPr>
            </a:p>
          </p:txBody>
        </p:sp>
        <p:cxnSp>
          <p:nvCxnSpPr>
            <p:cNvPr id="98" name="직선 화살표 연결선 97"/>
            <p:cNvCxnSpPr/>
            <p:nvPr/>
          </p:nvCxnSpPr>
          <p:spPr>
            <a:xfrm flipV="1">
              <a:off x="4054319" y="1142133"/>
              <a:ext cx="1462260" cy="225"/>
            </a:xfrm>
            <a:prstGeom prst="straightConnector1">
              <a:avLst/>
            </a:prstGeom>
            <a:noFill/>
            <a:ln w="19050" cap="flat" cmpd="sng" algn="ctr">
              <a:solidFill>
                <a:sysClr val="windowText" lastClr="000000"/>
              </a:solidFill>
              <a:prstDash val="sysDash"/>
              <a:miter lim="800000"/>
              <a:tailEnd type="stealth"/>
            </a:ln>
            <a:effectLst/>
          </p:spPr>
        </p:cxnSp>
        <p:sp>
          <p:nvSpPr>
            <p:cNvPr id="99" name="직사각형 98"/>
            <p:cNvSpPr/>
            <p:nvPr/>
          </p:nvSpPr>
          <p:spPr>
            <a:xfrm>
              <a:off x="4063885" y="680691"/>
              <a:ext cx="1462260" cy="46166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rPr>
                <a:t>Transfer</a:t>
              </a:r>
              <a:br>
                <a:rPr kumimoji="0" lang="en-US" altLang="ko-KR" sz="8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rPr>
              </a:br>
              <a:r>
                <a:rPr kumimoji="0" lang="en-US" altLang="ko-KR" sz="8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rPr>
                <a:t>- Vehicle Software Package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rPr>
                <a:t>- Software Package</a:t>
              </a:r>
              <a:endParaRPr kumimoji="0" lang="ko-KR" altLang="en-US" sz="14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endParaRPr>
            </a:p>
          </p:txBody>
        </p:sp>
        <p:cxnSp>
          <p:nvCxnSpPr>
            <p:cNvPr id="100" name="직선 화살표 연결선 99"/>
            <p:cNvCxnSpPr/>
            <p:nvPr/>
          </p:nvCxnSpPr>
          <p:spPr>
            <a:xfrm flipV="1">
              <a:off x="4075325" y="2325823"/>
              <a:ext cx="1462260" cy="225"/>
            </a:xfrm>
            <a:prstGeom prst="straightConnector1">
              <a:avLst/>
            </a:prstGeom>
            <a:noFill/>
            <a:ln w="19050" cap="flat" cmpd="sng" algn="ctr">
              <a:solidFill>
                <a:sysClr val="windowText" lastClr="000000"/>
              </a:solidFill>
              <a:prstDash val="sysDash"/>
              <a:miter lim="800000"/>
              <a:tailEnd type="stealth"/>
            </a:ln>
            <a:effectLst/>
          </p:spPr>
        </p:cxnSp>
        <p:sp>
          <p:nvSpPr>
            <p:cNvPr id="101" name="직사각형 100"/>
            <p:cNvSpPr/>
            <p:nvPr/>
          </p:nvSpPr>
          <p:spPr>
            <a:xfrm>
              <a:off x="4063885" y="1864381"/>
              <a:ext cx="1462260" cy="46166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rPr>
                <a:t>Transfer</a:t>
              </a:r>
              <a:br>
                <a:rPr kumimoji="0" lang="en-US" altLang="ko-KR" sz="8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rPr>
              </a:br>
              <a:r>
                <a:rPr kumimoji="0" lang="en-US" altLang="ko-KR" sz="8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rPr>
                <a:t>- Vehicle Software Package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rPr>
                <a:t>- Software Package</a:t>
              </a:r>
              <a:endParaRPr kumimoji="0" lang="ko-KR" altLang="en-US" sz="14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endParaRPr>
            </a:p>
          </p:txBody>
        </p:sp>
        <p:cxnSp>
          <p:nvCxnSpPr>
            <p:cNvPr id="102" name="직선 화살표 연결선 101"/>
            <p:cNvCxnSpPr/>
            <p:nvPr/>
          </p:nvCxnSpPr>
          <p:spPr>
            <a:xfrm flipV="1">
              <a:off x="6783278" y="1142133"/>
              <a:ext cx="1462260" cy="225"/>
            </a:xfrm>
            <a:prstGeom prst="straightConnector1">
              <a:avLst/>
            </a:prstGeom>
            <a:noFill/>
            <a:ln w="19050" cap="flat" cmpd="sng" algn="ctr">
              <a:solidFill>
                <a:sysClr val="windowText" lastClr="000000"/>
              </a:solidFill>
              <a:prstDash val="sysDash"/>
              <a:miter lim="800000"/>
              <a:tailEnd type="stealth"/>
            </a:ln>
            <a:effectLst/>
          </p:spPr>
        </p:cxnSp>
        <p:sp>
          <p:nvSpPr>
            <p:cNvPr id="103" name="직사각형 102"/>
            <p:cNvSpPr/>
            <p:nvPr/>
          </p:nvSpPr>
          <p:spPr>
            <a:xfrm>
              <a:off x="6783278" y="794991"/>
              <a:ext cx="1099981" cy="338554"/>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rPr>
                <a:t>Transfer</a:t>
              </a:r>
              <a:br>
                <a:rPr kumimoji="0" lang="en-US" altLang="ko-KR" sz="8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rPr>
              </a:br>
              <a:r>
                <a:rPr kumimoji="0" lang="en-US" altLang="ko-KR" sz="8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rPr>
                <a:t>- Software Package</a:t>
              </a:r>
              <a:endParaRPr kumimoji="0" lang="ko-KR" altLang="en-US" sz="14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endParaRPr>
            </a:p>
          </p:txBody>
        </p:sp>
        <p:cxnSp>
          <p:nvCxnSpPr>
            <p:cNvPr id="104" name="직선 화살표 연결선 103"/>
            <p:cNvCxnSpPr/>
            <p:nvPr/>
          </p:nvCxnSpPr>
          <p:spPr>
            <a:xfrm flipV="1">
              <a:off x="4075325" y="3060367"/>
              <a:ext cx="1462260" cy="225"/>
            </a:xfrm>
            <a:prstGeom prst="straightConnector1">
              <a:avLst/>
            </a:prstGeom>
            <a:noFill/>
            <a:ln w="19050" cap="flat" cmpd="sng" algn="ctr">
              <a:solidFill>
                <a:sysClr val="windowText" lastClr="000000"/>
              </a:solidFill>
              <a:prstDash val="sysDash"/>
              <a:miter lim="800000"/>
              <a:tailEnd type="stealth"/>
            </a:ln>
            <a:effectLst/>
          </p:spPr>
        </p:cxnSp>
        <p:sp>
          <p:nvSpPr>
            <p:cNvPr id="105" name="직사각형 104"/>
            <p:cNvSpPr/>
            <p:nvPr/>
          </p:nvSpPr>
          <p:spPr>
            <a:xfrm>
              <a:off x="4063885" y="2715351"/>
              <a:ext cx="1377300" cy="338554"/>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rPr>
                <a:t>Vehicle State </a:t>
              </a:r>
              <a:r>
                <a:rPr kumimoji="0" lang="ko-KR" altLang="en-US" sz="800" b="0" i="0" u="none" strike="noStrike" kern="0" cap="none" spc="0" normalizeH="0" baseline="0" noProof="0">
                  <a:ln>
                    <a:noFill/>
                  </a:ln>
                  <a:solidFill>
                    <a:prstClr val="black"/>
                  </a:solidFill>
                  <a:effectLst/>
                  <a:uLnTx/>
                  <a:uFillTx/>
                  <a:latin typeface="LG Smart UI SemiBold" panose="020B0700000101010101" pitchFamily="50" charset="-127"/>
                  <a:ea typeface="LG Smart UI SemiBold" panose="020B0700000101010101" pitchFamily="50" charset="-127"/>
                </a:rPr>
                <a:t>정보 전송</a:t>
              </a:r>
              <a:endParaRPr kumimoji="0" lang="en-US" altLang="ko-KR" sz="8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rPr>
                <a:t>e.g. Parking, Door close …</a:t>
              </a:r>
              <a:endParaRPr kumimoji="0" lang="ko-KR" altLang="en-US" sz="8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endParaRPr>
            </a:p>
          </p:txBody>
        </p:sp>
        <p:cxnSp>
          <p:nvCxnSpPr>
            <p:cNvPr id="106" name="직선 화살표 연결선 105"/>
            <p:cNvCxnSpPr/>
            <p:nvPr/>
          </p:nvCxnSpPr>
          <p:spPr>
            <a:xfrm flipH="1">
              <a:off x="4054319" y="1261683"/>
              <a:ext cx="1462260" cy="225"/>
            </a:xfrm>
            <a:prstGeom prst="straightConnector1">
              <a:avLst/>
            </a:prstGeom>
            <a:noFill/>
            <a:ln w="19050" cap="flat" cmpd="sng" algn="ctr">
              <a:solidFill>
                <a:sysClr val="windowText" lastClr="000000"/>
              </a:solidFill>
              <a:prstDash val="sysDash"/>
              <a:miter lim="800000"/>
              <a:tailEnd type="stealth"/>
            </a:ln>
            <a:effectLst/>
          </p:spPr>
        </p:cxnSp>
        <p:sp>
          <p:nvSpPr>
            <p:cNvPr id="107" name="직사각형 106"/>
            <p:cNvSpPr/>
            <p:nvPr/>
          </p:nvSpPr>
          <p:spPr>
            <a:xfrm>
              <a:off x="4054319" y="1257223"/>
              <a:ext cx="1399742" cy="215444"/>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rPr>
                <a:t>Installed Software version</a:t>
              </a:r>
            </a:p>
          </p:txBody>
        </p:sp>
        <p:cxnSp>
          <p:nvCxnSpPr>
            <p:cNvPr id="108" name="직선 화살표 연결선 107"/>
            <p:cNvCxnSpPr/>
            <p:nvPr/>
          </p:nvCxnSpPr>
          <p:spPr>
            <a:xfrm flipV="1">
              <a:off x="4070601" y="3756582"/>
              <a:ext cx="1462260" cy="225"/>
            </a:xfrm>
            <a:prstGeom prst="straightConnector1">
              <a:avLst/>
            </a:prstGeom>
            <a:noFill/>
            <a:ln w="19050" cap="flat" cmpd="sng" algn="ctr">
              <a:solidFill>
                <a:sysClr val="windowText" lastClr="000000"/>
              </a:solidFill>
              <a:prstDash val="sysDash"/>
              <a:miter lim="800000"/>
              <a:tailEnd type="stealth"/>
            </a:ln>
            <a:effectLst/>
          </p:spPr>
        </p:cxnSp>
        <p:sp>
          <p:nvSpPr>
            <p:cNvPr id="109" name="직사각형 108"/>
            <p:cNvSpPr/>
            <p:nvPr/>
          </p:nvSpPr>
          <p:spPr>
            <a:xfrm>
              <a:off x="4061035" y="3414108"/>
              <a:ext cx="1359668" cy="338554"/>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rPr>
                <a:t>Software Update </a:t>
              </a:r>
              <a:r>
                <a:rPr kumimoji="0" lang="ko-KR" altLang="en-US" sz="800" b="0" i="0" u="none" strike="noStrike" kern="0" cap="none" spc="0" normalizeH="0" baseline="0" noProof="0">
                  <a:ln>
                    <a:noFill/>
                  </a:ln>
                  <a:solidFill>
                    <a:prstClr val="black"/>
                  </a:solidFill>
                  <a:effectLst/>
                  <a:uLnTx/>
                  <a:uFillTx/>
                  <a:latin typeface="LG Smart UI SemiBold" panose="020B0700000101010101" pitchFamily="50" charset="-127"/>
                  <a:ea typeface="LG Smart UI SemiBold" panose="020B0700000101010101" pitchFamily="50" charset="-127"/>
                </a:rPr>
                <a:t>동의</a:t>
              </a:r>
              <a:r>
                <a:rPr kumimoji="0" lang="en-US" altLang="ko-KR" sz="8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rPr>
                <a:t>/</a:t>
              </a:r>
              <a:r>
                <a:rPr kumimoji="0" lang="ko-KR" altLang="en-US" sz="800" b="0" i="0" u="none" strike="noStrike" kern="0" cap="none" spc="0" normalizeH="0" baseline="0" noProof="0">
                  <a:ln>
                    <a:noFill/>
                  </a:ln>
                  <a:solidFill>
                    <a:prstClr val="black"/>
                  </a:solidFill>
                  <a:effectLst/>
                  <a:uLnTx/>
                  <a:uFillTx/>
                  <a:latin typeface="LG Smart UI SemiBold" panose="020B0700000101010101" pitchFamily="50" charset="-127"/>
                  <a:ea typeface="LG Smart UI SemiBold" panose="020B0700000101010101" pitchFamily="50" charset="-127"/>
                </a:rPr>
                <a:t>거부</a:t>
              </a:r>
              <a:endParaRPr kumimoji="0" lang="en-US" altLang="ko-KR" sz="8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ko-KR" altLang="en-US" sz="8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rPr>
                <a:t>응답 전송</a:t>
              </a:r>
            </a:p>
          </p:txBody>
        </p:sp>
        <p:cxnSp>
          <p:nvCxnSpPr>
            <p:cNvPr id="110" name="직선 화살표 연결선 109"/>
            <p:cNvCxnSpPr/>
            <p:nvPr/>
          </p:nvCxnSpPr>
          <p:spPr>
            <a:xfrm flipH="1">
              <a:off x="4049595" y="3830305"/>
              <a:ext cx="1462260" cy="225"/>
            </a:xfrm>
            <a:prstGeom prst="straightConnector1">
              <a:avLst/>
            </a:prstGeom>
            <a:noFill/>
            <a:ln w="19050" cap="flat" cmpd="sng" algn="ctr">
              <a:solidFill>
                <a:sysClr val="windowText" lastClr="000000"/>
              </a:solidFill>
              <a:prstDash val="sysDash"/>
              <a:miter lim="800000"/>
              <a:tailEnd type="stealth"/>
            </a:ln>
            <a:effectLst/>
          </p:spPr>
        </p:cxnSp>
        <p:sp>
          <p:nvSpPr>
            <p:cNvPr id="111" name="직사각형 110"/>
            <p:cNvSpPr/>
            <p:nvPr/>
          </p:nvSpPr>
          <p:spPr>
            <a:xfrm>
              <a:off x="4049595" y="3825845"/>
              <a:ext cx="1342034" cy="215444"/>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rPr>
                <a:t>Software Update </a:t>
              </a:r>
              <a:r>
                <a:rPr kumimoji="0" lang="ko-KR" altLang="en-US" sz="800" b="0" i="0" u="none" strike="noStrike" kern="0" cap="none" spc="0" normalizeH="0" baseline="0" noProof="0">
                  <a:ln>
                    <a:noFill/>
                  </a:ln>
                  <a:solidFill>
                    <a:prstClr val="black"/>
                  </a:solidFill>
                  <a:effectLst/>
                  <a:uLnTx/>
                  <a:uFillTx/>
                  <a:latin typeface="LG Smart UI SemiBold" panose="020B0700000101010101" pitchFamily="50" charset="-127"/>
                  <a:ea typeface="LG Smart UI SemiBold" panose="020B0700000101010101" pitchFamily="50" charset="-127"/>
                </a:rPr>
                <a:t>동의 요청</a:t>
              </a:r>
              <a:endParaRPr kumimoji="0" lang="ko-KR" altLang="en-US" sz="14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endParaRPr>
            </a:p>
          </p:txBody>
        </p:sp>
        <p:cxnSp>
          <p:nvCxnSpPr>
            <p:cNvPr id="112" name="직선 화살표 연결선 111"/>
            <p:cNvCxnSpPr/>
            <p:nvPr/>
          </p:nvCxnSpPr>
          <p:spPr>
            <a:xfrm flipH="1">
              <a:off x="6764389" y="1266960"/>
              <a:ext cx="1462260" cy="225"/>
            </a:xfrm>
            <a:prstGeom prst="straightConnector1">
              <a:avLst/>
            </a:prstGeom>
            <a:noFill/>
            <a:ln w="19050" cap="flat" cmpd="sng" algn="ctr">
              <a:solidFill>
                <a:sysClr val="windowText" lastClr="000000"/>
              </a:solidFill>
              <a:prstDash val="sysDash"/>
              <a:miter lim="800000"/>
              <a:tailEnd type="stealth"/>
            </a:ln>
            <a:effectLst/>
          </p:spPr>
        </p:cxnSp>
        <p:sp>
          <p:nvSpPr>
            <p:cNvPr id="113" name="직사각형 112"/>
            <p:cNvSpPr/>
            <p:nvPr/>
          </p:nvSpPr>
          <p:spPr>
            <a:xfrm>
              <a:off x="6764389" y="1262500"/>
              <a:ext cx="1399742" cy="1077218"/>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rPr>
                <a:t>Installed Software version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rPr>
                <a:t>Result of</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rPr>
                <a:t>  - Transfer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rPr>
                <a:t>  - Activation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rPr>
                <a:t>  - Finish</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rPr>
                <a:t>  - Rollback</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rPr>
                <a:t>  - Cancel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rPr>
                <a:t>History of UCM</a:t>
              </a:r>
            </a:p>
          </p:txBody>
        </p:sp>
        <p:cxnSp>
          <p:nvCxnSpPr>
            <p:cNvPr id="114" name="직선 화살표 연결선 113"/>
            <p:cNvCxnSpPr/>
            <p:nvPr/>
          </p:nvCxnSpPr>
          <p:spPr>
            <a:xfrm flipV="1">
              <a:off x="6769091" y="3717071"/>
              <a:ext cx="1638000" cy="225"/>
            </a:xfrm>
            <a:prstGeom prst="straightConnector1">
              <a:avLst/>
            </a:prstGeom>
            <a:noFill/>
            <a:ln w="19050" cap="flat" cmpd="sng" algn="ctr">
              <a:solidFill>
                <a:sysClr val="windowText" lastClr="000000"/>
              </a:solidFill>
              <a:prstDash val="sysDash"/>
              <a:miter lim="800000"/>
              <a:tailEnd type="stealth"/>
            </a:ln>
            <a:effectLst/>
          </p:spPr>
        </p:cxnSp>
        <p:sp>
          <p:nvSpPr>
            <p:cNvPr id="115" name="직사각형 114"/>
            <p:cNvSpPr/>
            <p:nvPr/>
          </p:nvSpPr>
          <p:spPr>
            <a:xfrm>
              <a:off x="6780531" y="3374597"/>
              <a:ext cx="1459054" cy="338554"/>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rPr>
                <a:t>Encryption / Decryption </a:t>
              </a:r>
              <a:r>
                <a:rPr kumimoji="0" lang="ko-KR" altLang="en-US" sz="800" b="0" i="0" u="none" strike="noStrike" kern="0" cap="none" spc="0" normalizeH="0" baseline="0" noProof="0">
                  <a:ln>
                    <a:noFill/>
                  </a:ln>
                  <a:solidFill>
                    <a:prstClr val="black"/>
                  </a:solidFill>
                  <a:effectLst/>
                  <a:uLnTx/>
                  <a:uFillTx/>
                  <a:latin typeface="LG Smart UI SemiBold" panose="020B0700000101010101" pitchFamily="50" charset="-127"/>
                  <a:ea typeface="LG Smart UI SemiBold" panose="020B0700000101010101" pitchFamily="50" charset="-127"/>
                </a:rPr>
                <a:t>요청</a:t>
              </a:r>
              <a:endParaRPr kumimoji="0" lang="en-US" altLang="ko-KR" sz="8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rPr>
                <a:t>Signature Verification </a:t>
              </a:r>
              <a:r>
                <a:rPr kumimoji="0" lang="ko-KR" altLang="en-US" sz="800" b="0" i="0" u="none" strike="noStrike" kern="0" cap="none" spc="0" normalizeH="0" baseline="0" noProof="0">
                  <a:ln>
                    <a:noFill/>
                  </a:ln>
                  <a:solidFill>
                    <a:prstClr val="black"/>
                  </a:solidFill>
                  <a:effectLst/>
                  <a:uLnTx/>
                  <a:uFillTx/>
                  <a:latin typeface="LG Smart UI SemiBold" panose="020B0700000101010101" pitchFamily="50" charset="-127"/>
                  <a:ea typeface="LG Smart UI SemiBold" panose="020B0700000101010101" pitchFamily="50" charset="-127"/>
                </a:rPr>
                <a:t>요청</a:t>
              </a:r>
              <a:endParaRPr kumimoji="0" lang="ko-KR" altLang="en-US" sz="8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endParaRPr>
            </a:p>
          </p:txBody>
        </p:sp>
        <p:cxnSp>
          <p:nvCxnSpPr>
            <p:cNvPr id="116" name="직선 화살표 연결선 115"/>
            <p:cNvCxnSpPr/>
            <p:nvPr/>
          </p:nvCxnSpPr>
          <p:spPr>
            <a:xfrm flipH="1">
              <a:off x="6769091" y="3790794"/>
              <a:ext cx="1638000" cy="225"/>
            </a:xfrm>
            <a:prstGeom prst="straightConnector1">
              <a:avLst/>
            </a:prstGeom>
            <a:noFill/>
            <a:ln w="19050" cap="flat" cmpd="sng" algn="ctr">
              <a:solidFill>
                <a:sysClr val="windowText" lastClr="000000"/>
              </a:solidFill>
              <a:prstDash val="sysDash"/>
              <a:miter lim="800000"/>
              <a:tailEnd type="stealth"/>
            </a:ln>
            <a:effectLst/>
          </p:spPr>
        </p:cxnSp>
        <p:sp>
          <p:nvSpPr>
            <p:cNvPr id="117" name="직사각형 116"/>
            <p:cNvSpPr/>
            <p:nvPr/>
          </p:nvSpPr>
          <p:spPr>
            <a:xfrm>
              <a:off x="6769091" y="3786334"/>
              <a:ext cx="1564852" cy="338554"/>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rPr>
                <a:t>Encrypted / Decrypted Data</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rPr>
                <a:t>Signature Verification </a:t>
              </a:r>
              <a:r>
                <a:rPr kumimoji="0" lang="ko-KR" altLang="en-US" sz="800" b="0" i="0" u="none" strike="noStrike" kern="0" cap="none" spc="0" normalizeH="0" baseline="0" noProof="0">
                  <a:ln>
                    <a:noFill/>
                  </a:ln>
                  <a:solidFill>
                    <a:prstClr val="black"/>
                  </a:solidFill>
                  <a:effectLst/>
                  <a:uLnTx/>
                  <a:uFillTx/>
                  <a:latin typeface="LG Smart UI SemiBold" panose="020B0700000101010101" pitchFamily="50" charset="-127"/>
                  <a:ea typeface="LG Smart UI SemiBold" panose="020B0700000101010101" pitchFamily="50" charset="-127"/>
                </a:rPr>
                <a:t>결과 반환</a:t>
              </a:r>
              <a:endParaRPr kumimoji="0" lang="ko-KR" altLang="en-US" sz="14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endParaRPr>
            </a:p>
          </p:txBody>
        </p:sp>
        <p:sp>
          <p:nvSpPr>
            <p:cNvPr id="118" name="직사각형 117">
              <a:extLst>
                <a:ext uri="{FF2B5EF4-FFF2-40B4-BE49-F238E27FC236}">
                  <a16:creationId xmlns:a16="http://schemas.microsoft.com/office/drawing/2014/main" id="{69494F0D-3897-5D97-3F60-8C229CD90D11}"/>
                </a:ext>
              </a:extLst>
            </p:cNvPr>
            <p:cNvSpPr/>
            <p:nvPr/>
          </p:nvSpPr>
          <p:spPr>
            <a:xfrm>
              <a:off x="2742363" y="512143"/>
              <a:ext cx="7003618" cy="3612745"/>
            </a:xfrm>
            <a:prstGeom prst="rect">
              <a:avLst/>
            </a:prstGeom>
            <a:noFill/>
            <a:ln w="6350" cap="flat" cmpd="sng" algn="ctr">
              <a:solidFill>
                <a:srgbClr val="FF0000"/>
              </a:solidFill>
              <a:prstDash val="dash"/>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srgbClr val="FF0000"/>
                  </a:solidFill>
                  <a:effectLst/>
                  <a:uLnTx/>
                  <a:uFillTx/>
                  <a:latin typeface="LG Smart UI SemiBold" panose="020B0700000101010101" pitchFamily="50" charset="-127"/>
                  <a:ea typeface="LG Smart UI SemiBold" panose="020B0700000101010101" pitchFamily="50" charset="-127"/>
                  <a:cs typeface="+mn-cs"/>
                </a:rPr>
                <a:t>In Vehicle</a:t>
              </a:r>
              <a:endParaRPr kumimoji="0" lang="ko-KR" altLang="en-US" sz="1000" b="0" i="0" u="none" strike="noStrike" kern="0" cap="none" spc="0" normalizeH="0" baseline="0" noProof="0" dirty="0">
                <a:ln>
                  <a:noFill/>
                </a:ln>
                <a:solidFill>
                  <a:srgbClr val="FF0000"/>
                </a:solidFill>
                <a:effectLst/>
                <a:uLnTx/>
                <a:uFillTx/>
                <a:latin typeface="LG Smart UI SemiBold" panose="020B0700000101010101" pitchFamily="50" charset="-127"/>
                <a:ea typeface="LG Smart UI SemiBold" panose="020B0700000101010101" pitchFamily="50" charset="-127"/>
                <a:cs typeface="+mn-cs"/>
              </a:endParaRPr>
            </a:p>
          </p:txBody>
        </p:sp>
      </p:grpSp>
      <p:sp>
        <p:nvSpPr>
          <p:cNvPr id="76" name="직사각형 75">
            <a:extLst>
              <a:ext uri="{FF2B5EF4-FFF2-40B4-BE49-F238E27FC236}">
                <a16:creationId xmlns:a16="http://schemas.microsoft.com/office/drawing/2014/main" id="{F4D0266C-7BF1-04E7-6E17-C87CE3B5157A}"/>
              </a:ext>
            </a:extLst>
          </p:cNvPr>
          <p:cNvSpPr/>
          <p:nvPr/>
        </p:nvSpPr>
        <p:spPr>
          <a:xfrm>
            <a:off x="662734" y="4856713"/>
            <a:ext cx="7003618" cy="802461"/>
          </a:xfrm>
          <a:prstGeom prst="rect">
            <a:avLst/>
          </a:prstGeom>
          <a:noFill/>
          <a:ln w="12700" cap="flat" cmpd="sng" algn="ctr">
            <a:solidFill>
              <a:sysClr val="windowText" lastClr="000000"/>
            </a:solidFill>
            <a:prstDash val="solid"/>
            <a:miter lim="800000"/>
          </a:ln>
          <a:effectLst/>
        </p:spPr>
        <p:txBody>
          <a:bodyPr rtlCol="0" anchor="t"/>
          <a:lstStyle/>
          <a:p>
            <a:pPr marL="0" marR="0" lvl="0" indent="0" defTabSz="914400" eaLnBrk="1" fontAlgn="auto" latinLnBrk="0" hangingPunct="1">
              <a:lnSpc>
                <a:spcPct val="16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Key</a:t>
            </a:r>
          </a:p>
        </p:txBody>
      </p:sp>
      <p:grpSp>
        <p:nvGrpSpPr>
          <p:cNvPr id="77" name="그룹 76"/>
          <p:cNvGrpSpPr/>
          <p:nvPr/>
        </p:nvGrpSpPr>
        <p:grpSpPr>
          <a:xfrm>
            <a:off x="742879" y="5095006"/>
            <a:ext cx="2716095" cy="246221"/>
            <a:chOff x="2816766" y="5676854"/>
            <a:chExt cx="2716095" cy="246221"/>
          </a:xfrm>
        </p:grpSpPr>
        <p:sp>
          <p:nvSpPr>
            <p:cNvPr id="87" name="직사각형 86">
              <a:extLst>
                <a:ext uri="{FF2B5EF4-FFF2-40B4-BE49-F238E27FC236}">
                  <a16:creationId xmlns:a16="http://schemas.microsoft.com/office/drawing/2014/main" id="{A1CF295E-6B3F-2766-45CA-F09B50CFCE7C}"/>
                </a:ext>
              </a:extLst>
            </p:cNvPr>
            <p:cNvSpPr/>
            <p:nvPr/>
          </p:nvSpPr>
          <p:spPr>
            <a:xfrm>
              <a:off x="2816766" y="5727020"/>
              <a:ext cx="345621" cy="157066"/>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a:ln>
                  <a:noFill/>
                </a:ln>
                <a:solidFill>
                  <a:prstClr val="white"/>
                </a:solidFill>
                <a:effectLst/>
                <a:uLnTx/>
                <a:uFillTx/>
                <a:latin typeface="LG Smart UI SemiBold" panose="020B0700000101010101" pitchFamily="50" charset="-127"/>
                <a:ea typeface="LG Smart UI SemiBold" panose="020B0700000101010101" pitchFamily="50" charset="-127"/>
                <a:cs typeface="+mn-cs"/>
              </a:endParaRPr>
            </a:p>
          </p:txBody>
        </p:sp>
        <p:sp>
          <p:nvSpPr>
            <p:cNvPr id="88" name="직사각형 87"/>
            <p:cNvSpPr/>
            <p:nvPr/>
          </p:nvSpPr>
          <p:spPr>
            <a:xfrm>
              <a:off x="3166508" y="5676854"/>
              <a:ext cx="2366353" cy="24622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rPr>
                <a:t>Adaptive AUTOSAR Functional Cluster</a:t>
              </a:r>
              <a:endParaRPr kumimoji="0" lang="en-US" sz="1800" b="0" i="0" u="none" strike="noStrike" kern="0" cap="none" spc="0" normalizeH="0" baseline="0" noProof="0" dirty="0">
                <a:ln>
                  <a:noFill/>
                </a:ln>
                <a:solidFill>
                  <a:prstClr val="black"/>
                </a:solidFill>
                <a:effectLst/>
                <a:uLnTx/>
                <a:uFillTx/>
                <a:latin typeface="맑은 고딕" panose="020F0502020204030204"/>
                <a:ea typeface="+mn-ea"/>
              </a:endParaRPr>
            </a:p>
          </p:txBody>
        </p:sp>
      </p:grpSp>
      <p:grpSp>
        <p:nvGrpSpPr>
          <p:cNvPr id="78" name="그룹 77"/>
          <p:cNvGrpSpPr/>
          <p:nvPr/>
        </p:nvGrpSpPr>
        <p:grpSpPr>
          <a:xfrm>
            <a:off x="4675947" y="5101628"/>
            <a:ext cx="2320153" cy="246221"/>
            <a:chOff x="2816766" y="6073772"/>
            <a:chExt cx="2320153" cy="246221"/>
          </a:xfrm>
        </p:grpSpPr>
        <p:sp>
          <p:nvSpPr>
            <p:cNvPr id="85" name="직사각형 84">
              <a:extLst>
                <a:ext uri="{FF2B5EF4-FFF2-40B4-BE49-F238E27FC236}">
                  <a16:creationId xmlns:a16="http://schemas.microsoft.com/office/drawing/2014/main" id="{A2F3B4E0-87BF-47F7-462E-6B168BF2BA16}"/>
                </a:ext>
              </a:extLst>
            </p:cNvPr>
            <p:cNvSpPr/>
            <p:nvPr/>
          </p:nvSpPr>
          <p:spPr>
            <a:xfrm>
              <a:off x="2816766" y="6120349"/>
              <a:ext cx="345621" cy="153065"/>
            </a:xfrm>
            <a:prstGeom prst="rect">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a:ln>
                  <a:noFill/>
                </a:ln>
                <a:solidFill>
                  <a:prstClr val="white"/>
                </a:solidFill>
                <a:effectLst/>
                <a:uLnTx/>
                <a:uFillTx/>
                <a:latin typeface="LG Smart UI SemiBold" panose="020B0700000101010101" pitchFamily="50" charset="-127"/>
                <a:ea typeface="LG Smart UI SemiBold" panose="020B0700000101010101" pitchFamily="50" charset="-127"/>
                <a:cs typeface="+mn-cs"/>
              </a:endParaRPr>
            </a:p>
          </p:txBody>
        </p:sp>
        <p:sp>
          <p:nvSpPr>
            <p:cNvPr id="86" name="직사각형 85"/>
            <p:cNvSpPr/>
            <p:nvPr/>
          </p:nvSpPr>
          <p:spPr>
            <a:xfrm>
              <a:off x="3166508" y="6073772"/>
              <a:ext cx="1970411" cy="24622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rPr>
                <a:t>Adaptive AUTOSAR Application</a:t>
              </a:r>
              <a:endParaRPr kumimoji="0" lang="en-US" sz="1800" b="0" i="0" u="none" strike="noStrike" kern="0" cap="none" spc="0" normalizeH="0" baseline="0" noProof="0" dirty="0">
                <a:ln>
                  <a:noFill/>
                </a:ln>
                <a:solidFill>
                  <a:prstClr val="black"/>
                </a:solidFill>
                <a:effectLst/>
                <a:uLnTx/>
                <a:uFillTx/>
                <a:latin typeface="맑은 고딕" panose="020F0502020204030204"/>
                <a:ea typeface="+mn-ea"/>
              </a:endParaRPr>
            </a:p>
          </p:txBody>
        </p:sp>
      </p:grpSp>
      <p:grpSp>
        <p:nvGrpSpPr>
          <p:cNvPr id="79" name="그룹 78"/>
          <p:cNvGrpSpPr/>
          <p:nvPr/>
        </p:nvGrpSpPr>
        <p:grpSpPr>
          <a:xfrm>
            <a:off x="737135" y="5385951"/>
            <a:ext cx="4090557" cy="246221"/>
            <a:chOff x="2816765" y="6465099"/>
            <a:chExt cx="4090557" cy="246221"/>
          </a:xfrm>
        </p:grpSpPr>
        <p:sp>
          <p:nvSpPr>
            <p:cNvPr id="83" name="직사각형 82">
              <a:extLst>
                <a:ext uri="{FF2B5EF4-FFF2-40B4-BE49-F238E27FC236}">
                  <a16:creationId xmlns:a16="http://schemas.microsoft.com/office/drawing/2014/main" id="{A1CF295E-6B3F-2766-45CA-F09B50CFCE7C}"/>
                </a:ext>
              </a:extLst>
            </p:cNvPr>
            <p:cNvSpPr/>
            <p:nvPr/>
          </p:nvSpPr>
          <p:spPr>
            <a:xfrm>
              <a:off x="2816765" y="6509677"/>
              <a:ext cx="345621" cy="157066"/>
            </a:xfrm>
            <a:prstGeom prst="rect">
              <a:avLst/>
            </a:prstGeom>
            <a:solidFill>
              <a:srgbClr val="FFFF99"/>
            </a:solidFill>
            <a:ln w="6350" cap="flat" cmpd="sng" algn="ctr">
              <a:solidFill>
                <a:srgbClr val="AFA70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a:ln>
                  <a:noFill/>
                </a:ln>
                <a:solidFill>
                  <a:prstClr val="white"/>
                </a:solidFill>
                <a:effectLst/>
                <a:uLnTx/>
                <a:uFillTx/>
                <a:latin typeface="LG Smart UI SemiBold" panose="020B0700000101010101" pitchFamily="50" charset="-127"/>
                <a:ea typeface="LG Smart UI SemiBold" panose="020B0700000101010101" pitchFamily="50" charset="-127"/>
                <a:cs typeface="+mn-cs"/>
              </a:endParaRPr>
            </a:p>
          </p:txBody>
        </p:sp>
        <p:sp>
          <p:nvSpPr>
            <p:cNvPr id="84" name="직사각형 83"/>
            <p:cNvSpPr/>
            <p:nvPr/>
          </p:nvSpPr>
          <p:spPr>
            <a:xfrm>
              <a:off x="3162386" y="6465099"/>
              <a:ext cx="3744936" cy="24622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rPr>
                <a:t>Adaptive AUTOSAR Functional Cluster (Project</a:t>
              </a:r>
              <a:r>
                <a:rPr kumimoji="0" lang="en-US" altLang="ko-KR" sz="1000" b="0" i="0" u="none" strike="noStrike" kern="0" cap="none" spc="0" normalizeH="0" noProof="0" dirty="0">
                  <a:ln>
                    <a:noFill/>
                  </a:ln>
                  <a:solidFill>
                    <a:prstClr val="black"/>
                  </a:solidFill>
                  <a:effectLst/>
                  <a:uLnTx/>
                  <a:uFillTx/>
                  <a:latin typeface="LG Smart UI SemiBold" panose="020B0700000101010101" pitchFamily="50" charset="-127"/>
                  <a:ea typeface="LG Smart UI SemiBold" panose="020B0700000101010101" pitchFamily="50" charset="-127"/>
                </a:rPr>
                <a:t> scope </a:t>
              </a:r>
              <a:r>
                <a:rPr kumimoji="0" lang="en-US" altLang="ko-KR" sz="1000" b="0" kern="0" dirty="0">
                  <a:solidFill>
                    <a:prstClr val="black"/>
                  </a:solidFill>
                  <a:latin typeface="LG Smart UI SemiBold" panose="020B0700000101010101" pitchFamily="50" charset="-127"/>
                  <a:ea typeface="LG Smart UI SemiBold" panose="020B0700000101010101" pitchFamily="50" charset="-127"/>
                </a:rPr>
                <a:t>except</a:t>
              </a:r>
              <a:r>
                <a:rPr kumimoji="0" lang="en-US" altLang="ko-KR"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rPr>
                <a:t>)</a:t>
              </a:r>
              <a:endParaRPr kumimoji="0" lang="en-US" sz="1800" b="0" i="0" u="none" strike="noStrike" kern="0" cap="none" spc="0" normalizeH="0" baseline="0" noProof="0" dirty="0">
                <a:ln>
                  <a:noFill/>
                </a:ln>
                <a:solidFill>
                  <a:prstClr val="black"/>
                </a:solidFill>
                <a:effectLst/>
                <a:uLnTx/>
                <a:uFillTx/>
                <a:latin typeface="맑은 고딕" panose="020F0502020204030204"/>
                <a:ea typeface="+mn-ea"/>
              </a:endParaRPr>
            </a:p>
          </p:txBody>
        </p:sp>
      </p:grpSp>
      <p:grpSp>
        <p:nvGrpSpPr>
          <p:cNvPr id="80" name="그룹 79"/>
          <p:cNvGrpSpPr/>
          <p:nvPr/>
        </p:nvGrpSpPr>
        <p:grpSpPr>
          <a:xfrm>
            <a:off x="4675947" y="5382095"/>
            <a:ext cx="1076911" cy="246221"/>
            <a:chOff x="2816765" y="6738906"/>
            <a:chExt cx="1076911" cy="246221"/>
          </a:xfrm>
        </p:grpSpPr>
        <p:cxnSp>
          <p:nvCxnSpPr>
            <p:cNvPr id="81" name="직선 연결선 80">
              <a:extLst>
                <a:ext uri="{FF2B5EF4-FFF2-40B4-BE49-F238E27FC236}">
                  <a16:creationId xmlns:a16="http://schemas.microsoft.com/office/drawing/2014/main" id="{6AC133DC-B6ED-23B2-A848-72A04A0DD806}"/>
                </a:ext>
              </a:extLst>
            </p:cNvPr>
            <p:cNvCxnSpPr>
              <a:cxnSpLocks/>
            </p:cNvCxnSpPr>
            <p:nvPr/>
          </p:nvCxnSpPr>
          <p:spPr>
            <a:xfrm>
              <a:off x="2816765" y="6855436"/>
              <a:ext cx="348061" cy="0"/>
            </a:xfrm>
            <a:prstGeom prst="line">
              <a:avLst/>
            </a:prstGeom>
            <a:noFill/>
            <a:ln w="19050" cap="flat" cmpd="sng" algn="ctr">
              <a:solidFill>
                <a:sysClr val="windowText" lastClr="000000"/>
              </a:solidFill>
              <a:prstDash val="sysDash"/>
              <a:miter lim="800000"/>
              <a:tailEnd type="stealth"/>
            </a:ln>
            <a:effectLst/>
          </p:spPr>
        </p:cxnSp>
        <p:sp>
          <p:nvSpPr>
            <p:cNvPr id="82" name="직사각형 81"/>
            <p:cNvSpPr/>
            <p:nvPr/>
          </p:nvSpPr>
          <p:spPr>
            <a:xfrm>
              <a:off x="3162386" y="6738906"/>
              <a:ext cx="731290" cy="24622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rPr>
                <a:t>Data flow</a:t>
              </a:r>
              <a:endParaRPr kumimoji="0" lang="en-US" sz="1800" b="0" i="0" u="none" strike="noStrike" kern="0" cap="none" spc="0" normalizeH="0" baseline="0" noProof="0" dirty="0">
                <a:ln>
                  <a:noFill/>
                </a:ln>
                <a:solidFill>
                  <a:prstClr val="black"/>
                </a:solidFill>
                <a:effectLst/>
                <a:uLnTx/>
                <a:uFillTx/>
                <a:latin typeface="맑은 고딕" panose="020F0502020204030204"/>
                <a:ea typeface="+mn-ea"/>
              </a:endParaRPr>
            </a:p>
          </p:txBody>
        </p:sp>
      </p:grpSp>
      <p:sp>
        <p:nvSpPr>
          <p:cNvPr id="51" name="텍스트 개체 틀 3"/>
          <p:cNvSpPr txBox="1">
            <a:spLocks/>
          </p:cNvSpPr>
          <p:nvPr/>
        </p:nvSpPr>
        <p:spPr>
          <a:xfrm>
            <a:off x="438485" y="5762918"/>
            <a:ext cx="11202131" cy="955070"/>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defRPr/>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Project Scope</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300" dirty="0">
                <a:latin typeface="LG Smart UI SemiBold" panose="020B0700000101010101" pitchFamily="50" charset="-127"/>
                <a:ea typeface="LG Smart UI SemiBold" panose="020B0700000101010101" pitchFamily="50" charset="-127"/>
                <a:cs typeface="Arial" panose="020B0604020202020204" pitchFamily="34" charset="0"/>
              </a:rPr>
              <a:t>- Design/implementation of UCM Master functions compliant with Toyota and AUTOSAR Adaptive Standard</a:t>
            </a:r>
            <a:br>
              <a:rPr lang="en-US" altLang="ko-KR" sz="13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300" dirty="0">
                <a:latin typeface="LG Smart UI SemiBold" panose="020B0700000101010101" pitchFamily="50" charset="-127"/>
                <a:ea typeface="LG Smart UI SemiBold" panose="020B0700000101010101" pitchFamily="50" charset="-127"/>
                <a:cs typeface="Arial" panose="020B0604020202020204" pitchFamily="34" charset="0"/>
              </a:rPr>
              <a:t>- Provides an interface for interaction with Adaptive AUTOSAR Application</a:t>
            </a:r>
            <a:br>
              <a:rPr lang="en-US" altLang="ko-KR" sz="13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300" dirty="0">
                <a:latin typeface="LG Smart UI SemiBold" panose="020B0700000101010101" pitchFamily="50" charset="-127"/>
                <a:ea typeface="LG Smart UI SemiBold" panose="020B0700000101010101" pitchFamily="50" charset="-127"/>
                <a:cs typeface="Arial" panose="020B0604020202020204" pitchFamily="34" charset="0"/>
              </a:rPr>
              <a:t>- </a:t>
            </a:r>
            <a:r>
              <a:rPr lang="en-US" altLang="ko-KR" sz="1100" dirty="0">
                <a:latin typeface="LG Smart UI SemiBold" panose="020B0700000101010101" pitchFamily="50" charset="-127"/>
                <a:ea typeface="LG Smart UI SemiBold" panose="020B0700000101010101" pitchFamily="50" charset="-127"/>
                <a:cs typeface="Arial" panose="020B0604020202020204" pitchFamily="34" charset="0"/>
              </a:rPr>
              <a:t>In order to use the functions of other AUTOSAR Adaptive Functional Clusters, Lib / Interface provided by other Functional Clusters is included (Use)</a:t>
            </a:r>
          </a:p>
        </p:txBody>
      </p:sp>
    </p:spTree>
    <p:extLst>
      <p:ext uri="{BB962C8B-B14F-4D97-AF65-F5344CB8AC3E}">
        <p14:creationId xmlns:p14="http://schemas.microsoft.com/office/powerpoint/2010/main" val="32102974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1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4">
      <a:majorFont>
        <a:latin typeface="Arial Narrow"/>
        <a:ea typeface="LG스마트체 Bold"/>
        <a:cs typeface=""/>
      </a:majorFont>
      <a:minorFont>
        <a:latin typeface="Arial"/>
        <a:ea typeface="LG스마트체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00"/>
        </a:solidFill>
      </a:spPr>
      <a:bodyPr>
        <a:spAutoFit/>
      </a:bodyPr>
      <a:lstStyle>
        <a:defPPr marL="0" marR="0">
          <a:spcBef>
            <a:spcPts val="0"/>
          </a:spcBef>
          <a:spcAft>
            <a:spcPts val="0"/>
          </a:spcAft>
          <a:defRPr sz="1000" dirty="0">
            <a:solidFill>
              <a:srgbClr val="000000"/>
            </a:solidFill>
            <a:latin typeface="Malgun Gothic" panose="020B0503020000020004" pitchFamily="50" charset="-127"/>
            <a:ea typeface="Malgun Gothic" panose="020B0503020000020004" pitchFamily="50" charset="-127"/>
          </a:defRPr>
        </a:defPPr>
      </a:lstStyle>
    </a:spDef>
    <a:txDef>
      <a:spPr>
        <a:noFill/>
      </a:spPr>
      <a:bodyPr wrap="none" rtlCol="0">
        <a:spAutoFit/>
      </a:bodyPr>
      <a:lstStyle>
        <a:defPPr>
          <a:defRPr dirty="0" smtClean="0">
            <a:latin typeface="Arial Narrow" panose="020B0606020202030204" pitchFamily="34" charset="0"/>
            <a:ea typeface="LG스마트체 Regular" panose="020B0600000101010101" pitchFamily="50" charset="-127"/>
          </a:defRPr>
        </a:defPPr>
      </a:lstStyle>
    </a:txDef>
  </a:objectDefaults>
  <a:extraClrSchemeLst/>
</a:theme>
</file>

<file path=ppt/theme/theme10.xml><?xml version="1.0" encoding="utf-8"?>
<a:theme xmlns:a="http://schemas.openxmlformats.org/drawingml/2006/main" name="5_기본 디자인">
  <a:themeElements>
    <a:clrScheme name="1_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기본 디자인">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noFill/>
          <a:miter lim="800000"/>
          <a:headEnd/>
          <a:tailEnd/>
        </a:ln>
      </a:spPr>
      <a:bodyPr wrap="none" lIns="0" tIns="0" rIns="0" bIns="0" anchor="t">
        <a:spAutoFit/>
      </a:bodyPr>
      <a:lstStyle>
        <a:defPPr>
          <a:buFont typeface="Wingdings" pitchFamily="2" charset="2"/>
          <a:buChar char="§"/>
          <a:defRPr sz="1200" b="1" smtClean="0">
            <a:latin typeface="Arial Narrow" panose="020B0606020202030204" pitchFamily="34" charset="0"/>
            <a:ea typeface="LG스마트체 Regular" panose="020B0600000101010101" pitchFamily="50" charset="-127"/>
            <a:cs typeface="Arial" pitchFamily="34" charset="0"/>
          </a:defRPr>
        </a:defPPr>
      </a:lstStyle>
    </a:spDef>
  </a:objectDefaults>
  <a:extraClrSchemeLst>
    <a:extraClrScheme>
      <a:clrScheme name="1_기본 디자인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기본 디자인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기본 디자인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기본 디자인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기본 디자인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기본 디자인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3_기본 디자인">
  <a:themeElements>
    <a:clrScheme name="1_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사내문서">
      <a:majorFont>
        <a:latin typeface="Arial Narrow"/>
        <a:ea typeface="LG스마트체 Regular"/>
        <a:cs typeface=""/>
      </a:majorFont>
      <a:minorFont>
        <a:latin typeface="Arial Narrow"/>
        <a:ea typeface="LG스마트체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00"/>
        </a:solidFill>
        <a:ln>
          <a:noFill/>
        </a:ln>
      </a:spPr>
      <a:bodyPr rtlCol="0" anchor="ctr"/>
      <a:lstStyle>
        <a:defPPr algn="ctr">
          <a:defRPr smtClean="0">
            <a:solidFill>
              <a:schemeClr val="tx1"/>
            </a:solidFill>
            <a:latin typeface="Arial Narrow" panose="020B0606020202030204" pitchFamily="34" charset="0"/>
            <a:ea typeface="LG스마트체 Regular" panose="020B0600000101010101" pitchFamily="50" charset="-127"/>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50000"/>
              <a:lumOff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sz="1100" dirty="0" smtClean="0">
            <a:latin typeface="Arial Narrow" panose="020B0606020202030204" pitchFamily="34" charset="0"/>
            <a:ea typeface="LG스마트체 Regular" panose="020B0600000101010101" pitchFamily="50" charset="-127"/>
          </a:defRPr>
        </a:defPPr>
      </a:lstStyle>
    </a:txDef>
  </a:objectDefaults>
  <a:extraClrSchemeLst>
    <a:extraClrScheme>
      <a:clrScheme name="1_기본 디자인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기본 디자인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기본 디자인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기본 디자인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기본 디자인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기본 디자인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0_Blank">
  <a:themeElements>
    <a:clrScheme name="7_Blank 1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7_Blank">
      <a:majorFont>
        <a:latin typeface="Arial"/>
        <a:ea typeface="돋움"/>
        <a:cs typeface=""/>
      </a:majorFont>
      <a:minorFont>
        <a:latin typeface="Arial"/>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spPr>
      <a:bodyPr rot="0" spcFirstLastPara="0" vertOverflow="overflow" horzOverflow="overflow" vert="horz" wrap="none" lIns="0" tIns="0" rIns="0" bIns="0" numCol="1" spcCol="0" rtlCol="0" fromWordArt="0" anchor="ctr" anchorCtr="0" forceAA="0" compatLnSpc="1">
        <a:prstTxWarp prst="textNoShape">
          <a:avLst/>
        </a:prstTxWarp>
        <a:noAutofit/>
      </a:bodyPr>
      <a:lstStyle>
        <a:defPPr marL="0" marR="0" indent="0" algn="ctr" defTabSz="914400" rtl="0" eaLnBrk="1" fontAlgn="base" latinLnBrk="1" hangingPunct="1">
          <a:spcBef>
            <a:spcPct val="0"/>
          </a:spcBef>
          <a:spcAft>
            <a:spcPct val="0"/>
          </a:spcAft>
          <a:buClrTx/>
          <a:buSzTx/>
          <a:tabLst/>
          <a:defRPr kumimoji="1" sz="1200" b="1" dirty="0" smtClean="0">
            <a:latin typeface="Arial" charset="0"/>
            <a:ea typeface="돋움" pitchFamily="50" charset="-127"/>
            <a:cs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32" tIns="45715" rIns="91432" bIns="45715" numCol="1" anchor="ctr" anchorCtr="0" compatLnSpc="1">
        <a:prstTxWarp prst="textNoShape">
          <a:avLst/>
        </a:prstTxWarp>
        <a:spAutoFit/>
      </a:bodyPr>
      <a:lstStyle>
        <a:defPPr marL="0" marR="0" indent="0" algn="ctr" defTabSz="914400" rtl="0" eaLnBrk="1" fontAlgn="base" latinLnBrk="1" hangingPunct="1">
          <a:lnSpc>
            <a:spcPct val="130000"/>
          </a:lnSpc>
          <a:spcBef>
            <a:spcPct val="0"/>
          </a:spcBef>
          <a:spcAft>
            <a:spcPct val="0"/>
          </a:spcAft>
          <a:buClrTx/>
          <a:buSzTx/>
          <a:buFontTx/>
          <a:buChar char="•"/>
          <a:tabLst/>
          <a:defRPr kumimoji="1" lang="ko-KR" altLang="en-US" sz="1200" b="1" i="0" u="none" strike="noStrike" cap="none" normalizeH="0" baseline="0" smtClean="0">
            <a:ln>
              <a:noFill/>
            </a:ln>
            <a:solidFill>
              <a:schemeClr val="tx1"/>
            </a:solidFill>
            <a:effectLst/>
            <a:latin typeface="Arial" charset="0"/>
            <a:ea typeface="돋움" pitchFamily="50" charset="-127"/>
            <a:cs typeface="Arial"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a:spPr>
      <a:bodyPr wrap="none" lIns="0" tIns="0" rIns="0" bIns="0">
        <a:spAutoFit/>
      </a:bodyPr>
      <a:lstStyle>
        <a:defPPr marL="263525" indent="-263525" eaLnBrk="1" hangingPunct="1">
          <a:lnSpc>
            <a:spcPts val="1900"/>
          </a:lnSpc>
          <a:spcBef>
            <a:spcPts val="600"/>
          </a:spcBef>
          <a:buFont typeface="Wingdings" pitchFamily="2" charset="2"/>
          <a:buChar char="q"/>
          <a:defRPr sz="1400" dirty="0" smtClean="0">
            <a:latin typeface="Arial Narrow" panose="020B0606020202030204" pitchFamily="34" charset="0"/>
            <a:ea typeface="LG스마트체 Regular" panose="020B0600000101010101" pitchFamily="50" charset="-127"/>
          </a:defRPr>
        </a:defPPr>
      </a:lstStyle>
    </a:txDef>
  </a:objectDefaults>
  <a:extraClrSchemeLst>
    <a:extraClrScheme>
      <a:clrScheme name="7_Blank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7_Blank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7_Blank 3">
        <a:dk1>
          <a:srgbClr val="002960"/>
        </a:dk1>
        <a:lt1>
          <a:srgbClr val="FFFFFF"/>
        </a:lt1>
        <a:dk2>
          <a:srgbClr val="002960"/>
        </a:dk2>
        <a:lt2>
          <a:srgbClr val="FFBE3D"/>
        </a:lt2>
        <a:accent1>
          <a:srgbClr val="0066CC"/>
        </a:accent1>
        <a:accent2>
          <a:srgbClr val="5F8DFF"/>
        </a:accent2>
        <a:accent3>
          <a:srgbClr val="AAACB6"/>
        </a:accent3>
        <a:accent4>
          <a:srgbClr val="DADADA"/>
        </a:accent4>
        <a:accent5>
          <a:srgbClr val="AAB8E2"/>
        </a:accent5>
        <a:accent6>
          <a:srgbClr val="557FE7"/>
        </a:accent6>
        <a:hlink>
          <a:srgbClr val="96C5F8"/>
        </a:hlink>
        <a:folHlink>
          <a:srgbClr val="D8E9FC"/>
        </a:folHlink>
      </a:clrScheme>
      <a:clrMap bg1="dk2" tx1="lt1" bg2="dk1" tx2="lt2" accent1="accent1" accent2="accent2" accent3="accent3" accent4="accent4" accent5="accent5" accent6="accent6" hlink="hlink" folHlink="folHlink"/>
    </a:extraClrScheme>
    <a:extraClrScheme>
      <a:clrScheme name="7_Blank 4">
        <a:dk1>
          <a:srgbClr val="000000"/>
        </a:dk1>
        <a:lt1>
          <a:srgbClr val="FFFFFF"/>
        </a:lt1>
        <a:dk2>
          <a:srgbClr val="000000"/>
        </a:dk2>
        <a:lt2>
          <a:srgbClr val="FFBE3D"/>
        </a:lt2>
        <a:accent1>
          <a:srgbClr val="002960"/>
        </a:accent1>
        <a:accent2>
          <a:srgbClr val="0066CC"/>
        </a:accent2>
        <a:accent3>
          <a:srgbClr val="AAAAAA"/>
        </a:accent3>
        <a:accent4>
          <a:srgbClr val="DADADA"/>
        </a:accent4>
        <a:accent5>
          <a:srgbClr val="AAACB6"/>
        </a:accent5>
        <a:accent6>
          <a:srgbClr val="005CB9"/>
        </a:accent6>
        <a:hlink>
          <a:srgbClr val="91B0FF"/>
        </a:hlink>
        <a:folHlink>
          <a:srgbClr val="C7E0FB"/>
        </a:folHlink>
      </a:clrScheme>
      <a:clrMap bg1="dk2" tx1="lt1" bg2="dk1" tx2="lt2" accent1="accent1" accent2="accent2" accent3="accent3" accent4="accent4" accent5="accent5" accent6="accent6" hlink="hlink" folHlink="folHlink"/>
    </a:extraClrScheme>
    <a:extraClrScheme>
      <a:clrScheme name="7_Blank 5">
        <a:dk1>
          <a:srgbClr val="000000"/>
        </a:dk1>
        <a:lt1>
          <a:srgbClr val="FFFFFF"/>
        </a:lt1>
        <a:dk2>
          <a:srgbClr val="002960"/>
        </a:dk2>
        <a:lt2>
          <a:srgbClr val="FFFFFF"/>
        </a:lt2>
        <a:accent1>
          <a:srgbClr val="C7E0FB"/>
        </a:accent1>
        <a:accent2>
          <a:srgbClr val="FFCC66"/>
        </a:accent2>
        <a:accent3>
          <a:srgbClr val="FFFFFF"/>
        </a:accent3>
        <a:accent4>
          <a:srgbClr val="000000"/>
        </a:accent4>
        <a:accent5>
          <a:srgbClr val="E0EDFD"/>
        </a:accent5>
        <a:accent6>
          <a:srgbClr val="E7B95C"/>
        </a:accent6>
        <a:hlink>
          <a:srgbClr val="4F8636"/>
        </a:hlink>
        <a:folHlink>
          <a:srgbClr val="002960"/>
        </a:folHlink>
      </a:clrScheme>
      <a:clrMap bg1="lt1" tx1="dk1" bg2="lt2" tx2="dk2" accent1="accent1" accent2="accent2" accent3="accent3" accent4="accent4" accent5="accent5" accent6="accent6" hlink="hlink" folHlink="folHlink"/>
    </a:extraClrScheme>
    <a:extraClrScheme>
      <a:clrScheme name="7_Blank 6">
        <a:dk1>
          <a:srgbClr val="002960"/>
        </a:dk1>
        <a:lt1>
          <a:srgbClr val="FFFFFF"/>
        </a:lt1>
        <a:dk2>
          <a:srgbClr val="002960"/>
        </a:dk2>
        <a:lt2>
          <a:srgbClr val="FFBE3D"/>
        </a:lt2>
        <a:accent1>
          <a:srgbClr val="0066CC"/>
        </a:accent1>
        <a:accent2>
          <a:srgbClr val="4F8636"/>
        </a:accent2>
        <a:accent3>
          <a:srgbClr val="AAACB6"/>
        </a:accent3>
        <a:accent4>
          <a:srgbClr val="DADADA"/>
        </a:accent4>
        <a:accent5>
          <a:srgbClr val="AAB8E2"/>
        </a:accent5>
        <a:accent6>
          <a:srgbClr val="477930"/>
        </a:accent6>
        <a:hlink>
          <a:srgbClr val="FF9900"/>
        </a:hlink>
        <a:folHlink>
          <a:srgbClr val="FFBE3D"/>
        </a:folHlink>
      </a:clrScheme>
      <a:clrMap bg1="dk2" tx1="lt1" bg2="dk1" tx2="lt2" accent1="accent1" accent2="accent2" accent3="accent3" accent4="accent4" accent5="accent5" accent6="accent6" hlink="hlink" folHlink="folHlink"/>
    </a:extraClrScheme>
    <a:extraClrScheme>
      <a:clrScheme name="7_Blank 7">
        <a:dk1>
          <a:srgbClr val="000000"/>
        </a:dk1>
        <a:lt1>
          <a:srgbClr val="FFFFFF"/>
        </a:lt1>
        <a:dk2>
          <a:srgbClr val="000000"/>
        </a:dk2>
        <a:lt2>
          <a:srgbClr val="FFBE3D"/>
        </a:lt2>
        <a:accent1>
          <a:srgbClr val="0066CC"/>
        </a:accent1>
        <a:accent2>
          <a:srgbClr val="4F8636"/>
        </a:accent2>
        <a:accent3>
          <a:srgbClr val="AAAAAA"/>
        </a:accent3>
        <a:accent4>
          <a:srgbClr val="DADADA"/>
        </a:accent4>
        <a:accent5>
          <a:srgbClr val="AAB8E2"/>
        </a:accent5>
        <a:accent6>
          <a:srgbClr val="477930"/>
        </a:accent6>
        <a:hlink>
          <a:srgbClr val="FF9900"/>
        </a:hlink>
        <a:folHlink>
          <a:srgbClr val="FFBE3D"/>
        </a:folHlink>
      </a:clrScheme>
      <a:clrMap bg1="dk2" tx1="lt1" bg2="dk1" tx2="lt2" accent1="accent1" accent2="accent2" accent3="accent3" accent4="accent4" accent5="accent5" accent6="accent6" hlink="hlink" folHlink="folHlink"/>
    </a:extraClrScheme>
    <a:extraClrScheme>
      <a:clrScheme name="7_Blank 8">
        <a:dk1>
          <a:srgbClr val="000000"/>
        </a:dk1>
        <a:lt1>
          <a:srgbClr val="FFFFFF"/>
        </a:lt1>
        <a:dk2>
          <a:srgbClr val="002960"/>
        </a:dk2>
        <a:lt2>
          <a:srgbClr val="FFFFFF"/>
        </a:lt2>
        <a:accent1>
          <a:srgbClr val="C7E0FB"/>
        </a:accent1>
        <a:accent2>
          <a:srgbClr val="C7C293"/>
        </a:accent2>
        <a:accent3>
          <a:srgbClr val="FFFFFF"/>
        </a:accent3>
        <a:accent4>
          <a:srgbClr val="000000"/>
        </a:accent4>
        <a:accent5>
          <a:srgbClr val="E0EDFD"/>
        </a:accent5>
        <a:accent6>
          <a:srgbClr val="B4B085"/>
        </a:accent6>
        <a:hlink>
          <a:srgbClr val="50A2A0"/>
        </a:hlink>
        <a:folHlink>
          <a:srgbClr val="002960"/>
        </a:folHlink>
      </a:clrScheme>
      <a:clrMap bg1="lt1" tx1="dk1" bg2="lt2" tx2="dk2" accent1="accent1" accent2="accent2" accent3="accent3" accent4="accent4" accent5="accent5" accent6="accent6" hlink="hlink" folHlink="folHlink"/>
    </a:extraClrScheme>
    <a:extraClrScheme>
      <a:clrScheme name="7_Blank 9">
        <a:dk1>
          <a:srgbClr val="002960"/>
        </a:dk1>
        <a:lt1>
          <a:srgbClr val="FFFFFF"/>
        </a:lt1>
        <a:dk2>
          <a:srgbClr val="002960"/>
        </a:dk2>
        <a:lt2>
          <a:srgbClr val="FFBE3D"/>
        </a:lt2>
        <a:accent1>
          <a:srgbClr val="0066CC"/>
        </a:accent1>
        <a:accent2>
          <a:srgbClr val="50A2A0"/>
        </a:accent2>
        <a:accent3>
          <a:srgbClr val="AAACB6"/>
        </a:accent3>
        <a:accent4>
          <a:srgbClr val="DADADA"/>
        </a:accent4>
        <a:accent5>
          <a:srgbClr val="AAB8E2"/>
        </a:accent5>
        <a:accent6>
          <a:srgbClr val="489291"/>
        </a:accent6>
        <a:hlink>
          <a:srgbClr val="C7C293"/>
        </a:hlink>
        <a:folHlink>
          <a:srgbClr val="FFBE3D"/>
        </a:folHlink>
      </a:clrScheme>
      <a:clrMap bg1="dk2" tx1="lt1" bg2="dk1" tx2="lt2" accent1="accent1" accent2="accent2" accent3="accent3" accent4="accent4" accent5="accent5" accent6="accent6" hlink="hlink" folHlink="folHlink"/>
    </a:extraClrScheme>
    <a:extraClrScheme>
      <a:clrScheme name="7_Blank 10">
        <a:dk1>
          <a:srgbClr val="000000"/>
        </a:dk1>
        <a:lt1>
          <a:srgbClr val="FFFFFF"/>
        </a:lt1>
        <a:dk2>
          <a:srgbClr val="000000"/>
        </a:dk2>
        <a:lt2>
          <a:srgbClr val="FFBE3D"/>
        </a:lt2>
        <a:accent1>
          <a:srgbClr val="174A7C"/>
        </a:accent1>
        <a:accent2>
          <a:srgbClr val="50A2A0"/>
        </a:accent2>
        <a:accent3>
          <a:srgbClr val="AAAAAA"/>
        </a:accent3>
        <a:accent4>
          <a:srgbClr val="DADADA"/>
        </a:accent4>
        <a:accent5>
          <a:srgbClr val="ABB1BF"/>
        </a:accent5>
        <a:accent6>
          <a:srgbClr val="489291"/>
        </a:accent6>
        <a:hlink>
          <a:srgbClr val="C7C293"/>
        </a:hlink>
        <a:folHlink>
          <a:srgbClr val="FFBE3D"/>
        </a:folHlink>
      </a:clrScheme>
      <a:clrMap bg1="dk2" tx1="lt1" bg2="dk1" tx2="lt2" accent1="accent1" accent2="accent2" accent3="accent3" accent4="accent4" accent5="accent5" accent6="accent6" hlink="hlink" folHlink="folHlink"/>
    </a:extraClrScheme>
    <a:extraClrScheme>
      <a:clrScheme name="7_Blank 1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7_Blank 1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1_Blank">
  <a:themeElements>
    <a:clrScheme name="7_Blank 1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7_Blank">
      <a:majorFont>
        <a:latin typeface="Arial"/>
        <a:ea typeface="돋움"/>
        <a:cs typeface=""/>
      </a:majorFont>
      <a:minorFont>
        <a:latin typeface="Arial"/>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spPr>
      <a:bodyPr rot="0" spcFirstLastPara="0" vertOverflow="overflow" horzOverflow="overflow" vert="horz" wrap="none" lIns="0" tIns="0" rIns="0" bIns="0" numCol="1" spcCol="0" rtlCol="0" fromWordArt="0" anchor="ctr" anchorCtr="0" forceAA="0" compatLnSpc="1">
        <a:prstTxWarp prst="textNoShape">
          <a:avLst/>
        </a:prstTxWarp>
        <a:noAutofit/>
      </a:bodyPr>
      <a:lstStyle>
        <a:defPPr marL="0" marR="0" indent="0" algn="ctr" defTabSz="914400" rtl="0" eaLnBrk="1" fontAlgn="base" latinLnBrk="1" hangingPunct="1">
          <a:spcBef>
            <a:spcPct val="0"/>
          </a:spcBef>
          <a:spcAft>
            <a:spcPct val="0"/>
          </a:spcAft>
          <a:buClrTx/>
          <a:buSzTx/>
          <a:tabLst/>
          <a:defRPr kumimoji="1" sz="1200" b="1" dirty="0" smtClean="0">
            <a:latin typeface="Arial" charset="0"/>
            <a:ea typeface="돋움" pitchFamily="50" charset="-127"/>
            <a:cs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32" tIns="45715" rIns="91432" bIns="45715" numCol="1" anchor="ctr" anchorCtr="0" compatLnSpc="1">
        <a:prstTxWarp prst="textNoShape">
          <a:avLst/>
        </a:prstTxWarp>
        <a:spAutoFit/>
      </a:bodyPr>
      <a:lstStyle>
        <a:defPPr marL="0" marR="0" indent="0" algn="ctr" defTabSz="914400" rtl="0" eaLnBrk="1" fontAlgn="base" latinLnBrk="1" hangingPunct="1">
          <a:lnSpc>
            <a:spcPct val="130000"/>
          </a:lnSpc>
          <a:spcBef>
            <a:spcPct val="0"/>
          </a:spcBef>
          <a:spcAft>
            <a:spcPct val="0"/>
          </a:spcAft>
          <a:buClrTx/>
          <a:buSzTx/>
          <a:buFontTx/>
          <a:buChar char="•"/>
          <a:tabLst/>
          <a:defRPr kumimoji="1" lang="ko-KR" altLang="en-US" sz="1200" b="1" i="0" u="none" strike="noStrike" cap="none" normalizeH="0" baseline="0" smtClean="0">
            <a:ln>
              <a:noFill/>
            </a:ln>
            <a:solidFill>
              <a:schemeClr val="tx1"/>
            </a:solidFill>
            <a:effectLst/>
            <a:latin typeface="Arial" charset="0"/>
            <a:ea typeface="돋움" pitchFamily="50" charset="-127"/>
            <a:cs typeface="Arial"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a:spPr>
      <a:bodyPr wrap="none" lIns="0" tIns="0" rIns="0" bIns="0">
        <a:spAutoFit/>
      </a:bodyPr>
      <a:lstStyle>
        <a:defPPr marL="263525" indent="-263525" eaLnBrk="1" hangingPunct="1">
          <a:lnSpc>
            <a:spcPts val="1900"/>
          </a:lnSpc>
          <a:spcBef>
            <a:spcPts val="600"/>
          </a:spcBef>
          <a:buFont typeface="Wingdings" pitchFamily="2" charset="2"/>
          <a:buChar char="q"/>
          <a:defRPr sz="1400" dirty="0" smtClean="0">
            <a:latin typeface="Arial Narrow" panose="020B0606020202030204" pitchFamily="34" charset="0"/>
            <a:ea typeface="LG스마트체 Regular" panose="020B0600000101010101" pitchFamily="50" charset="-127"/>
          </a:defRPr>
        </a:defPPr>
      </a:lstStyle>
    </a:txDef>
  </a:objectDefaults>
  <a:extraClrSchemeLst>
    <a:extraClrScheme>
      <a:clrScheme name="7_Blank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7_Blank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7_Blank 3">
        <a:dk1>
          <a:srgbClr val="002960"/>
        </a:dk1>
        <a:lt1>
          <a:srgbClr val="FFFFFF"/>
        </a:lt1>
        <a:dk2>
          <a:srgbClr val="002960"/>
        </a:dk2>
        <a:lt2>
          <a:srgbClr val="FFBE3D"/>
        </a:lt2>
        <a:accent1>
          <a:srgbClr val="0066CC"/>
        </a:accent1>
        <a:accent2>
          <a:srgbClr val="5F8DFF"/>
        </a:accent2>
        <a:accent3>
          <a:srgbClr val="AAACB6"/>
        </a:accent3>
        <a:accent4>
          <a:srgbClr val="DADADA"/>
        </a:accent4>
        <a:accent5>
          <a:srgbClr val="AAB8E2"/>
        </a:accent5>
        <a:accent6>
          <a:srgbClr val="557FE7"/>
        </a:accent6>
        <a:hlink>
          <a:srgbClr val="96C5F8"/>
        </a:hlink>
        <a:folHlink>
          <a:srgbClr val="D8E9FC"/>
        </a:folHlink>
      </a:clrScheme>
      <a:clrMap bg1="dk2" tx1="lt1" bg2="dk1" tx2="lt2" accent1="accent1" accent2="accent2" accent3="accent3" accent4="accent4" accent5="accent5" accent6="accent6" hlink="hlink" folHlink="folHlink"/>
    </a:extraClrScheme>
    <a:extraClrScheme>
      <a:clrScheme name="7_Blank 4">
        <a:dk1>
          <a:srgbClr val="000000"/>
        </a:dk1>
        <a:lt1>
          <a:srgbClr val="FFFFFF"/>
        </a:lt1>
        <a:dk2>
          <a:srgbClr val="000000"/>
        </a:dk2>
        <a:lt2>
          <a:srgbClr val="FFBE3D"/>
        </a:lt2>
        <a:accent1>
          <a:srgbClr val="002960"/>
        </a:accent1>
        <a:accent2>
          <a:srgbClr val="0066CC"/>
        </a:accent2>
        <a:accent3>
          <a:srgbClr val="AAAAAA"/>
        </a:accent3>
        <a:accent4>
          <a:srgbClr val="DADADA"/>
        </a:accent4>
        <a:accent5>
          <a:srgbClr val="AAACB6"/>
        </a:accent5>
        <a:accent6>
          <a:srgbClr val="005CB9"/>
        </a:accent6>
        <a:hlink>
          <a:srgbClr val="91B0FF"/>
        </a:hlink>
        <a:folHlink>
          <a:srgbClr val="C7E0FB"/>
        </a:folHlink>
      </a:clrScheme>
      <a:clrMap bg1="dk2" tx1="lt1" bg2="dk1" tx2="lt2" accent1="accent1" accent2="accent2" accent3="accent3" accent4="accent4" accent5="accent5" accent6="accent6" hlink="hlink" folHlink="folHlink"/>
    </a:extraClrScheme>
    <a:extraClrScheme>
      <a:clrScheme name="7_Blank 5">
        <a:dk1>
          <a:srgbClr val="000000"/>
        </a:dk1>
        <a:lt1>
          <a:srgbClr val="FFFFFF"/>
        </a:lt1>
        <a:dk2>
          <a:srgbClr val="002960"/>
        </a:dk2>
        <a:lt2>
          <a:srgbClr val="FFFFFF"/>
        </a:lt2>
        <a:accent1>
          <a:srgbClr val="C7E0FB"/>
        </a:accent1>
        <a:accent2>
          <a:srgbClr val="FFCC66"/>
        </a:accent2>
        <a:accent3>
          <a:srgbClr val="FFFFFF"/>
        </a:accent3>
        <a:accent4>
          <a:srgbClr val="000000"/>
        </a:accent4>
        <a:accent5>
          <a:srgbClr val="E0EDFD"/>
        </a:accent5>
        <a:accent6>
          <a:srgbClr val="E7B95C"/>
        </a:accent6>
        <a:hlink>
          <a:srgbClr val="4F8636"/>
        </a:hlink>
        <a:folHlink>
          <a:srgbClr val="002960"/>
        </a:folHlink>
      </a:clrScheme>
      <a:clrMap bg1="lt1" tx1="dk1" bg2="lt2" tx2="dk2" accent1="accent1" accent2="accent2" accent3="accent3" accent4="accent4" accent5="accent5" accent6="accent6" hlink="hlink" folHlink="folHlink"/>
    </a:extraClrScheme>
    <a:extraClrScheme>
      <a:clrScheme name="7_Blank 6">
        <a:dk1>
          <a:srgbClr val="002960"/>
        </a:dk1>
        <a:lt1>
          <a:srgbClr val="FFFFFF"/>
        </a:lt1>
        <a:dk2>
          <a:srgbClr val="002960"/>
        </a:dk2>
        <a:lt2>
          <a:srgbClr val="FFBE3D"/>
        </a:lt2>
        <a:accent1>
          <a:srgbClr val="0066CC"/>
        </a:accent1>
        <a:accent2>
          <a:srgbClr val="4F8636"/>
        </a:accent2>
        <a:accent3>
          <a:srgbClr val="AAACB6"/>
        </a:accent3>
        <a:accent4>
          <a:srgbClr val="DADADA"/>
        </a:accent4>
        <a:accent5>
          <a:srgbClr val="AAB8E2"/>
        </a:accent5>
        <a:accent6>
          <a:srgbClr val="477930"/>
        </a:accent6>
        <a:hlink>
          <a:srgbClr val="FF9900"/>
        </a:hlink>
        <a:folHlink>
          <a:srgbClr val="FFBE3D"/>
        </a:folHlink>
      </a:clrScheme>
      <a:clrMap bg1="dk2" tx1="lt1" bg2="dk1" tx2="lt2" accent1="accent1" accent2="accent2" accent3="accent3" accent4="accent4" accent5="accent5" accent6="accent6" hlink="hlink" folHlink="folHlink"/>
    </a:extraClrScheme>
    <a:extraClrScheme>
      <a:clrScheme name="7_Blank 7">
        <a:dk1>
          <a:srgbClr val="000000"/>
        </a:dk1>
        <a:lt1>
          <a:srgbClr val="FFFFFF"/>
        </a:lt1>
        <a:dk2>
          <a:srgbClr val="000000"/>
        </a:dk2>
        <a:lt2>
          <a:srgbClr val="FFBE3D"/>
        </a:lt2>
        <a:accent1>
          <a:srgbClr val="0066CC"/>
        </a:accent1>
        <a:accent2>
          <a:srgbClr val="4F8636"/>
        </a:accent2>
        <a:accent3>
          <a:srgbClr val="AAAAAA"/>
        </a:accent3>
        <a:accent4>
          <a:srgbClr val="DADADA"/>
        </a:accent4>
        <a:accent5>
          <a:srgbClr val="AAB8E2"/>
        </a:accent5>
        <a:accent6>
          <a:srgbClr val="477930"/>
        </a:accent6>
        <a:hlink>
          <a:srgbClr val="FF9900"/>
        </a:hlink>
        <a:folHlink>
          <a:srgbClr val="FFBE3D"/>
        </a:folHlink>
      </a:clrScheme>
      <a:clrMap bg1="dk2" tx1="lt1" bg2="dk1" tx2="lt2" accent1="accent1" accent2="accent2" accent3="accent3" accent4="accent4" accent5="accent5" accent6="accent6" hlink="hlink" folHlink="folHlink"/>
    </a:extraClrScheme>
    <a:extraClrScheme>
      <a:clrScheme name="7_Blank 8">
        <a:dk1>
          <a:srgbClr val="000000"/>
        </a:dk1>
        <a:lt1>
          <a:srgbClr val="FFFFFF"/>
        </a:lt1>
        <a:dk2>
          <a:srgbClr val="002960"/>
        </a:dk2>
        <a:lt2>
          <a:srgbClr val="FFFFFF"/>
        </a:lt2>
        <a:accent1>
          <a:srgbClr val="C7E0FB"/>
        </a:accent1>
        <a:accent2>
          <a:srgbClr val="C7C293"/>
        </a:accent2>
        <a:accent3>
          <a:srgbClr val="FFFFFF"/>
        </a:accent3>
        <a:accent4>
          <a:srgbClr val="000000"/>
        </a:accent4>
        <a:accent5>
          <a:srgbClr val="E0EDFD"/>
        </a:accent5>
        <a:accent6>
          <a:srgbClr val="B4B085"/>
        </a:accent6>
        <a:hlink>
          <a:srgbClr val="50A2A0"/>
        </a:hlink>
        <a:folHlink>
          <a:srgbClr val="002960"/>
        </a:folHlink>
      </a:clrScheme>
      <a:clrMap bg1="lt1" tx1="dk1" bg2="lt2" tx2="dk2" accent1="accent1" accent2="accent2" accent3="accent3" accent4="accent4" accent5="accent5" accent6="accent6" hlink="hlink" folHlink="folHlink"/>
    </a:extraClrScheme>
    <a:extraClrScheme>
      <a:clrScheme name="7_Blank 9">
        <a:dk1>
          <a:srgbClr val="002960"/>
        </a:dk1>
        <a:lt1>
          <a:srgbClr val="FFFFFF"/>
        </a:lt1>
        <a:dk2>
          <a:srgbClr val="002960"/>
        </a:dk2>
        <a:lt2>
          <a:srgbClr val="FFBE3D"/>
        </a:lt2>
        <a:accent1>
          <a:srgbClr val="0066CC"/>
        </a:accent1>
        <a:accent2>
          <a:srgbClr val="50A2A0"/>
        </a:accent2>
        <a:accent3>
          <a:srgbClr val="AAACB6"/>
        </a:accent3>
        <a:accent4>
          <a:srgbClr val="DADADA"/>
        </a:accent4>
        <a:accent5>
          <a:srgbClr val="AAB8E2"/>
        </a:accent5>
        <a:accent6>
          <a:srgbClr val="489291"/>
        </a:accent6>
        <a:hlink>
          <a:srgbClr val="C7C293"/>
        </a:hlink>
        <a:folHlink>
          <a:srgbClr val="FFBE3D"/>
        </a:folHlink>
      </a:clrScheme>
      <a:clrMap bg1="dk2" tx1="lt1" bg2="dk1" tx2="lt2" accent1="accent1" accent2="accent2" accent3="accent3" accent4="accent4" accent5="accent5" accent6="accent6" hlink="hlink" folHlink="folHlink"/>
    </a:extraClrScheme>
    <a:extraClrScheme>
      <a:clrScheme name="7_Blank 10">
        <a:dk1>
          <a:srgbClr val="000000"/>
        </a:dk1>
        <a:lt1>
          <a:srgbClr val="FFFFFF"/>
        </a:lt1>
        <a:dk2>
          <a:srgbClr val="000000"/>
        </a:dk2>
        <a:lt2>
          <a:srgbClr val="FFBE3D"/>
        </a:lt2>
        <a:accent1>
          <a:srgbClr val="174A7C"/>
        </a:accent1>
        <a:accent2>
          <a:srgbClr val="50A2A0"/>
        </a:accent2>
        <a:accent3>
          <a:srgbClr val="AAAAAA"/>
        </a:accent3>
        <a:accent4>
          <a:srgbClr val="DADADA"/>
        </a:accent4>
        <a:accent5>
          <a:srgbClr val="ABB1BF"/>
        </a:accent5>
        <a:accent6>
          <a:srgbClr val="489291"/>
        </a:accent6>
        <a:hlink>
          <a:srgbClr val="C7C293"/>
        </a:hlink>
        <a:folHlink>
          <a:srgbClr val="FFBE3D"/>
        </a:folHlink>
      </a:clrScheme>
      <a:clrMap bg1="dk2" tx1="lt1" bg2="dk1" tx2="lt2" accent1="accent1" accent2="accent2" accent3="accent3" accent4="accent4" accent5="accent5" accent6="accent6" hlink="hlink" folHlink="folHlink"/>
    </a:extraClrScheme>
    <a:extraClrScheme>
      <a:clrScheme name="7_Blank 1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7_Blank 1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2_Blank">
  <a:themeElements>
    <a:clrScheme name="7_Blank 1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7_Blank">
      <a:majorFont>
        <a:latin typeface="Arial"/>
        <a:ea typeface="돋움"/>
        <a:cs typeface=""/>
      </a:majorFont>
      <a:minorFont>
        <a:latin typeface="Arial"/>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spPr>
      <a:bodyPr rot="0" spcFirstLastPara="0" vertOverflow="overflow" horzOverflow="overflow" vert="horz" wrap="none" lIns="0" tIns="0" rIns="0" bIns="0" numCol="1" spcCol="0" rtlCol="0" fromWordArt="0" anchor="ctr" anchorCtr="0" forceAA="0" compatLnSpc="1">
        <a:prstTxWarp prst="textNoShape">
          <a:avLst/>
        </a:prstTxWarp>
        <a:noAutofit/>
      </a:bodyPr>
      <a:lstStyle>
        <a:defPPr marL="0" marR="0" indent="0" algn="ctr" defTabSz="914400" rtl="0" eaLnBrk="1" fontAlgn="base" latinLnBrk="1" hangingPunct="1">
          <a:spcBef>
            <a:spcPct val="0"/>
          </a:spcBef>
          <a:spcAft>
            <a:spcPct val="0"/>
          </a:spcAft>
          <a:buClrTx/>
          <a:buSzTx/>
          <a:tabLst/>
          <a:defRPr kumimoji="1" sz="1200" b="1" dirty="0" smtClean="0">
            <a:latin typeface="Arial" charset="0"/>
            <a:ea typeface="돋움" pitchFamily="50" charset="-127"/>
            <a:cs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32" tIns="45715" rIns="91432" bIns="45715" numCol="1" anchor="ctr" anchorCtr="0" compatLnSpc="1">
        <a:prstTxWarp prst="textNoShape">
          <a:avLst/>
        </a:prstTxWarp>
        <a:spAutoFit/>
      </a:bodyPr>
      <a:lstStyle>
        <a:defPPr marL="0" marR="0" indent="0" algn="ctr" defTabSz="914400" rtl="0" eaLnBrk="1" fontAlgn="base" latinLnBrk="1" hangingPunct="1">
          <a:lnSpc>
            <a:spcPct val="130000"/>
          </a:lnSpc>
          <a:spcBef>
            <a:spcPct val="0"/>
          </a:spcBef>
          <a:spcAft>
            <a:spcPct val="0"/>
          </a:spcAft>
          <a:buClrTx/>
          <a:buSzTx/>
          <a:buFontTx/>
          <a:buChar char="•"/>
          <a:tabLst/>
          <a:defRPr kumimoji="1" lang="ko-KR" altLang="en-US" sz="1200" b="1" i="0" u="none" strike="noStrike" cap="none" normalizeH="0" baseline="0" smtClean="0">
            <a:ln>
              <a:noFill/>
            </a:ln>
            <a:solidFill>
              <a:schemeClr val="tx1"/>
            </a:solidFill>
            <a:effectLst/>
            <a:latin typeface="Arial" charset="0"/>
            <a:ea typeface="돋움" pitchFamily="50" charset="-127"/>
            <a:cs typeface="Arial"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a:spPr>
      <a:bodyPr wrap="none" lIns="0" tIns="0" rIns="0" bIns="0">
        <a:spAutoFit/>
      </a:bodyPr>
      <a:lstStyle>
        <a:defPPr marL="263525" indent="-263525" eaLnBrk="1" hangingPunct="1">
          <a:lnSpc>
            <a:spcPts val="1900"/>
          </a:lnSpc>
          <a:spcBef>
            <a:spcPts val="600"/>
          </a:spcBef>
          <a:buFont typeface="Wingdings" pitchFamily="2" charset="2"/>
          <a:buChar char="q"/>
          <a:defRPr sz="1400" dirty="0" smtClean="0">
            <a:latin typeface="Arial Narrow" panose="020B0606020202030204" pitchFamily="34" charset="0"/>
            <a:ea typeface="LG스마트체 Regular" panose="020B0600000101010101" pitchFamily="50" charset="-127"/>
          </a:defRPr>
        </a:defPPr>
      </a:lstStyle>
    </a:txDef>
  </a:objectDefaults>
  <a:extraClrSchemeLst>
    <a:extraClrScheme>
      <a:clrScheme name="7_Blank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7_Blank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7_Blank 3">
        <a:dk1>
          <a:srgbClr val="002960"/>
        </a:dk1>
        <a:lt1>
          <a:srgbClr val="FFFFFF"/>
        </a:lt1>
        <a:dk2>
          <a:srgbClr val="002960"/>
        </a:dk2>
        <a:lt2>
          <a:srgbClr val="FFBE3D"/>
        </a:lt2>
        <a:accent1>
          <a:srgbClr val="0066CC"/>
        </a:accent1>
        <a:accent2>
          <a:srgbClr val="5F8DFF"/>
        </a:accent2>
        <a:accent3>
          <a:srgbClr val="AAACB6"/>
        </a:accent3>
        <a:accent4>
          <a:srgbClr val="DADADA"/>
        </a:accent4>
        <a:accent5>
          <a:srgbClr val="AAB8E2"/>
        </a:accent5>
        <a:accent6>
          <a:srgbClr val="557FE7"/>
        </a:accent6>
        <a:hlink>
          <a:srgbClr val="96C5F8"/>
        </a:hlink>
        <a:folHlink>
          <a:srgbClr val="D8E9FC"/>
        </a:folHlink>
      </a:clrScheme>
      <a:clrMap bg1="dk2" tx1="lt1" bg2="dk1" tx2="lt2" accent1="accent1" accent2="accent2" accent3="accent3" accent4="accent4" accent5="accent5" accent6="accent6" hlink="hlink" folHlink="folHlink"/>
    </a:extraClrScheme>
    <a:extraClrScheme>
      <a:clrScheme name="7_Blank 4">
        <a:dk1>
          <a:srgbClr val="000000"/>
        </a:dk1>
        <a:lt1>
          <a:srgbClr val="FFFFFF"/>
        </a:lt1>
        <a:dk2>
          <a:srgbClr val="000000"/>
        </a:dk2>
        <a:lt2>
          <a:srgbClr val="FFBE3D"/>
        </a:lt2>
        <a:accent1>
          <a:srgbClr val="002960"/>
        </a:accent1>
        <a:accent2>
          <a:srgbClr val="0066CC"/>
        </a:accent2>
        <a:accent3>
          <a:srgbClr val="AAAAAA"/>
        </a:accent3>
        <a:accent4>
          <a:srgbClr val="DADADA"/>
        </a:accent4>
        <a:accent5>
          <a:srgbClr val="AAACB6"/>
        </a:accent5>
        <a:accent6>
          <a:srgbClr val="005CB9"/>
        </a:accent6>
        <a:hlink>
          <a:srgbClr val="91B0FF"/>
        </a:hlink>
        <a:folHlink>
          <a:srgbClr val="C7E0FB"/>
        </a:folHlink>
      </a:clrScheme>
      <a:clrMap bg1="dk2" tx1="lt1" bg2="dk1" tx2="lt2" accent1="accent1" accent2="accent2" accent3="accent3" accent4="accent4" accent5="accent5" accent6="accent6" hlink="hlink" folHlink="folHlink"/>
    </a:extraClrScheme>
    <a:extraClrScheme>
      <a:clrScheme name="7_Blank 5">
        <a:dk1>
          <a:srgbClr val="000000"/>
        </a:dk1>
        <a:lt1>
          <a:srgbClr val="FFFFFF"/>
        </a:lt1>
        <a:dk2>
          <a:srgbClr val="002960"/>
        </a:dk2>
        <a:lt2>
          <a:srgbClr val="FFFFFF"/>
        </a:lt2>
        <a:accent1>
          <a:srgbClr val="C7E0FB"/>
        </a:accent1>
        <a:accent2>
          <a:srgbClr val="FFCC66"/>
        </a:accent2>
        <a:accent3>
          <a:srgbClr val="FFFFFF"/>
        </a:accent3>
        <a:accent4>
          <a:srgbClr val="000000"/>
        </a:accent4>
        <a:accent5>
          <a:srgbClr val="E0EDFD"/>
        </a:accent5>
        <a:accent6>
          <a:srgbClr val="E7B95C"/>
        </a:accent6>
        <a:hlink>
          <a:srgbClr val="4F8636"/>
        </a:hlink>
        <a:folHlink>
          <a:srgbClr val="002960"/>
        </a:folHlink>
      </a:clrScheme>
      <a:clrMap bg1="lt1" tx1="dk1" bg2="lt2" tx2="dk2" accent1="accent1" accent2="accent2" accent3="accent3" accent4="accent4" accent5="accent5" accent6="accent6" hlink="hlink" folHlink="folHlink"/>
    </a:extraClrScheme>
    <a:extraClrScheme>
      <a:clrScheme name="7_Blank 6">
        <a:dk1>
          <a:srgbClr val="002960"/>
        </a:dk1>
        <a:lt1>
          <a:srgbClr val="FFFFFF"/>
        </a:lt1>
        <a:dk2>
          <a:srgbClr val="002960"/>
        </a:dk2>
        <a:lt2>
          <a:srgbClr val="FFBE3D"/>
        </a:lt2>
        <a:accent1>
          <a:srgbClr val="0066CC"/>
        </a:accent1>
        <a:accent2>
          <a:srgbClr val="4F8636"/>
        </a:accent2>
        <a:accent3>
          <a:srgbClr val="AAACB6"/>
        </a:accent3>
        <a:accent4>
          <a:srgbClr val="DADADA"/>
        </a:accent4>
        <a:accent5>
          <a:srgbClr val="AAB8E2"/>
        </a:accent5>
        <a:accent6>
          <a:srgbClr val="477930"/>
        </a:accent6>
        <a:hlink>
          <a:srgbClr val="FF9900"/>
        </a:hlink>
        <a:folHlink>
          <a:srgbClr val="FFBE3D"/>
        </a:folHlink>
      </a:clrScheme>
      <a:clrMap bg1="dk2" tx1="lt1" bg2="dk1" tx2="lt2" accent1="accent1" accent2="accent2" accent3="accent3" accent4="accent4" accent5="accent5" accent6="accent6" hlink="hlink" folHlink="folHlink"/>
    </a:extraClrScheme>
    <a:extraClrScheme>
      <a:clrScheme name="7_Blank 7">
        <a:dk1>
          <a:srgbClr val="000000"/>
        </a:dk1>
        <a:lt1>
          <a:srgbClr val="FFFFFF"/>
        </a:lt1>
        <a:dk2>
          <a:srgbClr val="000000"/>
        </a:dk2>
        <a:lt2>
          <a:srgbClr val="FFBE3D"/>
        </a:lt2>
        <a:accent1>
          <a:srgbClr val="0066CC"/>
        </a:accent1>
        <a:accent2>
          <a:srgbClr val="4F8636"/>
        </a:accent2>
        <a:accent3>
          <a:srgbClr val="AAAAAA"/>
        </a:accent3>
        <a:accent4>
          <a:srgbClr val="DADADA"/>
        </a:accent4>
        <a:accent5>
          <a:srgbClr val="AAB8E2"/>
        </a:accent5>
        <a:accent6>
          <a:srgbClr val="477930"/>
        </a:accent6>
        <a:hlink>
          <a:srgbClr val="FF9900"/>
        </a:hlink>
        <a:folHlink>
          <a:srgbClr val="FFBE3D"/>
        </a:folHlink>
      </a:clrScheme>
      <a:clrMap bg1="dk2" tx1="lt1" bg2="dk1" tx2="lt2" accent1="accent1" accent2="accent2" accent3="accent3" accent4="accent4" accent5="accent5" accent6="accent6" hlink="hlink" folHlink="folHlink"/>
    </a:extraClrScheme>
    <a:extraClrScheme>
      <a:clrScheme name="7_Blank 8">
        <a:dk1>
          <a:srgbClr val="000000"/>
        </a:dk1>
        <a:lt1>
          <a:srgbClr val="FFFFFF"/>
        </a:lt1>
        <a:dk2>
          <a:srgbClr val="002960"/>
        </a:dk2>
        <a:lt2>
          <a:srgbClr val="FFFFFF"/>
        </a:lt2>
        <a:accent1>
          <a:srgbClr val="C7E0FB"/>
        </a:accent1>
        <a:accent2>
          <a:srgbClr val="C7C293"/>
        </a:accent2>
        <a:accent3>
          <a:srgbClr val="FFFFFF"/>
        </a:accent3>
        <a:accent4>
          <a:srgbClr val="000000"/>
        </a:accent4>
        <a:accent5>
          <a:srgbClr val="E0EDFD"/>
        </a:accent5>
        <a:accent6>
          <a:srgbClr val="B4B085"/>
        </a:accent6>
        <a:hlink>
          <a:srgbClr val="50A2A0"/>
        </a:hlink>
        <a:folHlink>
          <a:srgbClr val="002960"/>
        </a:folHlink>
      </a:clrScheme>
      <a:clrMap bg1="lt1" tx1="dk1" bg2="lt2" tx2="dk2" accent1="accent1" accent2="accent2" accent3="accent3" accent4="accent4" accent5="accent5" accent6="accent6" hlink="hlink" folHlink="folHlink"/>
    </a:extraClrScheme>
    <a:extraClrScheme>
      <a:clrScheme name="7_Blank 9">
        <a:dk1>
          <a:srgbClr val="002960"/>
        </a:dk1>
        <a:lt1>
          <a:srgbClr val="FFFFFF"/>
        </a:lt1>
        <a:dk2>
          <a:srgbClr val="002960"/>
        </a:dk2>
        <a:lt2>
          <a:srgbClr val="FFBE3D"/>
        </a:lt2>
        <a:accent1>
          <a:srgbClr val="0066CC"/>
        </a:accent1>
        <a:accent2>
          <a:srgbClr val="50A2A0"/>
        </a:accent2>
        <a:accent3>
          <a:srgbClr val="AAACB6"/>
        </a:accent3>
        <a:accent4>
          <a:srgbClr val="DADADA"/>
        </a:accent4>
        <a:accent5>
          <a:srgbClr val="AAB8E2"/>
        </a:accent5>
        <a:accent6>
          <a:srgbClr val="489291"/>
        </a:accent6>
        <a:hlink>
          <a:srgbClr val="C7C293"/>
        </a:hlink>
        <a:folHlink>
          <a:srgbClr val="FFBE3D"/>
        </a:folHlink>
      </a:clrScheme>
      <a:clrMap bg1="dk2" tx1="lt1" bg2="dk1" tx2="lt2" accent1="accent1" accent2="accent2" accent3="accent3" accent4="accent4" accent5="accent5" accent6="accent6" hlink="hlink" folHlink="folHlink"/>
    </a:extraClrScheme>
    <a:extraClrScheme>
      <a:clrScheme name="7_Blank 10">
        <a:dk1>
          <a:srgbClr val="000000"/>
        </a:dk1>
        <a:lt1>
          <a:srgbClr val="FFFFFF"/>
        </a:lt1>
        <a:dk2>
          <a:srgbClr val="000000"/>
        </a:dk2>
        <a:lt2>
          <a:srgbClr val="FFBE3D"/>
        </a:lt2>
        <a:accent1>
          <a:srgbClr val="174A7C"/>
        </a:accent1>
        <a:accent2>
          <a:srgbClr val="50A2A0"/>
        </a:accent2>
        <a:accent3>
          <a:srgbClr val="AAAAAA"/>
        </a:accent3>
        <a:accent4>
          <a:srgbClr val="DADADA"/>
        </a:accent4>
        <a:accent5>
          <a:srgbClr val="ABB1BF"/>
        </a:accent5>
        <a:accent6>
          <a:srgbClr val="489291"/>
        </a:accent6>
        <a:hlink>
          <a:srgbClr val="C7C293"/>
        </a:hlink>
        <a:folHlink>
          <a:srgbClr val="FFBE3D"/>
        </a:folHlink>
      </a:clrScheme>
      <a:clrMap bg1="dk2" tx1="lt1" bg2="dk1" tx2="lt2" accent1="accent1" accent2="accent2" accent3="accent3" accent4="accent4" accent5="accent5" accent6="accent6" hlink="hlink" folHlink="folHlink"/>
    </a:extraClrScheme>
    <a:extraClrScheme>
      <a:clrScheme name="7_Blank 1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7_Blank 1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8_디자인 사용자 지정">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GSmartReg-ArialNarrow">
      <a:majorFont>
        <a:latin typeface="Arial Narrow"/>
        <a:ea typeface="LG스마트체 Regular"/>
        <a:cs typeface=""/>
      </a:majorFont>
      <a:minorFont>
        <a:latin typeface="Arial Narrow"/>
        <a:ea typeface="LG스마트체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alpha val="27000"/>
          </a:schemeClr>
        </a:solidFill>
        <a:ln>
          <a:noFill/>
        </a:ln>
      </a:spPr>
      <a:bodyPr rtlCol="0" anchor="ctr"/>
      <a:lstStyle>
        <a:defPPr algn="ctr">
          <a:defRPr>
            <a:solidFill>
              <a:prstClr val="white"/>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3">
      <a:majorFont>
        <a:latin typeface="Arial Narrow"/>
        <a:ea typeface="LG스마트체 Regular"/>
        <a:cs typeface=""/>
      </a:majorFont>
      <a:minorFont>
        <a:latin typeface="Arial Narrow"/>
        <a:ea typeface="LG스마트체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6350">
          <a:solidFill>
            <a:schemeClr val="bg1">
              <a:lumMod val="50000"/>
            </a:schemeClr>
          </a:solidFill>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300" b="1" dirty="0" err="1" smtClean="0">
            <a:solidFill>
              <a:schemeClr val="tx1"/>
            </a:solidFill>
            <a:latin typeface="Arial Narrow" panose="020B0606020202030204" pitchFamily="34" charset="0"/>
            <a:ea typeface="LG스마트체 Regular" panose="020B0600000101010101" pitchFamily="50" charset="-127"/>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spAutoFit/>
      </a:bodyPr>
      <a:lstStyle>
        <a:defPPr>
          <a:lnSpc>
            <a:spcPct val="120000"/>
          </a:lnSpc>
          <a:spcBef>
            <a:spcPts val="600"/>
          </a:spcBef>
          <a:defRPr sz="1300" b="1" dirty="0" err="1" smtClean="0">
            <a:latin typeface="Arial Narrow" panose="020B0606020202030204" pitchFamily="34" charset="0"/>
            <a:ea typeface="LG스마트체 Regular" panose="020B0600000101010101" pitchFamily="50" charset="-127"/>
            <a:cs typeface="Arial" pitchFamily="34" charset="0"/>
          </a:defRPr>
        </a:defPPr>
      </a:lstStyle>
    </a:txDef>
  </a:objectDefaults>
  <a:extraClrSchemeLst/>
  <a:extLst>
    <a:ext uri="{05A4C25C-085E-4340-85A3-A5531E510DB2}">
      <thm15:themeFamily xmlns:thm15="http://schemas.microsoft.com/office/thememl/2012/main" name="프레젠테이션1" id="{33E8DD9D-36A9-45EB-88C4-085946D60B2F}" vid="{451BD2D1-5066-477E-94DE-E39D457C8750}"/>
    </a:ext>
  </a:extLst>
</a:theme>
</file>

<file path=ppt/theme/theme17.xml><?xml version="1.0" encoding="utf-8"?>
<a:theme xmlns:a="http://schemas.openxmlformats.org/drawingml/2006/main" name="6_디자인 사용자 지정">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18.xml><?xml version="1.0" encoding="utf-8"?>
<a:theme xmlns:a="http://schemas.openxmlformats.org/drawingml/2006/main" name="양식">
  <a:themeElements>
    <a:clrScheme name="1_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회사">
      <a:majorFont>
        <a:latin typeface="Arial Narrow"/>
        <a:ea typeface="LG스마트체 Regular"/>
        <a:cs typeface=""/>
      </a:majorFont>
      <a:minorFont>
        <a:latin typeface="Arial Narrow"/>
        <a:ea typeface="LG스마트체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bg1">
              <a:lumMod val="50000"/>
            </a:schemeClr>
          </a:solidFill>
        </a:ln>
      </a:spPr>
      <a:bodyPr rtlCol="0" anchor="ctr"/>
      <a:lstStyle>
        <a:defPPr algn="ctr">
          <a:defRPr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65000"/>
              <a:lumOff val="3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600" smtClean="0">
            <a:latin typeface="+mn-lt"/>
            <a:ea typeface="+mn-ea"/>
          </a:defRPr>
        </a:defPPr>
      </a:lstStyle>
    </a:txDef>
  </a:objectDefaults>
  <a:extraClrSchemeLst>
    <a:extraClrScheme>
      <a:clrScheme name="1_기본 디자인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기본 디자인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기본 디자인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기본 디자인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기본 디자인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기본 디자인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공유_Vision1.0 전사 보고서 양식_국문 [읽기 전용]" id="{DCEB7387-A6D3-4FA2-98D3-15C610A3D6D2}" vid="{F26EEE4C-17B5-41BB-AE1D-9BFDD3EEED93}"/>
    </a:ext>
  </a:extLst>
</a:theme>
</file>

<file path=ppt/theme/theme19.xml><?xml version="1.0" encoding="utf-8"?>
<a:theme xmlns:a="http://schemas.openxmlformats.org/drawingml/2006/main" name="7_디자인 사용자 지정">
  <a:themeElements>
    <a:clrScheme name="사용자 지정 2">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LG format">
      <a:majorFont>
        <a:latin typeface="Arial Narrow"/>
        <a:ea typeface="LG스마트체 Regular"/>
        <a:cs typeface=""/>
      </a:majorFont>
      <a:minorFont>
        <a:latin typeface="Arial Narrow"/>
        <a:ea typeface="LG스마트체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Tx/>
          <a:buNone/>
          <a:tabLst/>
          <a:defRPr kumimoji="1" lang="ko-KR" altLang="en-US" sz="1600" b="1" i="0" u="none" strike="noStrike" cap="none" normalizeH="0" baseline="0" smtClean="0">
            <a:ln>
              <a:noFill/>
            </a:ln>
            <a:solidFill>
              <a:srgbClr val="FF3300"/>
            </a:solidFill>
            <a:effectLst/>
            <a:latin typeface="Arial" charset="0"/>
            <a:ea typeface="돋움" pitchFamily="50" charset="-127"/>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Tx/>
          <a:buNone/>
          <a:tabLst/>
          <a:defRPr kumimoji="1" lang="ko-KR" altLang="en-US" sz="1600" b="1" i="0" u="none" strike="noStrike" cap="none" normalizeH="0" baseline="0" smtClean="0">
            <a:ln>
              <a:noFill/>
            </a:ln>
            <a:solidFill>
              <a:srgbClr val="FF3300"/>
            </a:solidFill>
            <a:effectLst/>
            <a:latin typeface="Arial" charset="0"/>
            <a:ea typeface="돋움" pitchFamily="50" charset="-127"/>
          </a:defRPr>
        </a:defPPr>
      </a:lstStyle>
    </a:lnDef>
  </a:objectDefaults>
  <a:extraClrSchemeLst>
    <a:extraClrScheme>
      <a:clrScheme name="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4">
      <a:majorFont>
        <a:latin typeface="Arial Narrow"/>
        <a:ea typeface="LG스마트체 Bold"/>
        <a:cs typeface=""/>
      </a:majorFont>
      <a:minorFont>
        <a:latin typeface="Arial"/>
        <a:ea typeface="LG스마트체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00"/>
        </a:solidFill>
      </a:spPr>
      <a:bodyPr>
        <a:spAutoFit/>
      </a:bodyPr>
      <a:lstStyle>
        <a:defPPr marL="0" marR="0">
          <a:spcBef>
            <a:spcPts val="0"/>
          </a:spcBef>
          <a:spcAft>
            <a:spcPts val="0"/>
          </a:spcAft>
          <a:defRPr sz="1000" dirty="0">
            <a:solidFill>
              <a:srgbClr val="000000"/>
            </a:solidFill>
            <a:latin typeface="Malgun Gothic" panose="020B0503020000020004" pitchFamily="50" charset="-127"/>
            <a:ea typeface="Malgun Gothic" panose="020B0503020000020004" pitchFamily="50" charset="-127"/>
          </a:defRPr>
        </a:defPPr>
      </a:lstStyle>
    </a:spDef>
    <a:txDef>
      <a:spPr>
        <a:noFill/>
      </a:spPr>
      <a:bodyPr wrap="none" rtlCol="0">
        <a:spAutoFit/>
      </a:bodyPr>
      <a:lstStyle>
        <a:defPPr>
          <a:defRPr dirty="0" smtClean="0">
            <a:latin typeface="Arial Narrow" panose="020B0606020202030204" pitchFamily="34" charset="0"/>
            <a:ea typeface="LG스마트체 Regular" panose="020B0600000101010101" pitchFamily="50" charset="-127"/>
          </a:defRPr>
        </a:defPPr>
      </a:lstStyle>
    </a:txDef>
  </a:objectDefaults>
  <a:extraClrSchemeLst/>
</a:theme>
</file>

<file path=ppt/theme/theme20.xml><?xml version="1.0" encoding="utf-8"?>
<a:theme xmlns:a="http://schemas.openxmlformats.org/drawingml/2006/main" name="9_디자인 사용자 지정">
  <a:themeElements>
    <a:clrScheme name="사용자 지정 2">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LG format">
      <a:majorFont>
        <a:latin typeface="Arial Narrow"/>
        <a:ea typeface="LG스마트체 Regular"/>
        <a:cs typeface=""/>
      </a:majorFont>
      <a:minorFont>
        <a:latin typeface="Arial Narrow"/>
        <a:ea typeface="LG스마트체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Tx/>
          <a:buNone/>
          <a:tabLst/>
          <a:defRPr kumimoji="1" lang="ko-KR" altLang="en-US" sz="1600" b="1" i="0" u="none" strike="noStrike" cap="none" normalizeH="0" baseline="0" smtClean="0">
            <a:ln>
              <a:noFill/>
            </a:ln>
            <a:solidFill>
              <a:srgbClr val="FF3300"/>
            </a:solidFill>
            <a:effectLst/>
            <a:latin typeface="Arial" charset="0"/>
            <a:ea typeface="돋움" pitchFamily="50" charset="-127"/>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Tx/>
          <a:buNone/>
          <a:tabLst/>
          <a:defRPr kumimoji="1" lang="ko-KR" altLang="en-US" sz="1600" b="1" i="0" u="none" strike="noStrike" cap="none" normalizeH="0" baseline="0" smtClean="0">
            <a:ln>
              <a:noFill/>
            </a:ln>
            <a:solidFill>
              <a:srgbClr val="FF3300"/>
            </a:solidFill>
            <a:effectLst/>
            <a:latin typeface="Arial" charset="0"/>
            <a:ea typeface="돋움" pitchFamily="50" charset="-127"/>
          </a:defRPr>
        </a:defPPr>
      </a:lstStyle>
    </a:lnDef>
  </a:objectDefaults>
  <a:extraClrSchemeLst>
    <a:extraClrScheme>
      <a:clrScheme name="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10_디자인 사용자 지정">
  <a:themeElements>
    <a:clrScheme name="사용자 지정 2">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LG format">
      <a:majorFont>
        <a:latin typeface="Arial Narrow"/>
        <a:ea typeface="LG스마트체 Regular"/>
        <a:cs typeface=""/>
      </a:majorFont>
      <a:minorFont>
        <a:latin typeface="Arial Narrow"/>
        <a:ea typeface="LG스마트체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Tx/>
          <a:buNone/>
          <a:tabLst/>
          <a:defRPr kumimoji="1" lang="ko-KR" altLang="en-US" sz="1600" b="1" i="0" u="none" strike="noStrike" cap="none" normalizeH="0" baseline="0" smtClean="0">
            <a:ln>
              <a:noFill/>
            </a:ln>
            <a:solidFill>
              <a:srgbClr val="FF3300"/>
            </a:solidFill>
            <a:effectLst/>
            <a:latin typeface="Arial" charset="0"/>
            <a:ea typeface="돋움" pitchFamily="50" charset="-127"/>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Tx/>
          <a:buNone/>
          <a:tabLst/>
          <a:defRPr kumimoji="1" lang="ko-KR" altLang="en-US" sz="1600" b="1" i="0" u="none" strike="noStrike" cap="none" normalizeH="0" baseline="0" smtClean="0">
            <a:ln>
              <a:noFill/>
            </a:ln>
            <a:solidFill>
              <a:srgbClr val="FF3300"/>
            </a:solidFill>
            <a:effectLst/>
            <a:latin typeface="Arial" charset="0"/>
            <a:ea typeface="돋움" pitchFamily="50" charset="-127"/>
          </a:defRPr>
        </a:defPPr>
      </a:lstStyle>
    </a:lnDef>
  </a:objectDefaults>
  <a:extraClrSchemeLst>
    <a:extraClrScheme>
      <a:clrScheme name="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디자인 사용자 지정">
  <a:themeElements>
    <a:clrScheme name="사용자 지정 2">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LG format">
      <a:majorFont>
        <a:latin typeface="Arial Narrow"/>
        <a:ea typeface="LG스마트체 Regular"/>
        <a:cs typeface=""/>
      </a:majorFont>
      <a:minorFont>
        <a:latin typeface="Arial Narrow"/>
        <a:ea typeface="LG스마트체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Tx/>
          <a:buNone/>
          <a:tabLst/>
          <a:defRPr kumimoji="1" lang="ko-KR" altLang="en-US" sz="1600" b="1" i="0" u="none" strike="noStrike" cap="none" normalizeH="0" baseline="0" smtClean="0">
            <a:ln>
              <a:noFill/>
            </a:ln>
            <a:solidFill>
              <a:srgbClr val="FF3300"/>
            </a:solidFill>
            <a:effectLst/>
            <a:latin typeface="Arial" charset="0"/>
            <a:ea typeface="돋움" pitchFamily="50" charset="-127"/>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Tx/>
          <a:buNone/>
          <a:tabLst/>
          <a:defRPr kumimoji="1" lang="ko-KR" altLang="en-US" sz="1600" b="1" i="0" u="none" strike="noStrike" cap="none" normalizeH="0" baseline="0" smtClean="0">
            <a:ln>
              <a:noFill/>
            </a:ln>
            <a:solidFill>
              <a:srgbClr val="FF3300"/>
            </a:solidFill>
            <a:effectLst/>
            <a:latin typeface="Arial" charset="0"/>
            <a:ea typeface="돋움" pitchFamily="50" charset="-127"/>
          </a:defRPr>
        </a:defPPr>
      </a:lstStyle>
    </a:lnDef>
  </a:objectDefaults>
  <a:extraClrSchemeLst>
    <a:extraClrScheme>
      <a:clrScheme name="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1_기본 디자인">
  <a:themeElements>
    <a:clrScheme name="7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7_기본 디자인">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spPr>
      <a:bodyPr wrap="square" rtlCol="0" anchor="ctr">
        <a:spAutoFit/>
      </a:bodyPr>
      <a:lstStyle>
        <a:defPPr algn="ctr" fontAlgn="auto">
          <a:spcBef>
            <a:spcPts val="0"/>
          </a:spcBef>
          <a:spcAft>
            <a:spcPts val="0"/>
          </a:spcAft>
          <a:defRPr sz="800" b="1" dirty="0" smtClean="0">
            <a:solidFill>
              <a:srgbClr val="008000"/>
            </a:solidFill>
            <a:latin typeface="Arial Narrow" panose="020B0606020202030204" pitchFamily="34" charset="0"/>
            <a:ea typeface="LG스마트체 Regular" panose="020B0600000101010101" pitchFamily="50" charset="-127"/>
            <a:cs typeface="Arial" pitchFamily="34" charset="0"/>
          </a:defRPr>
        </a:defPPr>
      </a:lstStyle>
    </a:spDef>
    <a:txDef>
      <a:spPr>
        <a:noFill/>
      </a:spPr>
      <a:bodyPr wrap="none" rtlCol="0">
        <a:spAutoFit/>
      </a:bodyPr>
      <a:lstStyle>
        <a:defPPr>
          <a:defRPr sz="1100" b="0" dirty="0" smtClean="0">
            <a:latin typeface="LG스마트체 Regular" panose="020B0600000101010101" pitchFamily="50" charset="-127"/>
            <a:ea typeface="LG스마트체 Regular" panose="020B0600000101010101" pitchFamily="50" charset="-127"/>
            <a:cs typeface="Arial" pitchFamily="34" charset="0"/>
          </a:defRPr>
        </a:defPPr>
      </a:lstStyle>
    </a:txDef>
  </a:objectDefaults>
  <a:extraClrSchemeLst>
    <a:extraClrScheme>
      <a:clrScheme name="7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7_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7_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7_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7_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7_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7_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7_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7_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7_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7_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7_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4">
      <a:majorFont>
        <a:latin typeface="Arial Narrow"/>
        <a:ea typeface="LG스마트체 Bold"/>
        <a:cs typeface=""/>
      </a:majorFont>
      <a:minorFont>
        <a:latin typeface="Arial"/>
        <a:ea typeface="LG스마트체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Arial Narrow" panose="020B0606020202030204" pitchFamily="34" charset="0"/>
            <a:ea typeface="LG스마트체 Regular" panose="020B0600000101010101" pitchFamily="50" charset="-127"/>
          </a:defRPr>
        </a:defPPr>
      </a:lstStyle>
    </a:txDef>
  </a:objectDefaults>
  <a:extraClrSchemeLst/>
</a:theme>
</file>

<file path=ppt/theme/theme6.xml><?xml version="1.0" encoding="utf-8"?>
<a:theme xmlns:a="http://schemas.openxmlformats.org/drawingml/2006/main" name="2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4">
      <a:majorFont>
        <a:latin typeface="Arial Narrow"/>
        <a:ea typeface="LG스마트체 Bold"/>
        <a:cs typeface=""/>
      </a:majorFont>
      <a:minorFont>
        <a:latin typeface="Arial"/>
        <a:ea typeface="LG스마트체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Arial Narrow" panose="020B0606020202030204" pitchFamily="34" charset="0"/>
            <a:ea typeface="LG스마트체 Regular" panose="020B0600000101010101" pitchFamily="50" charset="-127"/>
          </a:defRPr>
        </a:defPPr>
      </a:lstStyle>
    </a:txDef>
  </a:objectDefaults>
  <a:extraClrSchemeLst/>
</a:theme>
</file>

<file path=ppt/theme/theme7.xml><?xml version="1.0" encoding="utf-8"?>
<a:theme xmlns:a="http://schemas.openxmlformats.org/drawingml/2006/main" name="4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4">
      <a:majorFont>
        <a:latin typeface="Arial Narrow"/>
        <a:ea typeface="LG스마트체 Bold"/>
        <a:cs typeface=""/>
      </a:majorFont>
      <a:minorFont>
        <a:latin typeface="Arial"/>
        <a:ea typeface="LG스마트체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Arial Narrow" panose="020B0606020202030204" pitchFamily="34" charset="0"/>
            <a:ea typeface="LG스마트체 Regular" panose="020B0600000101010101" pitchFamily="50" charset="-127"/>
          </a:defRPr>
        </a:defPPr>
      </a:lstStyle>
    </a:txDef>
  </a:objectDefaults>
  <a:extraClrSchemeLst/>
</a:theme>
</file>

<file path=ppt/theme/theme8.xml><?xml version="1.0" encoding="utf-8"?>
<a:theme xmlns:a="http://schemas.openxmlformats.org/drawingml/2006/main" name="12_기본 디자인">
  <a:themeElements>
    <a:clrScheme name="7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7_기본 디자인">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spPr>
      <a:bodyPr wrap="square" rtlCol="0" anchor="ctr">
        <a:spAutoFit/>
      </a:bodyPr>
      <a:lstStyle>
        <a:defPPr algn="ctr" fontAlgn="auto">
          <a:spcBef>
            <a:spcPts val="0"/>
          </a:spcBef>
          <a:spcAft>
            <a:spcPts val="0"/>
          </a:spcAft>
          <a:defRPr sz="800" b="1" dirty="0" smtClean="0">
            <a:solidFill>
              <a:srgbClr val="008000"/>
            </a:solidFill>
            <a:latin typeface="Arial Narrow" panose="020B0606020202030204" pitchFamily="34" charset="0"/>
            <a:ea typeface="LG스마트체 Regular" panose="020B0600000101010101" pitchFamily="50" charset="-127"/>
            <a:cs typeface="Arial" pitchFamily="34" charset="0"/>
          </a:defRPr>
        </a:defPPr>
      </a:lstStyle>
    </a:spDef>
    <a:txDef>
      <a:spPr>
        <a:noFill/>
      </a:spPr>
      <a:bodyPr wrap="none" rtlCol="0">
        <a:spAutoFit/>
      </a:bodyPr>
      <a:lstStyle>
        <a:defPPr>
          <a:defRPr sz="1200" dirty="0" smtClean="0">
            <a:solidFill>
              <a:srgbClr val="C00000"/>
            </a:solidFill>
            <a:latin typeface="Arial" pitchFamily="34" charset="0"/>
            <a:ea typeface="돋움" pitchFamily="50" charset="-127"/>
            <a:cs typeface="Arial" pitchFamily="34" charset="0"/>
          </a:defRPr>
        </a:defPPr>
      </a:lstStyle>
    </a:txDef>
  </a:objectDefaults>
  <a:extraClrSchemeLst>
    <a:extraClrScheme>
      <a:clrScheme name="7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7_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7_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7_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7_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7_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7_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7_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7_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7_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7_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7_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5_디자인 사용자 지정">
  <a:themeElements>
    <a:clrScheme name="사용자 지정 2">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LG format">
      <a:majorFont>
        <a:latin typeface="Arial Narrow"/>
        <a:ea typeface="LG스마트체 Regular"/>
        <a:cs typeface=""/>
      </a:majorFont>
      <a:minorFont>
        <a:latin typeface="Arial Narrow"/>
        <a:ea typeface="LG스마트체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noAutofit/>
      </a:bodyPr>
      <a:lstStyle>
        <a:defPPr marL="0" marR="0" indent="0" algn="ctr" defTabSz="914400" rtl="0" eaLnBrk="1" fontAlgn="base" latinLnBrk="1" hangingPunct="1">
          <a:lnSpc>
            <a:spcPct val="100000"/>
          </a:lnSpc>
          <a:spcBef>
            <a:spcPct val="50000"/>
          </a:spcBef>
          <a:spcAft>
            <a:spcPct val="0"/>
          </a:spcAft>
          <a:buClrTx/>
          <a:buSzTx/>
          <a:buFontTx/>
          <a:buNone/>
          <a:tabLst/>
          <a:defRPr kumimoji="1" sz="1600" b="1" i="0" u="none" strike="noStrike" cap="none" normalizeH="0" baseline="0" dirty="0" smtClean="0">
            <a:ln>
              <a:noFill/>
            </a:ln>
            <a:solidFill>
              <a:srgbClr val="FF3300"/>
            </a:solidFill>
            <a:effectLst/>
            <a:latin typeface="Arial" charset="0"/>
            <a:ea typeface="돋움" pitchFamily="50" charset="-127"/>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Tx/>
          <a:buNone/>
          <a:tabLst/>
          <a:defRPr kumimoji="1" lang="ko-KR" altLang="en-US" sz="1600" b="1" i="0" u="none" strike="noStrike" cap="none" normalizeH="0" baseline="0" smtClean="0">
            <a:ln>
              <a:noFill/>
            </a:ln>
            <a:solidFill>
              <a:srgbClr val="FF3300"/>
            </a:solidFill>
            <a:effectLst/>
            <a:latin typeface="Arial" charset="0"/>
            <a:ea typeface="돋움" pitchFamily="50" charset="-127"/>
          </a:defRPr>
        </a:defPPr>
      </a:lstStyle>
    </a:lnDef>
  </a:objectDefaults>
  <a:extraClrSchemeLst>
    <a:extraClrScheme>
      <a:clrScheme name="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461757</TotalTime>
  <Words>5906</Words>
  <Application>Microsoft Macintosh PowerPoint</Application>
  <PresentationFormat>Widescreen</PresentationFormat>
  <Paragraphs>695</Paragraphs>
  <Slides>43</Slides>
  <Notes>2</Notes>
  <HiddenSlides>0</HiddenSlides>
  <MMClips>0</MMClips>
  <ScaleCrop>false</ScaleCrop>
  <HeadingPairs>
    <vt:vector size="8" baseType="variant">
      <vt:variant>
        <vt:lpstr>Fonts Used</vt:lpstr>
      </vt:variant>
      <vt:variant>
        <vt:i4>12</vt:i4>
      </vt:variant>
      <vt:variant>
        <vt:lpstr>Theme</vt:lpstr>
      </vt:variant>
      <vt:variant>
        <vt:i4>21</vt:i4>
      </vt:variant>
      <vt:variant>
        <vt:lpstr>Embedded OLE Servers</vt:lpstr>
      </vt:variant>
      <vt:variant>
        <vt:i4>1</vt:i4>
      </vt:variant>
      <vt:variant>
        <vt:lpstr>Slide Titles</vt:lpstr>
      </vt:variant>
      <vt:variant>
        <vt:i4>43</vt:i4>
      </vt:variant>
    </vt:vector>
  </HeadingPairs>
  <TitlesOfParts>
    <vt:vector size="77" baseType="lpstr">
      <vt:lpstr>굴림</vt:lpstr>
      <vt:lpstr>Malgun Gothic</vt:lpstr>
      <vt:lpstr>Malgun Gothic</vt:lpstr>
      <vt:lpstr>Arial</vt:lpstr>
      <vt:lpstr>Arial Narrow</vt:lpstr>
      <vt:lpstr>Daytona</vt:lpstr>
      <vt:lpstr>LG Smart UI SemiBold</vt:lpstr>
      <vt:lpstr>LG스마트체 Regular</vt:lpstr>
      <vt:lpstr>LG스마트체2.0 SemiBold</vt:lpstr>
      <vt:lpstr>Trebuchet MS</vt:lpstr>
      <vt:lpstr>Wingdings</vt:lpstr>
      <vt:lpstr>함초롬돋움</vt:lpstr>
      <vt:lpstr>11_디자인 사용자 지정</vt:lpstr>
      <vt:lpstr>디자인 사용자 지정</vt:lpstr>
      <vt:lpstr>3_디자인 사용자 지정</vt:lpstr>
      <vt:lpstr>11_기본 디자인</vt:lpstr>
      <vt:lpstr>1_디자인 사용자 지정</vt:lpstr>
      <vt:lpstr>2_디자인 사용자 지정</vt:lpstr>
      <vt:lpstr>4_디자인 사용자 지정</vt:lpstr>
      <vt:lpstr>12_기본 디자인</vt:lpstr>
      <vt:lpstr>5_디자인 사용자 지정</vt:lpstr>
      <vt:lpstr>5_기본 디자인</vt:lpstr>
      <vt:lpstr>3_기본 디자인</vt:lpstr>
      <vt:lpstr>10_Blank</vt:lpstr>
      <vt:lpstr>11_Blank</vt:lpstr>
      <vt:lpstr>12_Blank</vt:lpstr>
      <vt:lpstr>8_디자인 사용자 지정</vt:lpstr>
      <vt:lpstr>Office 테마</vt:lpstr>
      <vt:lpstr>6_디자인 사용자 지정</vt:lpstr>
      <vt:lpstr>양식</vt:lpstr>
      <vt:lpstr>7_디자인 사용자 지정</vt:lpstr>
      <vt:lpstr>9_디자인 사용자 지정</vt:lpstr>
      <vt:lpstr>10_디자인 사용자 지정</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dc:title>
  <dc:creator>김희수/책임연구원/iLab Incubation Cluster(heesoo.kim@lge.com)</dc:creator>
  <cp:lastModifiedBy>Tai Tran Anh</cp:lastModifiedBy>
  <cp:revision>8490</cp:revision>
  <cp:lastPrinted>2023-02-24T10:43:39Z</cp:lastPrinted>
  <dcterms:created xsi:type="dcterms:W3CDTF">2005-12-07T09:50:28Z</dcterms:created>
  <dcterms:modified xsi:type="dcterms:W3CDTF">2023-09-04T07:51:33Z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-10883658</vt:i4>
  </property>
  <property fmtid="{D5CDD505-2E9C-101B-9397-08002B2CF9AE}" pid="3" name="_NewReviewCycle">
    <vt:lpwstr/>
  </property>
  <property fmtid="{D5CDD505-2E9C-101B-9397-08002B2CF9AE}" pid="4" name="_EmailSubject">
    <vt:lpwstr>과제제안서 공유</vt:lpwstr>
  </property>
  <property fmtid="{D5CDD505-2E9C-101B-9397-08002B2CF9AE}" pid="5" name="_AuthorEmail">
    <vt:lpwstr>jeewoong.yang@lge.com</vt:lpwstr>
  </property>
  <property fmtid="{D5CDD505-2E9C-101B-9397-08002B2CF9AE}" pid="6" name="_AuthorEmailDisplayName">
    <vt:lpwstr>양지웅</vt:lpwstr>
  </property>
</Properties>
</file>