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163AA-0013-4260-8203-F27EDA43AD9D}" v="54" dt="2022-01-05T12:34:22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ài Lê" userId="7f88a0d7d502a197" providerId="LiveId" clId="{9A3163AA-0013-4260-8203-F27EDA43AD9D}"/>
    <pc:docChg chg="undo custSel addSld delSld modSld sldOrd">
      <pc:chgData name="Tài Lê" userId="7f88a0d7d502a197" providerId="LiveId" clId="{9A3163AA-0013-4260-8203-F27EDA43AD9D}" dt="2022-01-05T12:35:38.157" v="318" actId="20577"/>
      <pc:docMkLst>
        <pc:docMk/>
      </pc:docMkLst>
      <pc:sldChg chg="addSp delSp modSp mod setBg delDesignElem">
        <pc:chgData name="Tài Lê" userId="7f88a0d7d502a197" providerId="LiveId" clId="{9A3163AA-0013-4260-8203-F27EDA43AD9D}" dt="2022-01-05T12:35:38.157" v="318" actId="20577"/>
        <pc:sldMkLst>
          <pc:docMk/>
          <pc:sldMk cId="2438807081" sldId="256"/>
        </pc:sldMkLst>
        <pc:spChg chg="mod">
          <ac:chgData name="Tài Lê" userId="7f88a0d7d502a197" providerId="LiveId" clId="{9A3163AA-0013-4260-8203-F27EDA43AD9D}" dt="2022-01-05T12:35:38.157" v="318" actId="20577"/>
          <ac:spMkLst>
            <pc:docMk/>
            <pc:sldMk cId="2438807081" sldId="256"/>
            <ac:spMk id="2" creationId="{AFB39B8C-5F0E-4A2C-AFF5-73EABA7FC271}"/>
          </ac:spMkLst>
        </pc:spChg>
        <pc:spChg chg="del mod">
          <ac:chgData name="Tài Lê" userId="7f88a0d7d502a197" providerId="LiveId" clId="{9A3163AA-0013-4260-8203-F27EDA43AD9D}" dt="2021-12-31T04:45:02.316" v="80" actId="478"/>
          <ac:spMkLst>
            <pc:docMk/>
            <pc:sldMk cId="2438807081" sldId="256"/>
            <ac:spMk id="3" creationId="{4335C3BD-D48B-4D2A-9AF4-86D34F34C923}"/>
          </ac:spMkLst>
        </pc:spChg>
        <pc:spChg chg="mod">
          <ac:chgData name="Tài Lê" userId="7f88a0d7d502a197" providerId="LiveId" clId="{9A3163AA-0013-4260-8203-F27EDA43AD9D}" dt="2021-12-31T09:41:17.238" v="217" actId="27636"/>
          <ac:spMkLst>
            <pc:docMk/>
            <pc:sldMk cId="2438807081" sldId="256"/>
            <ac:spMk id="4" creationId="{985457C0-2E1B-42A4-977F-0CF94F23CEBA}"/>
          </ac:spMkLst>
        </pc:spChg>
        <pc:spChg chg="add del">
          <ac:chgData name="Tài Lê" userId="7f88a0d7d502a197" providerId="LiveId" clId="{9A3163AA-0013-4260-8203-F27EDA43AD9D}" dt="2021-12-31T04:42:37.430" v="4"/>
          <ac:spMkLst>
            <pc:docMk/>
            <pc:sldMk cId="2438807081" sldId="256"/>
            <ac:spMk id="9" creationId="{4A70F4F6-8761-4016-931A-4535464E4C26}"/>
          </ac:spMkLst>
        </pc:spChg>
        <pc:spChg chg="add del">
          <ac:chgData name="Tài Lê" userId="7f88a0d7d502a197" providerId="LiveId" clId="{9A3163AA-0013-4260-8203-F27EDA43AD9D}" dt="2021-12-31T04:42:37.430" v="4"/>
          <ac:spMkLst>
            <pc:docMk/>
            <pc:sldMk cId="2438807081" sldId="256"/>
            <ac:spMk id="11" creationId="{A5271697-90F1-4A23-8EF2-0179F2EAFACB}"/>
          </ac:spMkLst>
        </pc:spChg>
        <pc:spChg chg="add del">
          <ac:chgData name="Tài Lê" userId="7f88a0d7d502a197" providerId="LiveId" clId="{9A3163AA-0013-4260-8203-F27EDA43AD9D}" dt="2021-12-31T04:42:37.430" v="4"/>
          <ac:spMkLst>
            <pc:docMk/>
            <pc:sldMk cId="2438807081" sldId="256"/>
            <ac:spMk id="35" creationId="{D9F5512A-48E1-4C07-B75E-3CCC517B6804}"/>
          </ac:spMkLst>
        </pc:spChg>
        <pc:grpChg chg="add del">
          <ac:chgData name="Tài Lê" userId="7f88a0d7d502a197" providerId="LiveId" clId="{9A3163AA-0013-4260-8203-F27EDA43AD9D}" dt="2021-12-31T04:42:37.430" v="4"/>
          <ac:grpSpMkLst>
            <pc:docMk/>
            <pc:sldMk cId="2438807081" sldId="256"/>
            <ac:grpSpMk id="13" creationId="{B4C49FD3-CD95-4BA4-8BD3-B4A4C6844FCC}"/>
          </ac:grpSpMkLst>
        </pc:grpChg>
      </pc:sldChg>
      <pc:sldChg chg="addSp delSp modSp add mod setBg delDesignElem">
        <pc:chgData name="Tài Lê" userId="7f88a0d7d502a197" providerId="LiveId" clId="{9A3163AA-0013-4260-8203-F27EDA43AD9D}" dt="2022-01-05T12:34:14.810" v="237"/>
        <pc:sldMkLst>
          <pc:docMk/>
          <pc:sldMk cId="585882803" sldId="257"/>
        </pc:sldMkLst>
        <pc:spChg chg="del mod">
          <ac:chgData name="Tài Lê" userId="7f88a0d7d502a197" providerId="LiveId" clId="{9A3163AA-0013-4260-8203-F27EDA43AD9D}" dt="2021-12-31T04:44:00.379" v="20" actId="478"/>
          <ac:spMkLst>
            <pc:docMk/>
            <pc:sldMk cId="585882803" sldId="257"/>
            <ac:spMk id="2" creationId="{AFB39B8C-5F0E-4A2C-AFF5-73EABA7FC271}"/>
          </ac:spMkLst>
        </pc:spChg>
        <pc:spChg chg="del mod">
          <ac:chgData name="Tài Lê" userId="7f88a0d7d502a197" providerId="LiveId" clId="{9A3163AA-0013-4260-8203-F27EDA43AD9D}" dt="2021-12-31T04:44:03.341" v="21" actId="478"/>
          <ac:spMkLst>
            <pc:docMk/>
            <pc:sldMk cId="585882803" sldId="257"/>
            <ac:spMk id="3" creationId="{4335C3BD-D48B-4D2A-9AF4-86D34F34C923}"/>
          </ac:spMkLst>
        </pc:spChg>
        <pc:spChg chg="mod">
          <ac:chgData name="Tài Lê" userId="7f88a0d7d502a197" providerId="LiveId" clId="{9A3163AA-0013-4260-8203-F27EDA43AD9D}" dt="2021-12-31T09:42:05.388" v="230" actId="26606"/>
          <ac:spMkLst>
            <pc:docMk/>
            <pc:sldMk cId="585882803" sldId="257"/>
            <ac:spMk id="4" creationId="{985457C0-2E1B-42A4-977F-0CF94F23CEBA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585882803" sldId="257"/>
            <ac:spMk id="7" creationId="{C2579DAE-C141-48DB-810E-C070C300819E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585882803" sldId="257"/>
            <ac:spMk id="8" creationId="{02FD90C3-6350-4D5B-9738-6E94EDF30F74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585882803" sldId="257"/>
            <ac:spMk id="9" creationId="{41497DE5-0939-4D1D-9350-0C5E1B209C68}"/>
          </ac:spMkLst>
        </pc:spChg>
        <pc:spChg chg="add del">
          <ac:chgData name="Tài Lê" userId="7f88a0d7d502a197" providerId="LiveId" clId="{9A3163AA-0013-4260-8203-F27EDA43AD9D}" dt="2021-12-31T05:08:13.841" v="173" actId="26606"/>
          <ac:spMkLst>
            <pc:docMk/>
            <pc:sldMk cId="585882803" sldId="257"/>
            <ac:spMk id="10" creationId="{C2579DAE-C141-48DB-810E-C070C300819E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585882803" sldId="257"/>
            <ac:spMk id="11" creationId="{5CCC70ED-6C63-4537-B7EB-51990D6C0A6F}"/>
          </ac:spMkLst>
        </pc:spChg>
        <pc:spChg chg="add del">
          <ac:chgData name="Tài Lê" userId="7f88a0d7d502a197" providerId="LiveId" clId="{9A3163AA-0013-4260-8203-F27EDA43AD9D}" dt="2021-12-31T05:08:13.841" v="173" actId="26606"/>
          <ac:spMkLst>
            <pc:docMk/>
            <pc:sldMk cId="585882803" sldId="257"/>
            <ac:spMk id="12" creationId="{02FD90C3-6350-4D5B-9738-6E94EDF30F74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585882803" sldId="257"/>
            <ac:spMk id="13" creationId="{B76E24C1-2968-40DC-A36E-F6B85F0F0752}"/>
          </ac:spMkLst>
        </pc:spChg>
        <pc:spChg chg="add del">
          <ac:chgData name="Tài Lê" userId="7f88a0d7d502a197" providerId="LiveId" clId="{9A3163AA-0013-4260-8203-F27EDA43AD9D}" dt="2021-12-31T05:08:13.841" v="173" actId="26606"/>
          <ac:spMkLst>
            <pc:docMk/>
            <pc:sldMk cId="585882803" sldId="257"/>
            <ac:spMk id="14" creationId="{2C7211D9-E545-4D00-9874-641EC7C7BD85}"/>
          </ac:spMkLst>
        </pc:spChg>
        <pc:spChg chg="add del">
          <ac:chgData name="Tài Lê" userId="7f88a0d7d502a197" providerId="LiveId" clId="{9A3163AA-0013-4260-8203-F27EDA43AD9D}" dt="2021-12-31T05:08:13.841" v="173" actId="26606"/>
          <ac:spMkLst>
            <pc:docMk/>
            <pc:sldMk cId="585882803" sldId="257"/>
            <ac:spMk id="16" creationId="{5DBBC34A-8C43-4368-951E-A04EB7C00E32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585882803" sldId="257"/>
            <ac:spMk id="18" creationId="{C2579DAE-C141-48DB-810E-C070C300819E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585882803" sldId="257"/>
            <ac:spMk id="19" creationId="{02FD90C3-6350-4D5B-9738-6E94EDF30F74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585882803" sldId="257"/>
            <ac:spMk id="20" creationId="{BCD2D517-BC35-4439-AC31-06DF764F25FC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585882803" sldId="257"/>
            <ac:spMk id="21" creationId="{2DD3F846-0483-40F5-A881-0C1AD2A0CAD7}"/>
          </ac:spMkLst>
        </pc:spChg>
        <pc:spChg chg="add del">
          <ac:chgData name="Tài Lê" userId="7f88a0d7d502a197" providerId="LiveId" clId="{9A3163AA-0013-4260-8203-F27EDA43AD9D}" dt="2021-12-31T09:42:05.388" v="230" actId="26606"/>
          <ac:spMkLst>
            <pc:docMk/>
            <pc:sldMk cId="585882803" sldId="257"/>
            <ac:spMk id="38" creationId="{71B30B18-D920-4E3E-B931-1F310244C1B8}"/>
          </ac:spMkLst>
        </pc:spChg>
        <pc:spChg chg="add del">
          <ac:chgData name="Tài Lê" userId="7f88a0d7d502a197" providerId="LiveId" clId="{9A3163AA-0013-4260-8203-F27EDA43AD9D}" dt="2021-12-31T09:42:05.388" v="230" actId="26606"/>
          <ac:spMkLst>
            <pc:docMk/>
            <pc:sldMk cId="585882803" sldId="257"/>
            <ac:spMk id="40" creationId="{C70EF50A-66E6-460A-8AF9-47A10D0D999C}"/>
          </ac:spMkLst>
        </pc:spChg>
        <pc:spChg chg="add del">
          <ac:chgData name="Tài Lê" userId="7f88a0d7d502a197" providerId="LiveId" clId="{9A3163AA-0013-4260-8203-F27EDA43AD9D}" dt="2021-12-31T09:42:05.388" v="230" actId="26606"/>
          <ac:spMkLst>
            <pc:docMk/>
            <pc:sldMk cId="585882803" sldId="257"/>
            <ac:spMk id="42" creationId="{01520B72-94C4-4ABB-AC64-A3382705BE06}"/>
          </ac:spMkLst>
        </pc:spChg>
        <pc:spChg chg="add del">
          <ac:chgData name="Tài Lê" userId="7f88a0d7d502a197" providerId="LiveId" clId="{9A3163AA-0013-4260-8203-F27EDA43AD9D}" dt="2021-12-31T09:42:05.388" v="230" actId="26606"/>
          <ac:spMkLst>
            <pc:docMk/>
            <pc:sldMk cId="585882803" sldId="257"/>
            <ac:spMk id="44" creationId="{9A64CBFD-D6E8-4E6A-8F66-1948BED33157}"/>
          </ac:spMkLst>
        </pc:spChg>
        <pc:spChg chg="add">
          <ac:chgData name="Tài Lê" userId="7f88a0d7d502a197" providerId="LiveId" clId="{9A3163AA-0013-4260-8203-F27EDA43AD9D}" dt="2021-12-31T09:42:05.388" v="230" actId="26606"/>
          <ac:spMkLst>
            <pc:docMk/>
            <pc:sldMk cId="585882803" sldId="257"/>
            <ac:spMk id="82" creationId="{71B30B18-D920-4E3E-B931-1F310244C1B8}"/>
          </ac:spMkLst>
        </pc:spChg>
        <pc:spChg chg="add">
          <ac:chgData name="Tài Lê" userId="7f88a0d7d502a197" providerId="LiveId" clId="{9A3163AA-0013-4260-8203-F27EDA43AD9D}" dt="2021-12-31T09:42:05.388" v="230" actId="26606"/>
          <ac:spMkLst>
            <pc:docMk/>
            <pc:sldMk cId="585882803" sldId="257"/>
            <ac:spMk id="84" creationId="{C70EF50A-66E6-460A-8AF9-47A10D0D999C}"/>
          </ac:spMkLst>
        </pc:spChg>
        <pc:spChg chg="add">
          <ac:chgData name="Tài Lê" userId="7f88a0d7d502a197" providerId="LiveId" clId="{9A3163AA-0013-4260-8203-F27EDA43AD9D}" dt="2021-12-31T09:42:05.388" v="230" actId="26606"/>
          <ac:spMkLst>
            <pc:docMk/>
            <pc:sldMk cId="585882803" sldId="257"/>
            <ac:spMk id="86" creationId="{241D049E-2C7B-4131-B81E-E5B643BD61EE}"/>
          </ac:spMkLst>
        </pc:spChg>
        <pc:spChg chg="add">
          <ac:chgData name="Tài Lê" userId="7f88a0d7d502a197" providerId="LiveId" clId="{9A3163AA-0013-4260-8203-F27EDA43AD9D}" dt="2021-12-31T09:42:05.388" v="230" actId="26606"/>
          <ac:spMkLst>
            <pc:docMk/>
            <pc:sldMk cId="585882803" sldId="257"/>
            <ac:spMk id="88" creationId="{91635463-D121-4B16-AB61-D492DD3F02AA}"/>
          </ac:spMkLst>
        </pc:spChg>
        <pc:grpChg chg="add del">
          <ac:chgData name="Tài Lê" userId="7f88a0d7d502a197" providerId="LiveId" clId="{9A3163AA-0013-4260-8203-F27EDA43AD9D}" dt="2021-12-31T09:42:05.388" v="230" actId="26606"/>
          <ac:grpSpMkLst>
            <pc:docMk/>
            <pc:sldMk cId="585882803" sldId="257"/>
            <ac:grpSpMk id="23" creationId="{259C671B-1B22-4141-A9C0-2E7941FDA7C2}"/>
          </ac:grpSpMkLst>
        </pc:grpChg>
        <pc:grpChg chg="add del">
          <ac:chgData name="Tài Lê" userId="7f88a0d7d502a197" providerId="LiveId" clId="{9A3163AA-0013-4260-8203-F27EDA43AD9D}" dt="2021-12-31T09:42:05.388" v="230" actId="26606"/>
          <ac:grpSpMkLst>
            <pc:docMk/>
            <pc:sldMk cId="585882803" sldId="257"/>
            <ac:grpSpMk id="24" creationId="{1D56A4CE-A3F4-4CFF-9A65-C029AC17B7CF}"/>
          </ac:grpSpMkLst>
        </pc:grpChg>
        <pc:grpChg chg="add">
          <ac:chgData name="Tài Lê" userId="7f88a0d7d502a197" providerId="LiveId" clId="{9A3163AA-0013-4260-8203-F27EDA43AD9D}" dt="2021-12-31T09:42:05.388" v="230" actId="26606"/>
          <ac:grpSpMkLst>
            <pc:docMk/>
            <pc:sldMk cId="585882803" sldId="257"/>
            <ac:grpSpMk id="54" creationId="{259C671B-1B22-4141-A9C0-2E7941FDA7C2}"/>
          </ac:grpSpMkLst>
        </pc:grpChg>
        <pc:grpChg chg="add">
          <ac:chgData name="Tài Lê" userId="7f88a0d7d502a197" providerId="LiveId" clId="{9A3163AA-0013-4260-8203-F27EDA43AD9D}" dt="2021-12-31T09:42:05.388" v="230" actId="26606"/>
          <ac:grpSpMkLst>
            <pc:docMk/>
            <pc:sldMk cId="585882803" sldId="257"/>
            <ac:grpSpMk id="68" creationId="{1D56A4CE-A3F4-4CFF-9A65-C029AC17B7CF}"/>
          </ac:grpSpMkLst>
        </pc:grpChg>
        <pc:graphicFrameChg chg="add mod">
          <ac:chgData name="Tài Lê" userId="7f88a0d7d502a197" providerId="LiveId" clId="{9A3163AA-0013-4260-8203-F27EDA43AD9D}" dt="2022-01-05T12:34:14.810" v="237"/>
          <ac:graphicFrameMkLst>
            <pc:docMk/>
            <pc:sldMk cId="585882803" sldId="257"/>
            <ac:graphicFrameMk id="5" creationId="{C0F5BF9D-682C-4242-9720-62F47E00147E}"/>
          </ac:graphicFrameMkLst>
        </pc:graphicFrameChg>
        <pc:graphicFrameChg chg="add del mod">
          <ac:chgData name="Tài Lê" userId="7f88a0d7d502a197" providerId="LiveId" clId="{9A3163AA-0013-4260-8203-F27EDA43AD9D}" dt="2021-12-31T04:50:25.971" v="110" actId="21"/>
          <ac:graphicFrameMkLst>
            <pc:docMk/>
            <pc:sldMk cId="585882803" sldId="257"/>
            <ac:graphicFrameMk id="6" creationId="{F4D121FB-E637-4DDF-B951-CC790684CD4B}"/>
          </ac:graphicFrameMkLst>
        </pc:graphicFrameChg>
      </pc:sldChg>
      <pc:sldChg chg="addSp delSp modSp add mod ord setBg delDesignElem">
        <pc:chgData name="Tài Lê" userId="7f88a0d7d502a197" providerId="LiveId" clId="{9A3163AA-0013-4260-8203-F27EDA43AD9D}" dt="2022-01-05T12:33:29.621" v="234" actId="27918"/>
        <pc:sldMkLst>
          <pc:docMk/>
          <pc:sldMk cId="3625990560" sldId="258"/>
        </pc:sldMkLst>
        <pc:spChg chg="del mod">
          <ac:chgData name="Tài Lê" userId="7f88a0d7d502a197" providerId="LiveId" clId="{9A3163AA-0013-4260-8203-F27EDA43AD9D}" dt="2021-12-31T04:44:10.344" v="23" actId="478"/>
          <ac:spMkLst>
            <pc:docMk/>
            <pc:sldMk cId="3625990560" sldId="258"/>
            <ac:spMk id="2" creationId="{AFB39B8C-5F0E-4A2C-AFF5-73EABA7FC271}"/>
          </ac:spMkLst>
        </pc:spChg>
        <pc:spChg chg="del mod">
          <ac:chgData name="Tài Lê" userId="7f88a0d7d502a197" providerId="LiveId" clId="{9A3163AA-0013-4260-8203-F27EDA43AD9D}" dt="2021-12-31T04:44:08.590" v="22" actId="478"/>
          <ac:spMkLst>
            <pc:docMk/>
            <pc:sldMk cId="3625990560" sldId="258"/>
            <ac:spMk id="3" creationId="{4335C3BD-D48B-4D2A-9AF4-86D34F34C923}"/>
          </ac:spMkLst>
        </pc:spChg>
        <pc:spChg chg="mod">
          <ac:chgData name="Tài Lê" userId="7f88a0d7d502a197" providerId="LiveId" clId="{9A3163AA-0013-4260-8203-F27EDA43AD9D}" dt="2021-12-31T09:42:07.458" v="231" actId="26606"/>
          <ac:spMkLst>
            <pc:docMk/>
            <pc:sldMk cId="3625990560" sldId="258"/>
            <ac:spMk id="4" creationId="{985457C0-2E1B-42A4-977F-0CF94F23CEBA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3625990560" sldId="258"/>
            <ac:spMk id="9" creationId="{C2579DAE-C141-48DB-810E-C070C300819E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3625990560" sldId="258"/>
            <ac:spMk id="10" creationId="{02FD90C3-6350-4D5B-9738-6E94EDF30F74}"/>
          </ac:spMkLst>
        </pc:spChg>
        <pc:spChg chg="add del">
          <ac:chgData name="Tài Lê" userId="7f88a0d7d502a197" providerId="LiveId" clId="{9A3163AA-0013-4260-8203-F27EDA43AD9D}" dt="2021-12-31T04:50:33.032" v="113" actId="26606"/>
          <ac:spMkLst>
            <pc:docMk/>
            <pc:sldMk cId="3625990560" sldId="258"/>
            <ac:spMk id="11" creationId="{C2579DAE-C141-48DB-810E-C070C300819E}"/>
          </ac:spMkLst>
        </pc:spChg>
        <pc:spChg chg="add del">
          <ac:chgData name="Tài Lê" userId="7f88a0d7d502a197" providerId="LiveId" clId="{9A3163AA-0013-4260-8203-F27EDA43AD9D}" dt="2021-12-31T05:08:16.344" v="175" actId="26606"/>
          <ac:spMkLst>
            <pc:docMk/>
            <pc:sldMk cId="3625990560" sldId="258"/>
            <ac:spMk id="12" creationId="{C2579DAE-C141-48DB-810E-C070C300819E}"/>
          </ac:spMkLst>
        </pc:spChg>
        <pc:spChg chg="add del">
          <ac:chgData name="Tài Lê" userId="7f88a0d7d502a197" providerId="LiveId" clId="{9A3163AA-0013-4260-8203-F27EDA43AD9D}" dt="2021-12-31T04:50:33.032" v="113" actId="26606"/>
          <ac:spMkLst>
            <pc:docMk/>
            <pc:sldMk cId="3625990560" sldId="258"/>
            <ac:spMk id="13" creationId="{02FD90C3-6350-4D5B-9738-6E94EDF30F74}"/>
          </ac:spMkLst>
        </pc:spChg>
        <pc:spChg chg="add del">
          <ac:chgData name="Tài Lê" userId="7f88a0d7d502a197" providerId="LiveId" clId="{9A3163AA-0013-4260-8203-F27EDA43AD9D}" dt="2021-12-31T05:08:16.344" v="175" actId="26606"/>
          <ac:spMkLst>
            <pc:docMk/>
            <pc:sldMk cId="3625990560" sldId="258"/>
            <ac:spMk id="14" creationId="{02FD90C3-6350-4D5B-9738-6E94EDF30F74}"/>
          </ac:spMkLst>
        </pc:spChg>
        <pc:spChg chg="add del">
          <ac:chgData name="Tài Lê" userId="7f88a0d7d502a197" providerId="LiveId" clId="{9A3163AA-0013-4260-8203-F27EDA43AD9D}" dt="2021-12-31T04:50:33.032" v="113" actId="26606"/>
          <ac:spMkLst>
            <pc:docMk/>
            <pc:sldMk cId="3625990560" sldId="258"/>
            <ac:spMk id="15" creationId="{2C7211D9-E545-4D00-9874-641EC7C7BD85}"/>
          </ac:spMkLst>
        </pc:spChg>
        <pc:spChg chg="add del">
          <ac:chgData name="Tài Lê" userId="7f88a0d7d502a197" providerId="LiveId" clId="{9A3163AA-0013-4260-8203-F27EDA43AD9D}" dt="2021-12-31T05:08:16.344" v="175" actId="26606"/>
          <ac:spMkLst>
            <pc:docMk/>
            <pc:sldMk cId="3625990560" sldId="258"/>
            <ac:spMk id="16" creationId="{2C7211D9-E545-4D00-9874-641EC7C7BD85}"/>
          </ac:spMkLst>
        </pc:spChg>
        <pc:spChg chg="add del">
          <ac:chgData name="Tài Lê" userId="7f88a0d7d502a197" providerId="LiveId" clId="{9A3163AA-0013-4260-8203-F27EDA43AD9D}" dt="2021-12-31T04:50:33.032" v="113" actId="26606"/>
          <ac:spMkLst>
            <pc:docMk/>
            <pc:sldMk cId="3625990560" sldId="258"/>
            <ac:spMk id="17" creationId="{5DBBC34A-8C43-4368-951E-A04EB7C00E32}"/>
          </ac:spMkLst>
        </pc:spChg>
        <pc:spChg chg="add del">
          <ac:chgData name="Tài Lê" userId="7f88a0d7d502a197" providerId="LiveId" clId="{9A3163AA-0013-4260-8203-F27EDA43AD9D}" dt="2021-12-31T05:08:16.344" v="175" actId="26606"/>
          <ac:spMkLst>
            <pc:docMk/>
            <pc:sldMk cId="3625990560" sldId="258"/>
            <ac:spMk id="18" creationId="{5DBBC34A-8C43-4368-951E-A04EB7C00E32}"/>
          </ac:spMkLst>
        </pc:spChg>
        <pc:spChg chg="add del">
          <ac:chgData name="Tài Lê" userId="7f88a0d7d502a197" providerId="LiveId" clId="{9A3163AA-0013-4260-8203-F27EDA43AD9D}" dt="2021-12-31T04:50:33.692" v="115" actId="26606"/>
          <ac:spMkLst>
            <pc:docMk/>
            <pc:sldMk cId="3625990560" sldId="258"/>
            <ac:spMk id="19" creationId="{B76E24C1-2968-40DC-A36E-F6B85F0F0752}"/>
          </ac:spMkLst>
        </pc:spChg>
        <pc:spChg chg="add del">
          <ac:chgData name="Tài Lê" userId="7f88a0d7d502a197" providerId="LiveId" clId="{9A3163AA-0013-4260-8203-F27EDA43AD9D}" dt="2021-12-31T04:50:33.692" v="115" actId="26606"/>
          <ac:spMkLst>
            <pc:docMk/>
            <pc:sldMk cId="3625990560" sldId="258"/>
            <ac:spMk id="20" creationId="{C2579DAE-C141-48DB-810E-C070C300819E}"/>
          </ac:spMkLst>
        </pc:spChg>
        <pc:spChg chg="add del">
          <ac:chgData name="Tài Lê" userId="7f88a0d7d502a197" providerId="LiveId" clId="{9A3163AA-0013-4260-8203-F27EDA43AD9D}" dt="2021-12-31T04:50:33.692" v="115" actId="26606"/>
          <ac:spMkLst>
            <pc:docMk/>
            <pc:sldMk cId="3625990560" sldId="258"/>
            <ac:spMk id="21" creationId="{02FD90C3-6350-4D5B-9738-6E94EDF30F74}"/>
          </ac:spMkLst>
        </pc:spChg>
        <pc:spChg chg="add del">
          <ac:chgData name="Tài Lê" userId="7f88a0d7d502a197" providerId="LiveId" clId="{9A3163AA-0013-4260-8203-F27EDA43AD9D}" dt="2021-12-31T04:50:33.692" v="115" actId="26606"/>
          <ac:spMkLst>
            <pc:docMk/>
            <pc:sldMk cId="3625990560" sldId="258"/>
            <ac:spMk id="22" creationId="{41497DE5-0939-4D1D-9350-0C5E1B209C68}"/>
          </ac:spMkLst>
        </pc:spChg>
        <pc:spChg chg="add del">
          <ac:chgData name="Tài Lê" userId="7f88a0d7d502a197" providerId="LiveId" clId="{9A3163AA-0013-4260-8203-F27EDA43AD9D}" dt="2021-12-31T04:50:33.692" v="115" actId="26606"/>
          <ac:spMkLst>
            <pc:docMk/>
            <pc:sldMk cId="3625990560" sldId="258"/>
            <ac:spMk id="23" creationId="{5CCC70ED-6C63-4537-B7EB-51990D6C0A6F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3625990560" sldId="258"/>
            <ac:spMk id="24" creationId="{C2579DAE-C141-48DB-810E-C070C300819E}"/>
          </ac:spMkLst>
        </pc:spChg>
        <pc:spChg chg="add del">
          <ac:chgData name="Tài Lê" userId="7f88a0d7d502a197" providerId="LiveId" clId="{9A3163AA-0013-4260-8203-F27EDA43AD9D}" dt="2021-12-31T04:50:34.375" v="117" actId="26606"/>
          <ac:spMkLst>
            <pc:docMk/>
            <pc:sldMk cId="3625990560" sldId="258"/>
            <ac:spMk id="25" creationId="{C2579DAE-C141-48DB-810E-C070C300819E}"/>
          </ac:spMkLst>
        </pc:spChg>
        <pc:spChg chg="add del">
          <ac:chgData name="Tài Lê" userId="7f88a0d7d502a197" providerId="LiveId" clId="{9A3163AA-0013-4260-8203-F27EDA43AD9D}" dt="2021-12-31T04:50:34.375" v="117" actId="26606"/>
          <ac:spMkLst>
            <pc:docMk/>
            <pc:sldMk cId="3625990560" sldId="258"/>
            <ac:spMk id="26" creationId="{02FD90C3-6350-4D5B-9738-6E94EDF30F74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3625990560" sldId="258"/>
            <ac:spMk id="27" creationId="{BCD2D517-BC35-4439-AC31-06DF764F25FC}"/>
          </ac:spMkLst>
        </pc:spChg>
        <pc:spChg chg="add del">
          <ac:chgData name="Tài Lê" userId="7f88a0d7d502a197" providerId="LiveId" clId="{9A3163AA-0013-4260-8203-F27EDA43AD9D}" dt="2021-12-31T04:50:35.245" v="119" actId="26606"/>
          <ac:spMkLst>
            <pc:docMk/>
            <pc:sldMk cId="3625990560" sldId="258"/>
            <ac:spMk id="28" creationId="{C2579DAE-C141-48DB-810E-C070C300819E}"/>
          </ac:spMkLst>
        </pc:spChg>
        <pc:spChg chg="add del">
          <ac:chgData name="Tài Lê" userId="7f88a0d7d502a197" providerId="LiveId" clId="{9A3163AA-0013-4260-8203-F27EDA43AD9D}" dt="2021-12-31T04:50:35.245" v="119" actId="26606"/>
          <ac:spMkLst>
            <pc:docMk/>
            <pc:sldMk cId="3625990560" sldId="258"/>
            <ac:spMk id="29" creationId="{02FD90C3-6350-4D5B-9738-6E94EDF30F74}"/>
          </ac:spMkLst>
        </pc:spChg>
        <pc:spChg chg="add del">
          <ac:chgData name="Tài Lê" userId="7f88a0d7d502a197" providerId="LiveId" clId="{9A3163AA-0013-4260-8203-F27EDA43AD9D}" dt="2021-12-31T04:50:35.245" v="119" actId="26606"/>
          <ac:spMkLst>
            <pc:docMk/>
            <pc:sldMk cId="3625990560" sldId="258"/>
            <ac:spMk id="30" creationId="{BCD2D517-BC35-4439-AC31-06DF764F25FC}"/>
          </ac:spMkLst>
        </pc:spChg>
        <pc:spChg chg="add del">
          <ac:chgData name="Tài Lê" userId="7f88a0d7d502a197" providerId="LiveId" clId="{9A3163AA-0013-4260-8203-F27EDA43AD9D}" dt="2021-12-31T04:50:35.245" v="119" actId="26606"/>
          <ac:spMkLst>
            <pc:docMk/>
            <pc:sldMk cId="3625990560" sldId="258"/>
            <ac:spMk id="31" creationId="{2DD3F846-0483-40F5-A881-0C1AD2A0CAD7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3625990560" sldId="258"/>
            <ac:spMk id="32" creationId="{02FD90C3-6350-4D5B-9738-6E94EDF30F74}"/>
          </ac:spMkLst>
        </pc:spChg>
        <pc:spChg chg="add del">
          <ac:chgData name="Tài Lê" userId="7f88a0d7d502a197" providerId="LiveId" clId="{9A3163AA-0013-4260-8203-F27EDA43AD9D}" dt="2021-12-31T04:50:35.911" v="121" actId="26606"/>
          <ac:spMkLst>
            <pc:docMk/>
            <pc:sldMk cId="3625990560" sldId="258"/>
            <ac:spMk id="33" creationId="{C2579DAE-C141-48DB-810E-C070C300819E}"/>
          </ac:spMkLst>
        </pc:spChg>
        <pc:spChg chg="add del">
          <ac:chgData name="Tài Lê" userId="7f88a0d7d502a197" providerId="LiveId" clId="{9A3163AA-0013-4260-8203-F27EDA43AD9D}" dt="2021-12-31T04:50:35.911" v="121" actId="26606"/>
          <ac:spMkLst>
            <pc:docMk/>
            <pc:sldMk cId="3625990560" sldId="258"/>
            <ac:spMk id="34" creationId="{02FD90C3-6350-4D5B-9738-6E94EDF30F74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3625990560" sldId="258"/>
            <ac:spMk id="35" creationId="{2DD3F846-0483-40F5-A881-0C1AD2A0CAD7}"/>
          </ac:spMkLst>
        </pc:spChg>
        <pc:spChg chg="add del">
          <ac:chgData name="Tài Lê" userId="7f88a0d7d502a197" providerId="LiveId" clId="{9A3163AA-0013-4260-8203-F27EDA43AD9D}" dt="2021-12-31T04:50:37.180" v="123" actId="26606"/>
          <ac:spMkLst>
            <pc:docMk/>
            <pc:sldMk cId="3625990560" sldId="258"/>
            <ac:spMk id="36" creationId="{C2579DAE-C141-48DB-810E-C070C300819E}"/>
          </ac:spMkLst>
        </pc:spChg>
        <pc:spChg chg="add del">
          <ac:chgData name="Tài Lê" userId="7f88a0d7d502a197" providerId="LiveId" clId="{9A3163AA-0013-4260-8203-F27EDA43AD9D}" dt="2021-12-31T04:50:37.180" v="123" actId="26606"/>
          <ac:spMkLst>
            <pc:docMk/>
            <pc:sldMk cId="3625990560" sldId="258"/>
            <ac:spMk id="37" creationId="{02FD90C3-6350-4D5B-9738-6E94EDF30F74}"/>
          </ac:spMkLst>
        </pc:spChg>
        <pc:spChg chg="add del">
          <ac:chgData name="Tài Lê" userId="7f88a0d7d502a197" providerId="LiveId" clId="{9A3163AA-0013-4260-8203-F27EDA43AD9D}" dt="2021-12-31T04:50:37.180" v="123" actId="26606"/>
          <ac:spMkLst>
            <pc:docMk/>
            <pc:sldMk cId="3625990560" sldId="258"/>
            <ac:spMk id="38" creationId="{41497DE5-0939-4D1D-9350-0C5E1B209C68}"/>
          </ac:spMkLst>
        </pc:spChg>
        <pc:spChg chg="add del">
          <ac:chgData name="Tài Lê" userId="7f88a0d7d502a197" providerId="LiveId" clId="{9A3163AA-0013-4260-8203-F27EDA43AD9D}" dt="2021-12-31T04:50:37.180" v="123" actId="26606"/>
          <ac:spMkLst>
            <pc:docMk/>
            <pc:sldMk cId="3625990560" sldId="258"/>
            <ac:spMk id="39" creationId="{5CCC70ED-6C63-4537-B7EB-51990D6C0A6F}"/>
          </ac:spMkLst>
        </pc:spChg>
        <pc:spChg chg="add del">
          <ac:chgData name="Tài Lê" userId="7f88a0d7d502a197" providerId="LiveId" clId="{9A3163AA-0013-4260-8203-F27EDA43AD9D}" dt="2021-12-31T04:50:37.180" v="123" actId="26606"/>
          <ac:spMkLst>
            <pc:docMk/>
            <pc:sldMk cId="3625990560" sldId="258"/>
            <ac:spMk id="40" creationId="{B76E24C1-2968-40DC-A36E-F6B85F0F0752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3625990560" sldId="258"/>
            <ac:spMk id="41" creationId="{41497DE5-0939-4D1D-9350-0C5E1B209C68}"/>
          </ac:spMkLst>
        </pc:spChg>
        <pc:spChg chg="add del">
          <ac:chgData name="Tài Lê" userId="7f88a0d7d502a197" providerId="LiveId" clId="{9A3163AA-0013-4260-8203-F27EDA43AD9D}" dt="2021-12-31T05:07:56.542" v="170"/>
          <ac:spMkLst>
            <pc:docMk/>
            <pc:sldMk cId="3625990560" sldId="258"/>
            <ac:spMk id="42" creationId="{C2579DAE-C141-48DB-810E-C070C300819E}"/>
          </ac:spMkLst>
        </pc:spChg>
        <pc:spChg chg="add del">
          <ac:chgData name="Tài Lê" userId="7f88a0d7d502a197" providerId="LiveId" clId="{9A3163AA-0013-4260-8203-F27EDA43AD9D}" dt="2021-12-31T05:07:56.542" v="170"/>
          <ac:spMkLst>
            <pc:docMk/>
            <pc:sldMk cId="3625990560" sldId="258"/>
            <ac:spMk id="43" creationId="{02FD90C3-6350-4D5B-9738-6E94EDF30F74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3625990560" sldId="258"/>
            <ac:spMk id="44" creationId="{5CCC70ED-6C63-4537-B7EB-51990D6C0A6F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3625990560" sldId="258"/>
            <ac:spMk id="45" creationId="{B76E24C1-2968-40DC-A36E-F6B85F0F0752}"/>
          </ac:spMkLst>
        </pc:spChg>
        <pc:spChg chg="add del">
          <ac:chgData name="Tài Lê" userId="7f88a0d7d502a197" providerId="LiveId" clId="{9A3163AA-0013-4260-8203-F27EDA43AD9D}" dt="2021-12-31T09:42:07.458" v="231" actId="26606"/>
          <ac:spMkLst>
            <pc:docMk/>
            <pc:sldMk cId="3625990560" sldId="258"/>
            <ac:spMk id="46" creationId="{9A64CBFD-D6E8-4E6A-8F66-1948BED33157}"/>
          </ac:spMkLst>
        </pc:spChg>
        <pc:spChg chg="add del">
          <ac:chgData name="Tài Lê" userId="7f88a0d7d502a197" providerId="LiveId" clId="{9A3163AA-0013-4260-8203-F27EDA43AD9D}" dt="2021-12-31T09:42:07.458" v="231" actId="26606"/>
          <ac:spMkLst>
            <pc:docMk/>
            <pc:sldMk cId="3625990560" sldId="258"/>
            <ac:spMk id="73" creationId="{71B30B18-D920-4E3E-B931-1F310244C1B8}"/>
          </ac:spMkLst>
        </pc:spChg>
        <pc:spChg chg="add del">
          <ac:chgData name="Tài Lê" userId="7f88a0d7d502a197" providerId="LiveId" clId="{9A3163AA-0013-4260-8203-F27EDA43AD9D}" dt="2021-12-31T09:42:07.458" v="231" actId="26606"/>
          <ac:spMkLst>
            <pc:docMk/>
            <pc:sldMk cId="3625990560" sldId="258"/>
            <ac:spMk id="74" creationId="{C70EF50A-66E6-460A-8AF9-47A10D0D999C}"/>
          </ac:spMkLst>
        </pc:spChg>
        <pc:spChg chg="add del">
          <ac:chgData name="Tài Lê" userId="7f88a0d7d502a197" providerId="LiveId" clId="{9A3163AA-0013-4260-8203-F27EDA43AD9D}" dt="2021-12-31T09:42:07.458" v="231" actId="26606"/>
          <ac:spMkLst>
            <pc:docMk/>
            <pc:sldMk cId="3625990560" sldId="258"/>
            <ac:spMk id="75" creationId="{01520B72-94C4-4ABB-AC64-A3382705BE06}"/>
          </ac:spMkLst>
        </pc:spChg>
        <pc:spChg chg="add">
          <ac:chgData name="Tài Lê" userId="7f88a0d7d502a197" providerId="LiveId" clId="{9A3163AA-0013-4260-8203-F27EDA43AD9D}" dt="2021-12-31T09:42:07.458" v="231" actId="26606"/>
          <ac:spMkLst>
            <pc:docMk/>
            <pc:sldMk cId="3625990560" sldId="258"/>
            <ac:spMk id="108" creationId="{71B30B18-D920-4E3E-B931-1F310244C1B8}"/>
          </ac:spMkLst>
        </pc:spChg>
        <pc:spChg chg="add">
          <ac:chgData name="Tài Lê" userId="7f88a0d7d502a197" providerId="LiveId" clId="{9A3163AA-0013-4260-8203-F27EDA43AD9D}" dt="2021-12-31T09:42:07.458" v="231" actId="26606"/>
          <ac:spMkLst>
            <pc:docMk/>
            <pc:sldMk cId="3625990560" sldId="258"/>
            <ac:spMk id="110" creationId="{C70EF50A-66E6-460A-8AF9-47A10D0D999C}"/>
          </ac:spMkLst>
        </pc:spChg>
        <pc:spChg chg="add">
          <ac:chgData name="Tài Lê" userId="7f88a0d7d502a197" providerId="LiveId" clId="{9A3163AA-0013-4260-8203-F27EDA43AD9D}" dt="2021-12-31T09:42:07.458" v="231" actId="26606"/>
          <ac:spMkLst>
            <pc:docMk/>
            <pc:sldMk cId="3625990560" sldId="258"/>
            <ac:spMk id="112" creationId="{241D049E-2C7B-4131-B81E-E5B643BD61EE}"/>
          </ac:spMkLst>
        </pc:spChg>
        <pc:spChg chg="add">
          <ac:chgData name="Tài Lê" userId="7f88a0d7d502a197" providerId="LiveId" clId="{9A3163AA-0013-4260-8203-F27EDA43AD9D}" dt="2021-12-31T09:42:07.458" v="231" actId="26606"/>
          <ac:spMkLst>
            <pc:docMk/>
            <pc:sldMk cId="3625990560" sldId="258"/>
            <ac:spMk id="114" creationId="{91635463-D121-4B16-AB61-D492DD3F02AA}"/>
          </ac:spMkLst>
        </pc:spChg>
        <pc:grpChg chg="add del">
          <ac:chgData name="Tài Lê" userId="7f88a0d7d502a197" providerId="LiveId" clId="{9A3163AA-0013-4260-8203-F27EDA43AD9D}" dt="2021-12-31T09:42:07.458" v="231" actId="26606"/>
          <ac:grpSpMkLst>
            <pc:docMk/>
            <pc:sldMk cId="3625990560" sldId="258"/>
            <ac:grpSpMk id="47" creationId="{259C671B-1B22-4141-A9C0-2E7941FDA7C2}"/>
          </ac:grpSpMkLst>
        </pc:grpChg>
        <pc:grpChg chg="add del">
          <ac:chgData name="Tài Lê" userId="7f88a0d7d502a197" providerId="LiveId" clId="{9A3163AA-0013-4260-8203-F27EDA43AD9D}" dt="2021-12-31T09:42:07.458" v="231" actId="26606"/>
          <ac:grpSpMkLst>
            <pc:docMk/>
            <pc:sldMk cId="3625990560" sldId="258"/>
            <ac:grpSpMk id="60" creationId="{1D56A4CE-A3F4-4CFF-9A65-C029AC17B7CF}"/>
          </ac:grpSpMkLst>
        </pc:grpChg>
        <pc:grpChg chg="add">
          <ac:chgData name="Tài Lê" userId="7f88a0d7d502a197" providerId="LiveId" clId="{9A3163AA-0013-4260-8203-F27EDA43AD9D}" dt="2021-12-31T09:42:07.458" v="231" actId="26606"/>
          <ac:grpSpMkLst>
            <pc:docMk/>
            <pc:sldMk cId="3625990560" sldId="258"/>
            <ac:grpSpMk id="80" creationId="{259C671B-1B22-4141-A9C0-2E7941FDA7C2}"/>
          </ac:grpSpMkLst>
        </pc:grpChg>
        <pc:grpChg chg="add">
          <ac:chgData name="Tài Lê" userId="7f88a0d7d502a197" providerId="LiveId" clId="{9A3163AA-0013-4260-8203-F27EDA43AD9D}" dt="2021-12-31T09:42:07.458" v="231" actId="26606"/>
          <ac:grpSpMkLst>
            <pc:docMk/>
            <pc:sldMk cId="3625990560" sldId="258"/>
            <ac:grpSpMk id="94" creationId="{1D56A4CE-A3F4-4CFF-9A65-C029AC17B7CF}"/>
          </ac:grpSpMkLst>
        </pc:grpChg>
        <pc:graphicFrameChg chg="add del mod">
          <ac:chgData name="Tài Lê" userId="7f88a0d7d502a197" providerId="LiveId" clId="{9A3163AA-0013-4260-8203-F27EDA43AD9D}" dt="2021-12-31T04:50:12.811" v="105" actId="21"/>
          <ac:graphicFrameMkLst>
            <pc:docMk/>
            <pc:sldMk cId="3625990560" sldId="258"/>
            <ac:graphicFrameMk id="5" creationId="{F8B9E86E-6A24-4097-858E-68AEC44E7B2F}"/>
          </ac:graphicFrameMkLst>
        </pc:graphicFrameChg>
        <pc:graphicFrameChg chg="add del mod">
          <ac:chgData name="Tài Lê" userId="7f88a0d7d502a197" providerId="LiveId" clId="{9A3163AA-0013-4260-8203-F27EDA43AD9D}" dt="2021-12-31T05:00:11.958" v="133" actId="478"/>
          <ac:graphicFrameMkLst>
            <pc:docMk/>
            <pc:sldMk cId="3625990560" sldId="258"/>
            <ac:graphicFrameMk id="6" creationId="{9162FE3A-1F94-4D88-B8F6-DEC6A6C37803}"/>
          </ac:graphicFrameMkLst>
        </pc:graphicFrameChg>
        <pc:graphicFrameChg chg="add mod">
          <ac:chgData name="Tài Lê" userId="7f88a0d7d502a197" providerId="LiveId" clId="{9A3163AA-0013-4260-8203-F27EDA43AD9D}" dt="2021-12-31T09:42:07.458" v="231" actId="26606"/>
          <ac:graphicFrameMkLst>
            <pc:docMk/>
            <pc:sldMk cId="3625990560" sldId="258"/>
            <ac:graphicFrameMk id="7" creationId="{F8B9E86E-6A24-4097-858E-68AEC44E7B2F}"/>
          </ac:graphicFrameMkLst>
        </pc:graphicFrameChg>
      </pc:sldChg>
      <pc:sldChg chg="addSp delSp modSp add mod setBg delDesignElem">
        <pc:chgData name="Tài Lê" userId="7f88a0d7d502a197" providerId="LiveId" clId="{9A3163AA-0013-4260-8203-F27EDA43AD9D}" dt="2022-01-05T12:34:45.228" v="238" actId="27918"/>
        <pc:sldMkLst>
          <pc:docMk/>
          <pc:sldMk cId="3349907786" sldId="259"/>
        </pc:sldMkLst>
        <pc:spChg chg="mod">
          <ac:chgData name="Tài Lê" userId="7f88a0d7d502a197" providerId="LiveId" clId="{9A3163AA-0013-4260-8203-F27EDA43AD9D}" dt="2021-12-31T09:42:02.624" v="229" actId="26606"/>
          <ac:spMkLst>
            <pc:docMk/>
            <pc:sldMk cId="3349907786" sldId="259"/>
            <ac:spMk id="4" creationId="{985457C0-2E1B-42A4-977F-0CF94F23CEBA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3349907786" sldId="259"/>
            <ac:spMk id="6" creationId="{C2579DAE-C141-48DB-810E-C070C300819E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3349907786" sldId="259"/>
            <ac:spMk id="7" creationId="{02FD90C3-6350-4D5B-9738-6E94EDF30F74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3349907786" sldId="259"/>
            <ac:spMk id="8" creationId="{41497DE5-0939-4D1D-9350-0C5E1B209C68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3349907786" sldId="259"/>
            <ac:spMk id="9" creationId="{C2579DAE-C141-48DB-810E-C070C300819E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3349907786" sldId="259"/>
            <ac:spMk id="10" creationId="{5CCC70ED-6C63-4537-B7EB-51990D6C0A6F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3349907786" sldId="259"/>
            <ac:spMk id="11" creationId="{02FD90C3-6350-4D5B-9738-6E94EDF30F74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3349907786" sldId="259"/>
            <ac:spMk id="13" creationId="{BCD2D517-BC35-4439-AC31-06DF764F25FC}"/>
          </ac:spMkLst>
        </pc:spChg>
        <pc:spChg chg="add del">
          <ac:chgData name="Tài Lê" userId="7f88a0d7d502a197" providerId="LiveId" clId="{9A3163AA-0013-4260-8203-F27EDA43AD9D}" dt="2021-12-31T05:08:36.256" v="180"/>
          <ac:spMkLst>
            <pc:docMk/>
            <pc:sldMk cId="3349907786" sldId="259"/>
            <ac:spMk id="15" creationId="{2DD3F846-0483-40F5-A881-0C1AD2A0CAD7}"/>
          </ac:spMkLst>
        </pc:spChg>
        <pc:spChg chg="add del">
          <ac:chgData name="Tài Lê" userId="7f88a0d7d502a197" providerId="LiveId" clId="{9A3163AA-0013-4260-8203-F27EDA43AD9D}" dt="2021-12-31T09:41:17.175" v="216"/>
          <ac:spMkLst>
            <pc:docMk/>
            <pc:sldMk cId="3349907786" sldId="259"/>
            <ac:spMk id="17" creationId="{B76E24C1-2968-40DC-A36E-F6B85F0F0752}"/>
          </ac:spMkLst>
        </pc:spChg>
        <pc:spChg chg="add del">
          <ac:chgData name="Tài Lê" userId="7f88a0d7d502a197" providerId="LiveId" clId="{9A3163AA-0013-4260-8203-F27EDA43AD9D}" dt="2021-12-31T09:42:00.782" v="226" actId="26606"/>
          <ac:spMkLst>
            <pc:docMk/>
            <pc:sldMk cId="3349907786" sldId="259"/>
            <ac:spMk id="37" creationId="{71B30B18-D920-4E3E-B931-1F310244C1B8}"/>
          </ac:spMkLst>
        </pc:spChg>
        <pc:spChg chg="add del">
          <ac:chgData name="Tài Lê" userId="7f88a0d7d502a197" providerId="LiveId" clId="{9A3163AA-0013-4260-8203-F27EDA43AD9D}" dt="2021-12-31T09:42:00.782" v="226" actId="26606"/>
          <ac:spMkLst>
            <pc:docMk/>
            <pc:sldMk cId="3349907786" sldId="259"/>
            <ac:spMk id="39" creationId="{C70EF50A-66E6-460A-8AF9-47A10D0D999C}"/>
          </ac:spMkLst>
        </pc:spChg>
        <pc:spChg chg="add del">
          <ac:chgData name="Tài Lê" userId="7f88a0d7d502a197" providerId="LiveId" clId="{9A3163AA-0013-4260-8203-F27EDA43AD9D}" dt="2021-12-31T09:42:00.782" v="226" actId="26606"/>
          <ac:spMkLst>
            <pc:docMk/>
            <pc:sldMk cId="3349907786" sldId="259"/>
            <ac:spMk id="41" creationId="{01520B72-94C4-4ABB-AC64-A3382705BE06}"/>
          </ac:spMkLst>
        </pc:spChg>
        <pc:spChg chg="add del">
          <ac:chgData name="Tài Lê" userId="7f88a0d7d502a197" providerId="LiveId" clId="{9A3163AA-0013-4260-8203-F27EDA43AD9D}" dt="2021-12-31T09:42:00.782" v="226" actId="26606"/>
          <ac:spMkLst>
            <pc:docMk/>
            <pc:sldMk cId="3349907786" sldId="259"/>
            <ac:spMk id="43" creationId="{9A64CBFD-D6E8-4E6A-8F66-1948BED33157}"/>
          </ac:spMkLst>
        </pc:spChg>
        <pc:spChg chg="add del">
          <ac:chgData name="Tài Lê" userId="7f88a0d7d502a197" providerId="LiveId" clId="{9A3163AA-0013-4260-8203-F27EDA43AD9D}" dt="2021-12-31T09:42:02.608" v="228" actId="26606"/>
          <ac:spMkLst>
            <pc:docMk/>
            <pc:sldMk cId="3349907786" sldId="259"/>
            <ac:spMk id="45" creationId="{0FEAB822-F0FD-4704-BB9F-0294145AD5F2}"/>
          </ac:spMkLst>
        </pc:spChg>
        <pc:spChg chg="add del">
          <ac:chgData name="Tài Lê" userId="7f88a0d7d502a197" providerId="LiveId" clId="{9A3163AA-0013-4260-8203-F27EDA43AD9D}" dt="2021-12-31T09:42:02.608" v="228" actId="26606"/>
          <ac:spMkLst>
            <pc:docMk/>
            <pc:sldMk cId="3349907786" sldId="259"/>
            <ac:spMk id="53" creationId="{71B30B18-D920-4E3E-B931-1F310244C1B8}"/>
          </ac:spMkLst>
        </pc:spChg>
        <pc:spChg chg="add del">
          <ac:chgData name="Tài Lê" userId="7f88a0d7d502a197" providerId="LiveId" clId="{9A3163AA-0013-4260-8203-F27EDA43AD9D}" dt="2021-12-31T09:42:02.608" v="228" actId="26606"/>
          <ac:spMkLst>
            <pc:docMk/>
            <pc:sldMk cId="3349907786" sldId="259"/>
            <ac:spMk id="54" creationId="{C70EF50A-66E6-460A-8AF9-47A10D0D999C}"/>
          </ac:spMkLst>
        </pc:spChg>
        <pc:spChg chg="add del">
          <ac:chgData name="Tài Lê" userId="7f88a0d7d502a197" providerId="LiveId" clId="{9A3163AA-0013-4260-8203-F27EDA43AD9D}" dt="2021-12-31T09:42:02.608" v="228" actId="26606"/>
          <ac:spMkLst>
            <pc:docMk/>
            <pc:sldMk cId="3349907786" sldId="259"/>
            <ac:spMk id="55" creationId="{FBDDE715-DC1D-4B19-9FCF-8B62FCE8E6E4}"/>
          </ac:spMkLst>
        </pc:spChg>
        <pc:spChg chg="add del">
          <ac:chgData name="Tài Lê" userId="7f88a0d7d502a197" providerId="LiveId" clId="{9A3163AA-0013-4260-8203-F27EDA43AD9D}" dt="2021-12-31T09:42:02.608" v="228" actId="26606"/>
          <ac:spMkLst>
            <pc:docMk/>
            <pc:sldMk cId="3349907786" sldId="259"/>
            <ac:spMk id="56" creationId="{059D4B08-2FD7-4795-B867-90033141C32A}"/>
          </ac:spMkLst>
        </pc:spChg>
        <pc:spChg chg="add">
          <ac:chgData name="Tài Lê" userId="7f88a0d7d502a197" providerId="LiveId" clId="{9A3163AA-0013-4260-8203-F27EDA43AD9D}" dt="2021-12-31T09:42:02.624" v="229" actId="26606"/>
          <ac:spMkLst>
            <pc:docMk/>
            <pc:sldMk cId="3349907786" sldId="259"/>
            <ac:spMk id="65" creationId="{71B30B18-D920-4E3E-B931-1F310244C1B8}"/>
          </ac:spMkLst>
        </pc:spChg>
        <pc:spChg chg="add">
          <ac:chgData name="Tài Lê" userId="7f88a0d7d502a197" providerId="LiveId" clId="{9A3163AA-0013-4260-8203-F27EDA43AD9D}" dt="2021-12-31T09:42:02.624" v="229" actId="26606"/>
          <ac:spMkLst>
            <pc:docMk/>
            <pc:sldMk cId="3349907786" sldId="259"/>
            <ac:spMk id="66" creationId="{C70EF50A-66E6-460A-8AF9-47A10D0D999C}"/>
          </ac:spMkLst>
        </pc:spChg>
        <pc:spChg chg="add">
          <ac:chgData name="Tài Lê" userId="7f88a0d7d502a197" providerId="LiveId" clId="{9A3163AA-0013-4260-8203-F27EDA43AD9D}" dt="2021-12-31T09:42:02.624" v="229" actId="26606"/>
          <ac:spMkLst>
            <pc:docMk/>
            <pc:sldMk cId="3349907786" sldId="259"/>
            <ac:spMk id="67" creationId="{241D049E-2C7B-4131-B81E-E5B643BD61EE}"/>
          </ac:spMkLst>
        </pc:spChg>
        <pc:spChg chg="add">
          <ac:chgData name="Tài Lê" userId="7f88a0d7d502a197" providerId="LiveId" clId="{9A3163AA-0013-4260-8203-F27EDA43AD9D}" dt="2021-12-31T09:42:02.624" v="229" actId="26606"/>
          <ac:spMkLst>
            <pc:docMk/>
            <pc:sldMk cId="3349907786" sldId="259"/>
            <ac:spMk id="68" creationId="{91635463-D121-4B16-AB61-D492DD3F02AA}"/>
          </ac:spMkLst>
        </pc:spChg>
        <pc:grpChg chg="add del">
          <ac:chgData name="Tài Lê" userId="7f88a0d7d502a197" providerId="LiveId" clId="{9A3163AA-0013-4260-8203-F27EDA43AD9D}" dt="2021-12-31T09:42:00.782" v="226" actId="26606"/>
          <ac:grpSpMkLst>
            <pc:docMk/>
            <pc:sldMk cId="3349907786" sldId="259"/>
            <ac:grpSpMk id="22" creationId="{259C671B-1B22-4141-A9C0-2E7941FDA7C2}"/>
          </ac:grpSpMkLst>
        </pc:grpChg>
        <pc:grpChg chg="add del">
          <ac:chgData name="Tài Lê" userId="7f88a0d7d502a197" providerId="LiveId" clId="{9A3163AA-0013-4260-8203-F27EDA43AD9D}" dt="2021-12-31T09:42:00.782" v="226" actId="26606"/>
          <ac:grpSpMkLst>
            <pc:docMk/>
            <pc:sldMk cId="3349907786" sldId="259"/>
            <ac:grpSpMk id="23" creationId="{1D56A4CE-A3F4-4CFF-9A65-C029AC17B7CF}"/>
          </ac:grpSpMkLst>
        </pc:grpChg>
        <pc:grpChg chg="add del">
          <ac:chgData name="Tài Lê" userId="7f88a0d7d502a197" providerId="LiveId" clId="{9A3163AA-0013-4260-8203-F27EDA43AD9D}" dt="2021-12-31T09:42:02.608" v="228" actId="26606"/>
          <ac:grpSpMkLst>
            <pc:docMk/>
            <pc:sldMk cId="3349907786" sldId="259"/>
            <ac:grpSpMk id="46" creationId="{259C671B-1B22-4141-A9C0-2E7941FDA7C2}"/>
          </ac:grpSpMkLst>
        </pc:grpChg>
        <pc:grpChg chg="add del">
          <ac:chgData name="Tài Lê" userId="7f88a0d7d502a197" providerId="LiveId" clId="{9A3163AA-0013-4260-8203-F27EDA43AD9D}" dt="2021-12-31T09:42:02.608" v="228" actId="26606"/>
          <ac:grpSpMkLst>
            <pc:docMk/>
            <pc:sldMk cId="3349907786" sldId="259"/>
            <ac:grpSpMk id="52" creationId="{1D56A4CE-A3F4-4CFF-9A65-C029AC17B7CF}"/>
          </ac:grpSpMkLst>
        </pc:grpChg>
        <pc:grpChg chg="add">
          <ac:chgData name="Tài Lê" userId="7f88a0d7d502a197" providerId="LiveId" clId="{9A3163AA-0013-4260-8203-F27EDA43AD9D}" dt="2021-12-31T09:42:02.624" v="229" actId="26606"/>
          <ac:grpSpMkLst>
            <pc:docMk/>
            <pc:sldMk cId="3349907786" sldId="259"/>
            <ac:grpSpMk id="58" creationId="{259C671B-1B22-4141-A9C0-2E7941FDA7C2}"/>
          </ac:grpSpMkLst>
        </pc:grpChg>
        <pc:grpChg chg="add">
          <ac:chgData name="Tài Lê" userId="7f88a0d7d502a197" providerId="LiveId" clId="{9A3163AA-0013-4260-8203-F27EDA43AD9D}" dt="2021-12-31T09:42:02.624" v="229" actId="26606"/>
          <ac:grpSpMkLst>
            <pc:docMk/>
            <pc:sldMk cId="3349907786" sldId="259"/>
            <ac:grpSpMk id="64" creationId="{1D56A4CE-A3F4-4CFF-9A65-C029AC17B7CF}"/>
          </ac:grpSpMkLst>
        </pc:grpChg>
        <pc:graphicFrameChg chg="add mod">
          <ac:chgData name="Tài Lê" userId="7f88a0d7d502a197" providerId="LiveId" clId="{9A3163AA-0013-4260-8203-F27EDA43AD9D}" dt="2021-12-31T09:42:02.624" v="229" actId="26606"/>
          <ac:graphicFrameMkLst>
            <pc:docMk/>
            <pc:sldMk cId="3349907786" sldId="259"/>
            <ac:graphicFrameMk id="3" creationId="{96D6BF2D-008A-4480-BD63-C4B54B0EA72B}"/>
          </ac:graphicFrameMkLst>
        </pc:graphicFrameChg>
      </pc:sldChg>
      <pc:sldChg chg="addSp modSp add del mod">
        <pc:chgData name="Tài Lê" userId="7f88a0d7d502a197" providerId="LiveId" clId="{9A3163AA-0013-4260-8203-F27EDA43AD9D}" dt="2022-01-05T12:33:22.285" v="233" actId="47"/>
        <pc:sldMkLst>
          <pc:docMk/>
          <pc:sldMk cId="3126592716" sldId="260"/>
        </pc:sldMkLst>
        <pc:spChg chg="add mod">
          <ac:chgData name="Tài Lê" userId="7f88a0d7d502a197" providerId="LiveId" clId="{9A3163AA-0013-4260-8203-F27EDA43AD9D}" dt="2021-12-31T09:42:46.160" v="232" actId="1076"/>
          <ac:spMkLst>
            <pc:docMk/>
            <pc:sldMk cId="3126592716" sldId="260"/>
            <ac:spMk id="2" creationId="{5033569F-60B9-41DF-BF68-748ACC5FB198}"/>
          </ac:spMkLst>
        </pc:spChg>
        <pc:spChg chg="mod">
          <ac:chgData name="Tài Lê" userId="7f88a0d7d502a197" providerId="LiveId" clId="{9A3163AA-0013-4260-8203-F27EDA43AD9D}" dt="2021-12-31T09:41:17.284" v="221" actId="27636"/>
          <ac:spMkLst>
            <pc:docMk/>
            <pc:sldMk cId="3126592716" sldId="260"/>
            <ac:spMk id="4" creationId="{985457C0-2E1B-42A4-977F-0CF94F23CEBA}"/>
          </ac:spMkLst>
        </pc:spChg>
      </pc:sldChg>
      <pc:sldChg chg="modSp add mod">
        <pc:chgData name="Tài Lê" userId="7f88a0d7d502a197" providerId="LiveId" clId="{9A3163AA-0013-4260-8203-F27EDA43AD9D}" dt="2022-01-05T12:35:30.758" v="300" actId="1076"/>
        <pc:sldMkLst>
          <pc:docMk/>
          <pc:sldMk cId="323326057" sldId="261"/>
        </pc:sldMkLst>
        <pc:spChg chg="mod">
          <ac:chgData name="Tài Lê" userId="7f88a0d7d502a197" providerId="LiveId" clId="{9A3163AA-0013-4260-8203-F27EDA43AD9D}" dt="2022-01-05T12:35:30.758" v="300" actId="1076"/>
          <ac:spMkLst>
            <pc:docMk/>
            <pc:sldMk cId="323326057" sldId="261"/>
            <ac:spMk id="2" creationId="{5033569F-60B9-41DF-BF68-748ACC5FB198}"/>
          </ac:spMkLst>
        </pc:spChg>
        <pc:spChg chg="mod">
          <ac:chgData name="Tài Lê" userId="7f88a0d7d502a197" providerId="LiveId" clId="{9A3163AA-0013-4260-8203-F27EDA43AD9D}" dt="2021-12-31T09:41:17.284" v="222" actId="27636"/>
          <ac:spMkLst>
            <pc:docMk/>
            <pc:sldMk cId="323326057" sldId="261"/>
            <ac:spMk id="4" creationId="{985457C0-2E1B-42A4-977F-0CF94F23CEB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f88a0d7d502a197/Desktop/Java%20Projects/CSD201_AS1_tailttFX11545/Data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f88a0d7d502a197/Desktop/Java%20Projects/CSD201_AS1_tailttFX11545/Data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f88a0d7d502a197/Desktop/Java%20Projects/CSD201_AS1_tailttFX11545/Data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en-US" sz="2000" baseline="0">
                <a:latin typeface="Arial" panose="020B0604020202020204" pitchFamily="34" charset="0"/>
                <a:cs typeface="Arial" panose="020B0604020202020204" pitchFamily="34" charset="0"/>
              </a:rPr>
              <a:t> time of algorithms (worst case)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Bubble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Sheet1!$B$3:$F$3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32</c:v>
                </c:pt>
                <c:pt idx="1">
                  <c:v>112</c:v>
                </c:pt>
                <c:pt idx="2">
                  <c:v>251</c:v>
                </c:pt>
                <c:pt idx="3">
                  <c:v>532</c:v>
                </c:pt>
                <c:pt idx="4">
                  <c:v>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89-4251-A011-176FD8C24139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Sheet1!$B$3:$F$3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Sheet1!$B$5:$F$5</c:f>
              <c:numCache>
                <c:formatCode>General</c:formatCode>
                <c:ptCount val="5"/>
                <c:pt idx="0">
                  <c:v>16</c:v>
                </c:pt>
                <c:pt idx="1">
                  <c:v>62</c:v>
                </c:pt>
                <c:pt idx="2">
                  <c:v>140</c:v>
                </c:pt>
                <c:pt idx="3">
                  <c:v>250</c:v>
                </c:pt>
                <c:pt idx="4">
                  <c:v>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89-4251-A011-176FD8C24139}"/>
            </c:ext>
          </c:extLst>
        </c:ser>
        <c:ser>
          <c:idx val="2"/>
          <c:order val="2"/>
          <c:tx>
            <c:strRef>
              <c:f>Sheet1!$A$6</c:f>
              <c:strCache>
                <c:ptCount val="1"/>
                <c:pt idx="0">
                  <c:v>Selection 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Sheet1!$B$3:$F$3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Sheet1!$B$6:$F$6</c:f>
              <c:numCache>
                <c:formatCode>General</c:formatCode>
                <c:ptCount val="5"/>
                <c:pt idx="0">
                  <c:v>31</c:v>
                </c:pt>
                <c:pt idx="1">
                  <c:v>156</c:v>
                </c:pt>
                <c:pt idx="2">
                  <c:v>344</c:v>
                </c:pt>
                <c:pt idx="3">
                  <c:v>578</c:v>
                </c:pt>
                <c:pt idx="4">
                  <c:v>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89-4251-A011-176FD8C2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8131744"/>
        <c:axId val="978132160"/>
      </c:lineChart>
      <c:catAx>
        <c:axId val="97813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floats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132160"/>
        <c:crosses val="autoZero"/>
        <c:auto val="1"/>
        <c:lblAlgn val="ctr"/>
        <c:lblOffset val="100"/>
        <c:noMultiLvlLbl val="0"/>
      </c:catAx>
      <c:valAx>
        <c:axId val="97813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13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Execution time of algorithms (best case)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Bubble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Sheet1!$B$11:$F$11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Sheet1!$B$12:$F$12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42-4324-ACE1-D49F85C5E3AB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Sheet1!$B$11:$F$11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Sheet1!$B$13:$F$13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42-4324-ACE1-D49F85C5E3AB}"/>
            </c:ext>
          </c:extLst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Selection 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Sheet1!$B$11:$F$11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Sheet1!$B$14:$F$14</c:f>
              <c:numCache>
                <c:formatCode>General</c:formatCode>
                <c:ptCount val="5"/>
                <c:pt idx="0">
                  <c:v>47</c:v>
                </c:pt>
                <c:pt idx="1">
                  <c:v>141</c:v>
                </c:pt>
                <c:pt idx="2">
                  <c:v>359</c:v>
                </c:pt>
                <c:pt idx="3">
                  <c:v>610</c:v>
                </c:pt>
                <c:pt idx="4">
                  <c:v>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42-4324-ACE1-D49F85C5E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2009056"/>
        <c:axId val="1072007808"/>
      </c:lineChart>
      <c:catAx>
        <c:axId val="107200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floats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007808"/>
        <c:crosses val="autoZero"/>
        <c:auto val="1"/>
        <c:lblAlgn val="ctr"/>
        <c:lblOffset val="100"/>
        <c:noMultiLvlLbl val="0"/>
      </c:catAx>
      <c:valAx>
        <c:axId val="107200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00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Execution time of algorithms</a:t>
            </a:r>
            <a:r>
              <a:rPr lang="en-US" sz="2000" baseline="0">
                <a:latin typeface="Arial" panose="020B0604020202020204" pitchFamily="34" charset="0"/>
                <a:cs typeface="Arial" panose="020B0604020202020204" pitchFamily="34" charset="0"/>
              </a:rPr>
              <a:t> (average case)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989352337149821E-2"/>
          <c:y val="9.5759136207350867E-2"/>
          <c:w val="0.91978208606277156"/>
          <c:h val="0.7221008752853328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Bubble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Sheet1!$B$19:$F$19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Sheet1!$B$20:$F$20</c:f>
              <c:numCache>
                <c:formatCode>General</c:formatCode>
                <c:ptCount val="5"/>
                <c:pt idx="0">
                  <c:v>109</c:v>
                </c:pt>
                <c:pt idx="1">
                  <c:v>499</c:v>
                </c:pt>
                <c:pt idx="2">
                  <c:v>1204</c:v>
                </c:pt>
                <c:pt idx="3">
                  <c:v>2080</c:v>
                </c:pt>
                <c:pt idx="4">
                  <c:v>3177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D8-4987-84CB-BEA0B5709155}"/>
            </c:ext>
          </c:extLst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Sheet1!$B$19:$F$19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Sheet1!$B$21:$F$21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78</c:v>
                </c:pt>
                <c:pt idx="3">
                  <c:v>156</c:v>
                </c:pt>
                <c:pt idx="4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D8-4987-84CB-BEA0B5709155}"/>
            </c:ext>
          </c:extLst>
        </c:ser>
        <c:ser>
          <c:idx val="2"/>
          <c:order val="2"/>
          <c:tx>
            <c:strRef>
              <c:f>Sheet1!$A$22</c:f>
              <c:strCache>
                <c:ptCount val="1"/>
                <c:pt idx="0">
                  <c:v>Selection 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Sheet1!$B$19:$F$19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Sheet1!$B$22:$F$22</c:f>
              <c:numCache>
                <c:formatCode>General</c:formatCode>
                <c:ptCount val="5"/>
                <c:pt idx="0">
                  <c:v>31</c:v>
                </c:pt>
                <c:pt idx="1">
                  <c:v>125</c:v>
                </c:pt>
                <c:pt idx="2">
                  <c:v>281</c:v>
                </c:pt>
                <c:pt idx="3">
                  <c:v>485</c:v>
                </c:pt>
                <c:pt idx="4">
                  <c:v>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D8-4987-84CB-BEA0B5709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8890832"/>
        <c:axId val="608892496"/>
      </c:lineChart>
      <c:catAx>
        <c:axId val="60889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floats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892496"/>
        <c:crosses val="autoZero"/>
        <c:auto val="1"/>
        <c:lblAlgn val="ctr"/>
        <c:lblOffset val="100"/>
        <c:noMultiLvlLbl val="0"/>
      </c:catAx>
      <c:valAx>
        <c:axId val="60889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89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3ED77-614E-459F-B784-0F5F97001F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96835-B0EF-4C0B-8174-33C364288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3382-B484-406B-8792-BFF81149794E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0EC6E-7EC3-4DEC-AD9B-ACFDB68499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C9423-6CFF-423D-8ADA-811AB4ABAA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A4174-80C2-4F00-A483-EA239DED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635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782F-90C7-47AF-82A5-5E93F146C6F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56B71-5CEA-49DD-8DB0-E7FF954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37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6B1-3220-4689-81FB-8CA62C28FA30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B0D-B8EA-43F4-BAE5-F1F167055E8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07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B0D-B8EA-43F4-BAE5-F1F167055E8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5048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B0D-B8EA-43F4-BAE5-F1F167055E82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B0D-B8EA-43F4-BAE5-F1F167055E82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11089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B0D-B8EA-43F4-BAE5-F1F167055E82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056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90B-FAC2-438E-BD3A-2264D24C3D69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0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8050-806C-4D2F-A13E-4F57BECBC534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B2B5-4CBE-473F-A066-FCC7E2A2DE7E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FA8D-CB63-41B1-B716-35E61DBE996F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8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F354-058D-4782-92DD-129872846786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3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EDDB-26C5-4CE6-9367-5EF9A0A61F20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CED1-F3AD-4E31-B5F9-30075BE32846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74DD-252C-4035-A149-5FA80145BE07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A2C4-0146-44D8-B573-043F87495786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9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DBD6-6C1F-429B-A710-B2A0D85DF89A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FB0D-B8EA-43F4-BAE5-F1F167055E8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6ACF1C-DAA7-4EEA-AF1D-F4F0F38F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0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9B8C-5F0E-4A2C-AFF5-73EABA7F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Algorithm’s Execution Time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57C0-2E1B-42A4-977F-0CF94F2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>
            <a:normAutofit fontScale="92500" lnSpcReduction="10000"/>
          </a:bodyPr>
          <a:lstStyle/>
          <a:p>
            <a:pPr algn="ctr">
              <a:spcAft>
                <a:spcPts val="600"/>
              </a:spcAft>
            </a:pPr>
            <a:fld id="{FE6ACF1C-DAA7-4EEA-AF1D-F4F0F38F78B4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0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57C0-2E1B-42A4-977F-0CF94F2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6ACF1C-DAA7-4EEA-AF1D-F4F0F38F78B4}" type="slidenum">
              <a:rPr lang="en-US" sz="9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tx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8B9E86E-6A24-4097-858E-68AEC44E7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299997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599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57C0-2E1B-42A4-977F-0CF94F2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6ACF1C-DAA7-4EEA-AF1D-F4F0F38F78B4}" type="slidenum">
              <a:rPr lang="en-US" sz="9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900">
              <a:solidFill>
                <a:schemeClr val="tx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F5BF9D-682C-4242-9720-62F47E001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500462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58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5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7" name="Rectangle 40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2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57C0-2E1B-42A4-977F-0CF94F2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6ACF1C-DAA7-4EEA-AF1D-F4F0F38F78B4}" type="slidenum">
              <a:rPr lang="en-US" sz="9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900">
              <a:solidFill>
                <a:schemeClr val="tx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D6BF2D-008A-4480-BD63-C4B54B0EA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708994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990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57C0-2E1B-42A4-977F-0CF94F2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FE6ACF1C-DAA7-4EEA-AF1D-F4F0F38F78B4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3569F-60B9-41DF-BF68-748ACC5FB198}"/>
              </a:ext>
            </a:extLst>
          </p:cNvPr>
          <p:cNvSpPr txBox="1"/>
          <p:nvPr/>
        </p:nvSpPr>
        <p:spPr>
          <a:xfrm>
            <a:off x="2602523" y="601786"/>
            <a:ext cx="6986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- Insertion sort performs the best in three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60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65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Algorithm’s Execution Time Comparison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Tài Lê</dc:creator>
  <cp:lastModifiedBy>Tài Lê</cp:lastModifiedBy>
  <cp:revision>3</cp:revision>
  <dcterms:created xsi:type="dcterms:W3CDTF">2021-12-31T04:36:48Z</dcterms:created>
  <dcterms:modified xsi:type="dcterms:W3CDTF">2022-01-05T12:35:39Z</dcterms:modified>
</cp:coreProperties>
</file>