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349" r:id="rId4"/>
    <p:sldId id="353" r:id="rId5"/>
    <p:sldId id="352" r:id="rId6"/>
    <p:sldId id="350" r:id="rId7"/>
    <p:sldId id="351" r:id="rId8"/>
    <p:sldId id="354" r:id="rId9"/>
    <p:sldId id="355" r:id="rId10"/>
    <p:sldId id="285" r:id="rId11"/>
    <p:sldId id="293" r:id="rId12"/>
    <p:sldId id="337" r:id="rId13"/>
    <p:sldId id="334" r:id="rId14"/>
    <p:sldId id="336" r:id="rId15"/>
    <p:sldId id="340" r:id="rId16"/>
    <p:sldId id="341" r:id="rId17"/>
    <p:sldId id="344" r:id="rId18"/>
    <p:sldId id="347" r:id="rId19"/>
    <p:sldId id="346" r:id="rId20"/>
    <p:sldId id="348" r:id="rId21"/>
    <p:sldId id="356" r:id="rId22"/>
    <p:sldId id="357" r:id="rId23"/>
    <p:sldId id="366" r:id="rId24"/>
    <p:sldId id="367" r:id="rId25"/>
    <p:sldId id="343" r:id="rId26"/>
    <p:sldId id="339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28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4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오른쪽 화살표 1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23221" y="47251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지정해야 함</a:t>
            </a:r>
          </a:p>
        </p:txBody>
      </p:sp>
      <p:cxnSp>
        <p:nvCxnSpPr>
          <p:cNvPr id="20" name="꺾인 연결선 19"/>
          <p:cNvCxnSpPr>
            <a:stCxn id="18" idx="0"/>
            <a:endCxn id="16" idx="2"/>
          </p:cNvCxnSpPr>
          <p:nvPr/>
        </p:nvCxnSpPr>
        <p:spPr>
          <a:xfrm rot="16200000" flipV="1">
            <a:off x="3066350" y="1703877"/>
            <a:ext cx="1944216" cy="4098319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12" idx="2"/>
          </p:cNvCxnSpPr>
          <p:nvPr/>
        </p:nvCxnSpPr>
        <p:spPr>
          <a:xfrm rot="16200000" flipV="1">
            <a:off x="3855539" y="2493066"/>
            <a:ext cx="1944216" cy="2519940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0"/>
            <a:endCxn id="14" idx="2"/>
          </p:cNvCxnSpPr>
          <p:nvPr/>
        </p:nvCxnSpPr>
        <p:spPr>
          <a:xfrm rot="5400000" flipH="1" flipV="1">
            <a:off x="5600502" y="3268044"/>
            <a:ext cx="1944216" cy="969987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15" idx="2"/>
          </p:cNvCxnSpPr>
          <p:nvPr/>
        </p:nvCxnSpPr>
        <p:spPr>
          <a:xfrm rot="5400000" flipH="1" flipV="1">
            <a:off x="6380755" y="2487790"/>
            <a:ext cx="1944216" cy="2530492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2" y="5326730"/>
            <a:ext cx="5629610" cy="1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445308"/>
            <a:ext cx="5530490" cy="3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6993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내부에서 쓰이는 </a:t>
            </a:r>
            <a:r>
              <a:rPr lang="en-US" altLang="ko-KR" dirty="0"/>
              <a:t>Modifier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2786771"/>
            <a:ext cx="2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Stage </a:t>
            </a:r>
            <a:r>
              <a:rPr lang="ko-KR" altLang="en-US" dirty="0"/>
              <a:t>자체의 입출력 값에 대해 쓰이는 </a:t>
            </a:r>
            <a:r>
              <a:rPr lang="en-US" altLang="ko-KR" dirty="0"/>
              <a:t>Qualifier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95800" y="298742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295800" y="569935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2279576" y="3933056"/>
            <a:ext cx="2016224" cy="15502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주의</a:t>
            </a:r>
          </a:p>
        </p:txBody>
      </p:sp>
    </p:spTree>
    <p:extLst>
      <p:ext uri="{BB962C8B-B14F-4D97-AF65-F5344CB8AC3E}">
        <p14:creationId xmlns:p14="http://schemas.microsoft.com/office/powerpoint/2010/main" val="26617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</a:t>
            </a:r>
            <a:r>
              <a:rPr lang="en-US" altLang="ko-KR" dirty="0" smtClean="0"/>
              <a:t>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의 입출력을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그래픽스 파이프라인 외부로의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그래픽스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파이프라인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간의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2804212"/>
            <a:ext cx="8332543" cy="124957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03512" y="314096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28248" y="314325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4869161"/>
            <a:ext cx="8332543" cy="12495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87688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63122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775520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</a:t>
            </a:r>
            <a:r>
              <a:rPr lang="ko-KR" altLang="en-US" dirty="0" smtClean="0"/>
              <a:t>외부로부터의 입력</a:t>
            </a:r>
            <a:endParaRPr lang="en-US" altLang="ko-KR" dirty="0"/>
          </a:p>
          <a:p>
            <a:pPr lvl="1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입력값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847111" y="2943631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96049" y="32325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47111" y="5056254"/>
            <a:ext cx="2591178" cy="1224136"/>
            <a:chOff x="2268854" y="3392372"/>
            <a:chExt cx="259117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오른쪽 화살표 21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오른쪽 화살표 1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60329" y="5328572"/>
            <a:ext cx="1879936" cy="646331"/>
            <a:chOff x="35496" y="3610047"/>
            <a:chExt cx="187993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5735960" y="4437112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출력</a:t>
            </a:r>
            <a:endParaRPr lang="en-US" altLang="ko-KR" dirty="0"/>
          </a:p>
          <a:p>
            <a:pPr lvl="1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30261" y="2708920"/>
            <a:ext cx="1726886" cy="1224136"/>
            <a:chOff x="391044" y="3140968"/>
            <a:chExt cx="1726886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오른쪽 화살표 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7147" y="31150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230261" y="4833156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57147" y="523928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365763" y="5100787"/>
            <a:ext cx="1879936" cy="646331"/>
            <a:chOff x="35496" y="3610047"/>
            <a:chExt cx="1879936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87688" y="2997823"/>
            <a:ext cx="1879936" cy="646331"/>
            <a:chOff x="35496" y="3610047"/>
            <a:chExt cx="1879936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991982" y="5304438"/>
            <a:ext cx="2087987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로부터의 입력</a:t>
            </a:r>
            <a:endParaRPr lang="en-US" altLang="ko-KR" dirty="0"/>
          </a:p>
          <a:p>
            <a:pPr lvl="1"/>
            <a:r>
              <a:rPr lang="ko-KR" altLang="en-US" sz="2000" dirty="0" err="1"/>
              <a:t>버텍스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</a:t>
            </a:r>
            <a:r>
              <a:rPr lang="en-US" altLang="ko-KR" sz="2000" dirty="0"/>
              <a:t>== </a:t>
            </a:r>
            <a:r>
              <a:rPr lang="ko-KR" altLang="en-US" sz="2000" dirty="0" err="1"/>
              <a:t>프래그먼트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입력값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19376" y="2708774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61145" y="3115050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80458" y="3180202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87973" y="307133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586396" y="2708774"/>
            <a:ext cx="1726886" cy="1224136"/>
            <a:chOff x="391044" y="3140968"/>
            <a:chExt cx="1726886" cy="1224136"/>
          </a:xfrm>
        </p:grpSpPr>
        <p:grpSp>
          <p:nvGrpSpPr>
            <p:cNvPr id="29" name="그룹 28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" name="오른쪽 화살표 29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42180" y="3136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44" name="오른쪽 화살표 43"/>
          <p:cNvSpPr/>
          <p:nvPr/>
        </p:nvSpPr>
        <p:spPr>
          <a:xfrm>
            <a:off x="5700400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97053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4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7485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5" y="56308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69200" y="5697754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27848" y="1916832"/>
            <a:ext cx="1726886" cy="1224136"/>
            <a:chOff x="391044" y="3140968"/>
            <a:chExt cx="1726886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3632" y="23442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0177" y="241115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44073" y="2344234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dirty="0"/>
              <a:t>, g, b</a:t>
            </a:r>
            <a:r>
              <a:rPr lang="en-US" altLang="ko-KR"/>
              <a:t>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54327" y="5134355"/>
            <a:ext cx="1726886" cy="1224136"/>
            <a:chOff x="391044" y="3140968"/>
            <a:chExt cx="1726886" cy="1224136"/>
          </a:xfrm>
        </p:grpSpPr>
        <p:grpSp>
          <p:nvGrpSpPr>
            <p:cNvPr id="16" name="그룹 1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0111" y="5561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46656" y="5628681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70552" y="5561757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16080" y="5628681"/>
            <a:ext cx="201622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1772817"/>
            <a:ext cx="8332543" cy="124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1004" y="5605378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374" y="5661249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570" y="3743675"/>
            <a:ext cx="1879936" cy="646331"/>
            <a:chOff x="35496" y="3610047"/>
            <a:chExt cx="187993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47606" y="4075139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79976" y="4131010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3070" y="546473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75440" y="5520607"/>
            <a:ext cx="2020960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" idx="0"/>
          </p:cNvCxnSpPr>
          <p:nvPr/>
        </p:nvCxnSpPr>
        <p:spPr>
          <a:xfrm flipH="1" flipV="1">
            <a:off x="3563374" y="2564904"/>
            <a:ext cx="8977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3" idx="1"/>
          </p:cNvCxnSpPr>
          <p:nvPr/>
        </p:nvCxnSpPr>
        <p:spPr>
          <a:xfrm flipH="1" flipV="1">
            <a:off x="1929729" y="2397605"/>
            <a:ext cx="549995" cy="139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</p:cNvCxnSpPr>
          <p:nvPr/>
        </p:nvCxnSpPr>
        <p:spPr>
          <a:xfrm flipV="1">
            <a:off x="6777708" y="2564905"/>
            <a:ext cx="254396" cy="15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H="1" flipV="1">
            <a:off x="8616280" y="2492896"/>
            <a:ext cx="69640" cy="30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</a:t>
            </a:r>
            <a:r>
              <a:rPr lang="en-US" altLang="ko-KR" dirty="0" smtClean="0"/>
              <a:t>Qualifier(uniform)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06735" y="523335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지정한 값을 쓰고 싶을 경우 </a:t>
            </a:r>
            <a:r>
              <a:rPr lang="en-US" altLang="ko-KR" dirty="0"/>
              <a:t>uniform </a:t>
            </a:r>
            <a:r>
              <a:rPr lang="ko-KR" altLang="en-US" dirty="0"/>
              <a:t>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0734" y="39235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mat4 </a:t>
            </a:r>
            <a:r>
              <a:rPr lang="en-US" altLang="ko-KR" dirty="0" err="1"/>
              <a:t>MVPMatrix</a:t>
            </a:r>
            <a:r>
              <a:rPr lang="en-US" altLang="ko-KR" dirty="0"/>
              <a:t>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2696661" y="3213273"/>
            <a:ext cx="782563" cy="637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28048" y="39330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ColorLevel</a:t>
            </a:r>
            <a:r>
              <a:rPr lang="en-US" altLang="ko-KR" dirty="0"/>
              <a:t>;</a:t>
            </a:r>
          </a:p>
        </p:txBody>
      </p:sp>
      <p:cxnSp>
        <p:nvCxnSpPr>
          <p:cNvPr id="34" name="꺾인 연결선 33"/>
          <p:cNvCxnSpPr>
            <a:stCxn id="32" idx="0"/>
            <a:endCxn id="20" idx="2"/>
          </p:cNvCxnSpPr>
          <p:nvPr/>
        </p:nvCxnSpPr>
        <p:spPr>
          <a:xfrm rot="16200000" flipV="1">
            <a:off x="7612696" y="3361518"/>
            <a:ext cx="792087" cy="3509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69782" y="6221686"/>
            <a:ext cx="5835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uniform float Time;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stage </a:t>
            </a:r>
            <a:r>
              <a:rPr lang="ko-KR" altLang="en-US" dirty="0"/>
              <a:t>간에 공유 가능함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1778687" y="3974939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42897" y="3953750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4024785">
            <a:off x="4799856" y="4725145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868070">
            <a:off x="6125777" y="4675996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2248" y="6246605"/>
            <a:ext cx="2024911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r>
              <a:rPr lang="en-US" altLang="ko-KR" dirty="0" smtClean="0"/>
              <a:t>Storage Qualifier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</a:t>
            </a:r>
            <a:r>
              <a:rPr lang="ko-KR" altLang="en-US" dirty="0" smtClean="0"/>
              <a:t>패킹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</a:t>
            </a:r>
            <a:r>
              <a:rPr lang="en-US" altLang="ko-KR" dirty="0" smtClean="0"/>
              <a:t>Qualifier(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79305" y="587727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내부에서</a:t>
            </a:r>
            <a:r>
              <a:rPr lang="en-US" altLang="ko-KR" dirty="0"/>
              <a:t> </a:t>
            </a:r>
            <a:r>
              <a:rPr lang="ko-KR" altLang="en-US" dirty="0"/>
              <a:t>지정하고 변하지 않을 경우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atinLnBrk="0"/>
            <a:r>
              <a:rPr lang="ko-KR" altLang="en-US" dirty="0"/>
              <a:t>각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/>
              <a:t>별로 선언 </a:t>
            </a:r>
            <a:r>
              <a:rPr lang="ko-KR" altLang="en-US" dirty="0"/>
              <a:t>해야 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5826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float PI = 3.141592;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3627395" y="2282537"/>
            <a:ext cx="1656184" cy="3373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0"/>
            <a:endCxn id="20" idx="2"/>
          </p:cNvCxnSpPr>
          <p:nvPr/>
        </p:nvCxnSpPr>
        <p:spPr>
          <a:xfrm rot="5400000" flipH="1" flipV="1">
            <a:off x="6159534" y="3123445"/>
            <a:ext cx="1656184" cy="1691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94608" y="4830706"/>
            <a:ext cx="2825529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Qualifier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바꾸어도 무방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464819" y="2564904"/>
            <a:ext cx="2591178" cy="1224136"/>
            <a:chOff x="2268854" y="3392372"/>
            <a:chExt cx="2591178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오른쪽 화살표 45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57932" y="2844439"/>
            <a:ext cx="1879936" cy="646331"/>
            <a:chOff x="35496" y="3610047"/>
            <a:chExt cx="187993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03173" y="5392985"/>
            <a:ext cx="2591178" cy="1224136"/>
            <a:chOff x="2268854" y="3392372"/>
            <a:chExt cx="2591178" cy="1224136"/>
          </a:xfrm>
        </p:grpSpPr>
        <p:grpSp>
          <p:nvGrpSpPr>
            <p:cNvPr id="52" name="그룹 5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" name="오른쪽 화살표 5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87134" y="5672520"/>
            <a:ext cx="2789089" cy="646331"/>
            <a:chOff x="35496" y="3610047"/>
            <a:chExt cx="1879936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attribute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attribute vec4 Color;</a:t>
              </a:r>
              <a:endParaRPr lang="en-US" altLang="ko-KR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varying </a:t>
            </a:r>
            <a:r>
              <a:rPr lang="ko-KR" altLang="en-US" dirty="0" smtClean="0"/>
              <a:t>으로 바꾸어도 무방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5"/>
            <a:ext cx="231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3686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6" y="5630831"/>
            <a:ext cx="183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40203" y="5657429"/>
            <a:ext cx="1832061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809851" y="2636912"/>
            <a:ext cx="1726886" cy="1224136"/>
            <a:chOff x="391044" y="3140968"/>
            <a:chExt cx="1726886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오른쪽 화살표 6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51620" y="3043188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570933" y="3108340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78448" y="2999472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8576871" y="2636912"/>
            <a:ext cx="1726886" cy="1224136"/>
            <a:chOff x="391044" y="3140968"/>
            <a:chExt cx="1726886" cy="1224136"/>
          </a:xfrm>
        </p:grpSpPr>
        <p:grpSp>
          <p:nvGrpSpPr>
            <p:cNvPr id="72" name="그룹 71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3" name="오른쪽 화살표 72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32655" y="30643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5690875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6487528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9200" y="313123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별 </a:t>
            </a:r>
            <a:r>
              <a:rPr lang="ko-KR" altLang="en-US" dirty="0" err="1" smtClean="0"/>
              <a:t>렌덤</a:t>
            </a:r>
            <a:r>
              <a:rPr lang="ko-KR" altLang="en-US" dirty="0" smtClean="0"/>
              <a:t> 컬러 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파티클이</a:t>
            </a:r>
            <a:r>
              <a:rPr lang="ko-KR" altLang="en-US" dirty="0" smtClean="0"/>
              <a:t> 서서히 사라지도록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0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화면에 커다란 사각형 그리기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색은 흰색으로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Min(-0.5, -0.5), Max(0.5, 0.5)</a:t>
            </a:r>
          </a:p>
          <a:p>
            <a:endParaRPr lang="en-US" altLang="ko-KR" dirty="0"/>
          </a:p>
          <a:p>
            <a:r>
              <a:rPr lang="en-US" altLang="ko-KR" dirty="0" smtClean="0"/>
              <a:t>Varying </a:t>
            </a:r>
            <a:r>
              <a:rPr lang="ko-KR" altLang="en-US" dirty="0" smtClean="0"/>
              <a:t>값을 사용하여 </a:t>
            </a:r>
            <a:r>
              <a:rPr lang="en-US" altLang="ko-KR" dirty="0" smtClean="0"/>
              <a:t>Interpolation </a:t>
            </a:r>
            <a:r>
              <a:rPr lang="ko-KR" altLang="en-US" dirty="0" smtClean="0"/>
              <a:t>과정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버텍스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출력 값 변화시켜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내부가 채워진 원 그려보기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 원 그려보기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동심원 그려보기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지점에 원 그려보기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레이더 구현해 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51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입력 데이터 패킹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04" y="306896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</a:t>
            </a:r>
          </a:p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“Color");</a:t>
            </a:r>
          </a:p>
          <a:p>
            <a:pPr latinLnBrk="0"/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colorAttribID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 //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0);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4615" y="1494152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7728" y="1773687"/>
            <a:ext cx="1879936" cy="646331"/>
            <a:chOff x="35496" y="3610047"/>
            <a:chExt cx="187993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11" name="타원 10"/>
          <p:cNvSpPr/>
          <p:nvPr/>
        </p:nvSpPr>
        <p:spPr>
          <a:xfrm>
            <a:off x="5627948" y="220486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3712" y="4869160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75029" y="4869085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3812" y="25852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527790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0893" y="52685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20" idx="7"/>
            <a:endCxn id="11" idx="3"/>
          </p:cNvCxnSpPr>
          <p:nvPr/>
        </p:nvCxnSpPr>
        <p:spPr>
          <a:xfrm flipV="1">
            <a:off x="3811025" y="2512177"/>
            <a:ext cx="1869650" cy="24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21" idx="1"/>
          </p:cNvCxnSpPr>
          <p:nvPr/>
        </p:nvCxnSpPr>
        <p:spPr>
          <a:xfrm>
            <a:off x="5935262" y="2512178"/>
            <a:ext cx="1992495" cy="2409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6"/>
            <a:endCxn id="21" idx="2"/>
          </p:cNvCxnSpPr>
          <p:nvPr/>
        </p:nvCxnSpPr>
        <p:spPr>
          <a:xfrm flipV="1">
            <a:off x="3863753" y="5049106"/>
            <a:ext cx="4011277" cy="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8076822" y="1195881"/>
            <a:ext cx="2591178" cy="1224136"/>
            <a:chOff x="2268854" y="3392372"/>
            <a:chExt cx="2591178" cy="122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69935" y="1475416"/>
            <a:ext cx="1879936" cy="646331"/>
            <a:chOff x="35496" y="3610047"/>
            <a:chExt cx="1879936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58894" y="1907470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042" y="1907471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63552" y="1908683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64502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  <a:p>
            <a:pPr marL="342900" indent="-342900" latinLnBrk="0">
              <a:buAutoNum type="arabicPeriod"/>
            </a:pPr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  <a:p>
            <a:pPr lvl="1" latinLnBrk="0"/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19074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9876" y="19086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8894" y="19074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67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43987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(Position), Position, GL_STATIC_DRAW);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VBO1;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&amp;VBO1);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(Color), Color,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0, 0);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VBO1);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0, 0);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3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62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*)(3*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4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1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0);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*)(9*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783632" y="1626493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81390" y="4171131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51205" y="417113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003371" y="4531171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 flipH="1">
            <a:off x="3581390" y="2670609"/>
            <a:ext cx="1911757" cy="2112590"/>
          </a:xfrm>
          <a:prstGeom prst="bentConnector5">
            <a:avLst>
              <a:gd name="adj1" fmla="val -11958"/>
              <a:gd name="adj2" fmla="val 60226"/>
              <a:gd name="adj3" fmla="val 1119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800178" y="1640210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 flipV="1">
            <a:off x="6904570" y="2684327"/>
            <a:ext cx="895609" cy="2098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15654" y="2082893"/>
            <a:ext cx="1314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866" y="2813356"/>
            <a:ext cx="128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79576" y="4171131"/>
            <a:ext cx="130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</p:cNvCxnSpPr>
          <p:nvPr/>
        </p:nvCxnSpPr>
        <p:spPr>
          <a:xfrm flipH="1">
            <a:off x="8976320" y="2684327"/>
            <a:ext cx="1533372" cy="2410135"/>
          </a:xfrm>
          <a:prstGeom prst="bentConnector4">
            <a:avLst>
              <a:gd name="adj1" fmla="val -6211"/>
              <a:gd name="adj2" fmla="val 7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099638" y="509446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2264" y="4069506"/>
            <a:ext cx="1380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772817"/>
            <a:ext cx="6480720" cy="2464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0" y="45091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출력과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입력의 종류는 서로 매치가 되어야 함</a:t>
            </a:r>
            <a:endParaRPr lang="en-US" altLang="ko-KR" dirty="0"/>
          </a:p>
          <a:p>
            <a:pPr algn="ctr" latinLnBrk="0"/>
            <a:endParaRPr lang="en-US" altLang="ko-KR" dirty="0"/>
          </a:p>
          <a:p>
            <a:pPr algn="ctr" latinLnBrk="0"/>
            <a:r>
              <a:rPr lang="en-US" altLang="ko-KR" dirty="0"/>
              <a:t>vertex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primitive </a:t>
            </a:r>
            <a:r>
              <a:rPr lang="en-US" altLang="ko-KR" dirty="0">
                <a:sym typeface="Wingdings" panose="05000000000000000000" pitchFamily="2" charset="2"/>
              </a:rPr>
              <a:t> fragment </a:t>
            </a:r>
            <a:r>
              <a:rPr lang="ko-KR" altLang="en-US" dirty="0"/>
              <a:t>과정에서 따라서 </a:t>
            </a:r>
            <a:r>
              <a:rPr lang="ko-KR" altLang="en-US" dirty="0">
                <a:solidFill>
                  <a:srgbClr val="FF0000"/>
                </a:solidFill>
              </a:rPr>
              <a:t>보간</a:t>
            </a:r>
            <a:r>
              <a:rPr lang="ko-KR" altLang="en-US" dirty="0"/>
              <a:t>이 일어남</a:t>
            </a:r>
          </a:p>
        </p:txBody>
      </p:sp>
    </p:spTree>
    <p:extLst>
      <p:ext uri="{BB962C8B-B14F-4D97-AF65-F5344CB8AC3E}">
        <p14:creationId xmlns:p14="http://schemas.microsoft.com/office/powerpoint/2010/main" val="22338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8064"/>
              </p:ext>
            </p:extLst>
          </p:nvPr>
        </p:nvGraphicFramePr>
        <p:xfrm>
          <a:off x="6936432" y="2237497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3716903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27540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204865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6066"/>
              </p:ext>
            </p:extLst>
          </p:nvPr>
        </p:nvGraphicFramePr>
        <p:xfrm>
          <a:off x="6936432" y="2732261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버텍스는</a:t>
            </a:r>
            <a:r>
              <a:rPr lang="ko-KR" altLang="en-US" dirty="0" smtClean="0"/>
              <a:t> 두 개이지만 </a:t>
            </a:r>
            <a:r>
              <a:rPr lang="ko-KR" altLang="en-US" dirty="0" err="1" smtClean="0"/>
              <a:t>보간된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프래그먼트는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4211667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18015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699629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735960" y="4715853"/>
            <a:ext cx="792088" cy="6514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8448675" y="3448051"/>
            <a:ext cx="781050" cy="2019301"/>
          </a:xfrm>
          <a:prstGeom prst="line">
            <a:avLst/>
          </a:prstGeom>
          <a:ln w="238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1784" y="623574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쉐이더가</a:t>
            </a:r>
            <a:r>
              <a:rPr lang="ko-KR" altLang="en-US" dirty="0"/>
              <a:t> 동작함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11544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11544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011544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11544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8850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506589" y="3756954"/>
            <a:ext cx="2504955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56041" y="4365104"/>
            <a:ext cx="2555503" cy="51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7" y="4957913"/>
            <a:ext cx="2923926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7" y="5391113"/>
            <a:ext cx="2923926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4933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4933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63663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636639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49333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9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08361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408361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08361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408361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95667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484434" y="3756954"/>
            <a:ext cx="2923926" cy="94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84434" y="4365104"/>
            <a:ext cx="292392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8" y="4957913"/>
            <a:ext cx="3320743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8" y="5391113"/>
            <a:ext cx="3320743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6150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46150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033456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033456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46150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3273" y="45149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2196" y="5500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8628" y="3387620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97173" y="3382197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46715" y="399143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05260" y="398601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8629" y="4596076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97174" y="4590653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46716" y="5199893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05261" y="5194470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8140" y="580549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76685" y="580007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1512</Words>
  <Application>Microsoft Office PowerPoint</Application>
  <PresentationFormat>와이드스크린</PresentationFormat>
  <Paragraphs>363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Cambria Math</vt:lpstr>
      <vt:lpstr>Wingdings</vt:lpstr>
      <vt:lpstr>Office 테마</vt:lpstr>
      <vt:lpstr>셰이더 프로그래밍</vt:lpstr>
      <vt:lpstr>개요</vt:lpstr>
      <vt:lpstr>프래그먼트 쉐이더</vt:lpstr>
      <vt:lpstr>Shader 입출력</vt:lpstr>
      <vt:lpstr>프래그먼트 쉐이더</vt:lpstr>
      <vt:lpstr>프래그먼트 쉐이더</vt:lpstr>
      <vt:lpstr>프래그먼트 쉐이더</vt:lpstr>
      <vt:lpstr>프래그먼트 쉐이더</vt:lpstr>
      <vt:lpstr>프래그먼트 쉐이더</vt:lpstr>
      <vt:lpstr>Storage Qualifier</vt:lpstr>
      <vt:lpstr>Storage Qualifier</vt:lpstr>
      <vt:lpstr>Storage Qualifier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Qualifier(uniform)</vt:lpstr>
      <vt:lpstr>Storage Qualifier(const)</vt:lpstr>
      <vt:lpstr>Storage Qualifier 사용</vt:lpstr>
      <vt:lpstr>Storage Qualifier 사용</vt:lpstr>
      <vt:lpstr>실습</vt:lpstr>
      <vt:lpstr>실습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85</cp:revision>
  <dcterms:created xsi:type="dcterms:W3CDTF">2006-10-05T04:04:58Z</dcterms:created>
  <dcterms:modified xsi:type="dcterms:W3CDTF">2019-04-10T07:30:32Z</dcterms:modified>
</cp:coreProperties>
</file>