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EC7B-CBAE-4286-8A8E-B45BEB9AD92C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288-041E-4182-A092-C5D5E597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38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EC7B-CBAE-4286-8A8E-B45BEB9AD92C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288-041E-4182-A092-C5D5E597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9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EC7B-CBAE-4286-8A8E-B45BEB9AD92C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288-041E-4182-A092-C5D5E597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9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EC7B-CBAE-4286-8A8E-B45BEB9AD92C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288-041E-4182-A092-C5D5E597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42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EC7B-CBAE-4286-8A8E-B45BEB9AD92C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288-041E-4182-A092-C5D5E597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4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EC7B-CBAE-4286-8A8E-B45BEB9AD92C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288-041E-4182-A092-C5D5E597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3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EC7B-CBAE-4286-8A8E-B45BEB9AD92C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288-041E-4182-A092-C5D5E597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13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EC7B-CBAE-4286-8A8E-B45BEB9AD92C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288-041E-4182-A092-C5D5E597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29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EC7B-CBAE-4286-8A8E-B45BEB9AD92C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288-041E-4182-A092-C5D5E597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32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EC7B-CBAE-4286-8A8E-B45BEB9AD92C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288-041E-4182-A092-C5D5E597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34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EC7B-CBAE-4286-8A8E-B45BEB9AD92C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288-041E-4182-A092-C5D5E597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4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8EC7B-CBAE-4286-8A8E-B45BEB9AD92C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92288-041E-4182-A092-C5D5E5972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2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Grid mesh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397084" y="225645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397084" y="266666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010486" y="225645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010486" y="266666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5" idx="6"/>
            <a:endCxn id="7" idx="2"/>
          </p:cNvCxnSpPr>
          <p:nvPr/>
        </p:nvCxnSpPr>
        <p:spPr>
          <a:xfrm>
            <a:off x="3431754" y="2282267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4"/>
            <a:endCxn id="6" idx="0"/>
          </p:cNvCxnSpPr>
          <p:nvPr/>
        </p:nvCxnSpPr>
        <p:spPr>
          <a:xfrm>
            <a:off x="3414419" y="2308077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4"/>
            <a:endCxn id="8" idx="0"/>
          </p:cNvCxnSpPr>
          <p:nvPr/>
        </p:nvCxnSpPr>
        <p:spPr>
          <a:xfrm>
            <a:off x="4027821" y="2308077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6"/>
            <a:endCxn id="8" idx="2"/>
          </p:cNvCxnSpPr>
          <p:nvPr/>
        </p:nvCxnSpPr>
        <p:spPr>
          <a:xfrm>
            <a:off x="3431754" y="2692475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6" idx="7"/>
          </p:cNvCxnSpPr>
          <p:nvPr/>
        </p:nvCxnSpPr>
        <p:spPr>
          <a:xfrm flipH="1">
            <a:off x="3426677" y="2300518"/>
            <a:ext cx="588886" cy="3737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628491" y="225645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628491" y="266666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7" idx="6"/>
            <a:endCxn id="14" idx="2"/>
          </p:cNvCxnSpPr>
          <p:nvPr/>
        </p:nvCxnSpPr>
        <p:spPr>
          <a:xfrm>
            <a:off x="4045156" y="2282267"/>
            <a:ext cx="5833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  <a:endCxn id="15" idx="0"/>
          </p:cNvCxnSpPr>
          <p:nvPr/>
        </p:nvCxnSpPr>
        <p:spPr>
          <a:xfrm>
            <a:off x="4645826" y="2308077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6"/>
            <a:endCxn id="15" idx="2"/>
          </p:cNvCxnSpPr>
          <p:nvPr/>
        </p:nvCxnSpPr>
        <p:spPr>
          <a:xfrm>
            <a:off x="4045156" y="2692475"/>
            <a:ext cx="5833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4" idx="3"/>
            <a:endCxn id="8" idx="7"/>
          </p:cNvCxnSpPr>
          <p:nvPr/>
        </p:nvCxnSpPr>
        <p:spPr>
          <a:xfrm flipH="1">
            <a:off x="4040079" y="2300517"/>
            <a:ext cx="593489" cy="3737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231580" y="225918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231580" y="266939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4" idx="6"/>
            <a:endCxn id="20" idx="2"/>
          </p:cNvCxnSpPr>
          <p:nvPr/>
        </p:nvCxnSpPr>
        <p:spPr>
          <a:xfrm>
            <a:off x="4663161" y="2282267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4"/>
            <a:endCxn id="21" idx="0"/>
          </p:cNvCxnSpPr>
          <p:nvPr/>
        </p:nvCxnSpPr>
        <p:spPr>
          <a:xfrm>
            <a:off x="5248915" y="2310805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5" idx="6"/>
            <a:endCxn id="21" idx="2"/>
          </p:cNvCxnSpPr>
          <p:nvPr/>
        </p:nvCxnSpPr>
        <p:spPr>
          <a:xfrm>
            <a:off x="4663161" y="2692475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3"/>
            <a:endCxn id="15" idx="7"/>
          </p:cNvCxnSpPr>
          <p:nvPr/>
        </p:nvCxnSpPr>
        <p:spPr>
          <a:xfrm flipH="1">
            <a:off x="4658084" y="2303245"/>
            <a:ext cx="578573" cy="3709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832724" y="225645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832724" y="266666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0" idx="6"/>
            <a:endCxn id="26" idx="2"/>
          </p:cNvCxnSpPr>
          <p:nvPr/>
        </p:nvCxnSpPr>
        <p:spPr>
          <a:xfrm flipV="1">
            <a:off x="5266250" y="2282267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4"/>
            <a:endCxn id="27" idx="0"/>
          </p:cNvCxnSpPr>
          <p:nvPr/>
        </p:nvCxnSpPr>
        <p:spPr>
          <a:xfrm>
            <a:off x="5850059" y="2308077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1" idx="6"/>
            <a:endCxn id="27" idx="2"/>
          </p:cNvCxnSpPr>
          <p:nvPr/>
        </p:nvCxnSpPr>
        <p:spPr>
          <a:xfrm flipV="1">
            <a:off x="5266250" y="2692475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3"/>
            <a:endCxn id="21" idx="7"/>
          </p:cNvCxnSpPr>
          <p:nvPr/>
        </p:nvCxnSpPr>
        <p:spPr>
          <a:xfrm flipH="1">
            <a:off x="5261173" y="2300517"/>
            <a:ext cx="576628" cy="3764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435813" y="225645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435813" y="266666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26" idx="6"/>
            <a:endCxn id="32" idx="2"/>
          </p:cNvCxnSpPr>
          <p:nvPr/>
        </p:nvCxnSpPr>
        <p:spPr>
          <a:xfrm>
            <a:off x="5867394" y="2282267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4"/>
            <a:endCxn id="33" idx="0"/>
          </p:cNvCxnSpPr>
          <p:nvPr/>
        </p:nvCxnSpPr>
        <p:spPr>
          <a:xfrm>
            <a:off x="6453148" y="2308077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7" idx="6"/>
            <a:endCxn id="33" idx="2"/>
          </p:cNvCxnSpPr>
          <p:nvPr/>
        </p:nvCxnSpPr>
        <p:spPr>
          <a:xfrm>
            <a:off x="5867394" y="2692475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2" idx="3"/>
          </p:cNvCxnSpPr>
          <p:nvPr/>
        </p:nvCxnSpPr>
        <p:spPr>
          <a:xfrm flipH="1">
            <a:off x="5852004" y="2300518"/>
            <a:ext cx="588886" cy="3737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7036957" y="225645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036957" y="266666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32" idx="6"/>
            <a:endCxn id="38" idx="2"/>
          </p:cNvCxnSpPr>
          <p:nvPr/>
        </p:nvCxnSpPr>
        <p:spPr>
          <a:xfrm>
            <a:off x="6470483" y="2282267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8" idx="4"/>
            <a:endCxn id="39" idx="0"/>
          </p:cNvCxnSpPr>
          <p:nvPr/>
        </p:nvCxnSpPr>
        <p:spPr>
          <a:xfrm>
            <a:off x="7054292" y="2308077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3" idx="6"/>
            <a:endCxn id="39" idx="2"/>
          </p:cNvCxnSpPr>
          <p:nvPr/>
        </p:nvCxnSpPr>
        <p:spPr>
          <a:xfrm>
            <a:off x="6470483" y="2692475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8" idx="3"/>
            <a:endCxn id="33" idx="7"/>
          </p:cNvCxnSpPr>
          <p:nvPr/>
        </p:nvCxnSpPr>
        <p:spPr>
          <a:xfrm flipH="1">
            <a:off x="6465406" y="2300517"/>
            <a:ext cx="576628" cy="3737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7640046" y="225918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640046" y="266939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38" idx="6"/>
            <a:endCxn id="44" idx="2"/>
          </p:cNvCxnSpPr>
          <p:nvPr/>
        </p:nvCxnSpPr>
        <p:spPr>
          <a:xfrm>
            <a:off x="7071627" y="2282267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4" idx="4"/>
            <a:endCxn id="45" idx="0"/>
          </p:cNvCxnSpPr>
          <p:nvPr/>
        </p:nvCxnSpPr>
        <p:spPr>
          <a:xfrm>
            <a:off x="7657381" y="2310805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9" idx="6"/>
            <a:endCxn id="45" idx="2"/>
          </p:cNvCxnSpPr>
          <p:nvPr/>
        </p:nvCxnSpPr>
        <p:spPr>
          <a:xfrm>
            <a:off x="7071627" y="2692475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4" idx="3"/>
            <a:endCxn id="39" idx="7"/>
          </p:cNvCxnSpPr>
          <p:nvPr/>
        </p:nvCxnSpPr>
        <p:spPr>
          <a:xfrm flipH="1">
            <a:off x="7066550" y="2303245"/>
            <a:ext cx="578573" cy="3709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8241190" y="225645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241190" y="266666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44" idx="6"/>
            <a:endCxn id="50" idx="2"/>
          </p:cNvCxnSpPr>
          <p:nvPr/>
        </p:nvCxnSpPr>
        <p:spPr>
          <a:xfrm flipV="1">
            <a:off x="7674716" y="2282267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50" idx="4"/>
            <a:endCxn id="51" idx="0"/>
          </p:cNvCxnSpPr>
          <p:nvPr/>
        </p:nvCxnSpPr>
        <p:spPr>
          <a:xfrm>
            <a:off x="8258525" y="2308077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5" idx="6"/>
            <a:endCxn id="51" idx="2"/>
          </p:cNvCxnSpPr>
          <p:nvPr/>
        </p:nvCxnSpPr>
        <p:spPr>
          <a:xfrm flipV="1">
            <a:off x="7674716" y="2692475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0" idx="3"/>
            <a:endCxn id="45" idx="7"/>
          </p:cNvCxnSpPr>
          <p:nvPr/>
        </p:nvCxnSpPr>
        <p:spPr>
          <a:xfrm flipH="1">
            <a:off x="7669639" y="2300517"/>
            <a:ext cx="576628" cy="3764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394067" y="306989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007469" y="306989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>
            <a:stCxn id="6" idx="4"/>
            <a:endCxn id="56" idx="0"/>
          </p:cNvCxnSpPr>
          <p:nvPr/>
        </p:nvCxnSpPr>
        <p:spPr>
          <a:xfrm flipH="1">
            <a:off x="3411402" y="2718285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8" idx="4"/>
            <a:endCxn id="57" idx="0"/>
          </p:cNvCxnSpPr>
          <p:nvPr/>
        </p:nvCxnSpPr>
        <p:spPr>
          <a:xfrm flipH="1">
            <a:off x="4024804" y="2718285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6" idx="6"/>
            <a:endCxn id="57" idx="2"/>
          </p:cNvCxnSpPr>
          <p:nvPr/>
        </p:nvCxnSpPr>
        <p:spPr>
          <a:xfrm>
            <a:off x="3428737" y="3095702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8" idx="3"/>
            <a:endCxn id="56" idx="7"/>
          </p:cNvCxnSpPr>
          <p:nvPr/>
        </p:nvCxnSpPr>
        <p:spPr>
          <a:xfrm flipH="1">
            <a:off x="3423660" y="2710725"/>
            <a:ext cx="591903" cy="3667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4625474" y="306989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>
            <a:stCxn id="15" idx="4"/>
            <a:endCxn id="62" idx="0"/>
          </p:cNvCxnSpPr>
          <p:nvPr/>
        </p:nvCxnSpPr>
        <p:spPr>
          <a:xfrm flipH="1">
            <a:off x="4642809" y="2718285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7" idx="6"/>
            <a:endCxn id="62" idx="2"/>
          </p:cNvCxnSpPr>
          <p:nvPr/>
        </p:nvCxnSpPr>
        <p:spPr>
          <a:xfrm>
            <a:off x="4042139" y="3095702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5" idx="3"/>
            <a:endCxn id="57" idx="7"/>
          </p:cNvCxnSpPr>
          <p:nvPr/>
        </p:nvCxnSpPr>
        <p:spPr>
          <a:xfrm flipH="1">
            <a:off x="4037062" y="2710725"/>
            <a:ext cx="596506" cy="3667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5228563" y="307262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stCxn id="21" idx="4"/>
            <a:endCxn id="66" idx="0"/>
          </p:cNvCxnSpPr>
          <p:nvPr/>
        </p:nvCxnSpPr>
        <p:spPr>
          <a:xfrm flipH="1">
            <a:off x="5245898" y="2721013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2" idx="6"/>
            <a:endCxn id="66" idx="2"/>
          </p:cNvCxnSpPr>
          <p:nvPr/>
        </p:nvCxnSpPr>
        <p:spPr>
          <a:xfrm>
            <a:off x="4660144" y="3095703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1" idx="3"/>
            <a:endCxn id="62" idx="7"/>
          </p:cNvCxnSpPr>
          <p:nvPr/>
        </p:nvCxnSpPr>
        <p:spPr>
          <a:xfrm flipH="1">
            <a:off x="4655067" y="2713453"/>
            <a:ext cx="581590" cy="36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5829707" y="306989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stCxn id="27" idx="4"/>
            <a:endCxn id="70" idx="0"/>
          </p:cNvCxnSpPr>
          <p:nvPr/>
        </p:nvCxnSpPr>
        <p:spPr>
          <a:xfrm flipH="1">
            <a:off x="5847042" y="2718285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6" idx="6"/>
            <a:endCxn id="70" idx="2"/>
          </p:cNvCxnSpPr>
          <p:nvPr/>
        </p:nvCxnSpPr>
        <p:spPr>
          <a:xfrm flipV="1">
            <a:off x="5263233" y="3095703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7" idx="3"/>
            <a:endCxn id="66" idx="7"/>
          </p:cNvCxnSpPr>
          <p:nvPr/>
        </p:nvCxnSpPr>
        <p:spPr>
          <a:xfrm flipH="1">
            <a:off x="5258156" y="2710725"/>
            <a:ext cx="579645" cy="3694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6432796" y="306989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stCxn id="33" idx="4"/>
            <a:endCxn id="74" idx="0"/>
          </p:cNvCxnSpPr>
          <p:nvPr/>
        </p:nvCxnSpPr>
        <p:spPr>
          <a:xfrm flipH="1">
            <a:off x="6450131" y="2718285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0" idx="6"/>
            <a:endCxn id="74" idx="2"/>
          </p:cNvCxnSpPr>
          <p:nvPr/>
        </p:nvCxnSpPr>
        <p:spPr>
          <a:xfrm>
            <a:off x="5864377" y="3095703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33" idx="3"/>
            <a:endCxn id="70" idx="7"/>
          </p:cNvCxnSpPr>
          <p:nvPr/>
        </p:nvCxnSpPr>
        <p:spPr>
          <a:xfrm flipH="1">
            <a:off x="5859300" y="2710725"/>
            <a:ext cx="581590" cy="366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7033940" y="306989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stCxn id="39" idx="4"/>
            <a:endCxn id="78" idx="0"/>
          </p:cNvCxnSpPr>
          <p:nvPr/>
        </p:nvCxnSpPr>
        <p:spPr>
          <a:xfrm flipH="1">
            <a:off x="7051275" y="2718285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4" idx="6"/>
            <a:endCxn id="78" idx="2"/>
          </p:cNvCxnSpPr>
          <p:nvPr/>
        </p:nvCxnSpPr>
        <p:spPr>
          <a:xfrm>
            <a:off x="6467466" y="3095703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39" idx="3"/>
            <a:endCxn id="74" idx="7"/>
          </p:cNvCxnSpPr>
          <p:nvPr/>
        </p:nvCxnSpPr>
        <p:spPr>
          <a:xfrm flipH="1">
            <a:off x="6462389" y="2710725"/>
            <a:ext cx="579645" cy="366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7637029" y="307262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stCxn id="45" idx="4"/>
            <a:endCxn id="82" idx="0"/>
          </p:cNvCxnSpPr>
          <p:nvPr/>
        </p:nvCxnSpPr>
        <p:spPr>
          <a:xfrm flipH="1">
            <a:off x="7654364" y="2721013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6"/>
            <a:endCxn id="82" idx="2"/>
          </p:cNvCxnSpPr>
          <p:nvPr/>
        </p:nvCxnSpPr>
        <p:spPr>
          <a:xfrm>
            <a:off x="7068610" y="3095703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45" idx="3"/>
            <a:endCxn id="78" idx="7"/>
          </p:cNvCxnSpPr>
          <p:nvPr/>
        </p:nvCxnSpPr>
        <p:spPr>
          <a:xfrm flipH="1">
            <a:off x="7063533" y="2713453"/>
            <a:ext cx="581590" cy="36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8238173" y="306989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51" idx="4"/>
            <a:endCxn id="86" idx="0"/>
          </p:cNvCxnSpPr>
          <p:nvPr/>
        </p:nvCxnSpPr>
        <p:spPr>
          <a:xfrm flipH="1">
            <a:off x="8255508" y="2718285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82" idx="6"/>
            <a:endCxn id="86" idx="2"/>
          </p:cNvCxnSpPr>
          <p:nvPr/>
        </p:nvCxnSpPr>
        <p:spPr>
          <a:xfrm flipV="1">
            <a:off x="7671699" y="3095703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51" idx="3"/>
            <a:endCxn id="82" idx="7"/>
          </p:cNvCxnSpPr>
          <p:nvPr/>
        </p:nvCxnSpPr>
        <p:spPr>
          <a:xfrm flipH="1">
            <a:off x="7666622" y="2710725"/>
            <a:ext cx="579645" cy="3694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3394067" y="348003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4007469" y="348003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>
            <a:stCxn id="56" idx="4"/>
            <a:endCxn id="90" idx="0"/>
          </p:cNvCxnSpPr>
          <p:nvPr/>
        </p:nvCxnSpPr>
        <p:spPr>
          <a:xfrm>
            <a:off x="3411402" y="312151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57" idx="4"/>
            <a:endCxn id="91" idx="0"/>
          </p:cNvCxnSpPr>
          <p:nvPr/>
        </p:nvCxnSpPr>
        <p:spPr>
          <a:xfrm>
            <a:off x="4024804" y="312151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90" idx="6"/>
            <a:endCxn id="91" idx="2"/>
          </p:cNvCxnSpPr>
          <p:nvPr/>
        </p:nvCxnSpPr>
        <p:spPr>
          <a:xfrm>
            <a:off x="3428737" y="3505849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57" idx="3"/>
            <a:endCxn id="90" idx="7"/>
          </p:cNvCxnSpPr>
          <p:nvPr/>
        </p:nvCxnSpPr>
        <p:spPr>
          <a:xfrm flipH="1">
            <a:off x="3423660" y="3113952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4625474" y="34800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>
            <a:stCxn id="62" idx="4"/>
            <a:endCxn id="96" idx="0"/>
          </p:cNvCxnSpPr>
          <p:nvPr/>
        </p:nvCxnSpPr>
        <p:spPr>
          <a:xfrm>
            <a:off x="4642809" y="312151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91" idx="6"/>
            <a:endCxn id="96" idx="2"/>
          </p:cNvCxnSpPr>
          <p:nvPr/>
        </p:nvCxnSpPr>
        <p:spPr>
          <a:xfrm>
            <a:off x="4042139" y="3505849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62" idx="3"/>
            <a:endCxn id="91" idx="7"/>
          </p:cNvCxnSpPr>
          <p:nvPr/>
        </p:nvCxnSpPr>
        <p:spPr>
          <a:xfrm flipH="1">
            <a:off x="4037062" y="3113953"/>
            <a:ext cx="593489" cy="3736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228563" y="348276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stCxn id="66" idx="4"/>
            <a:endCxn id="100" idx="0"/>
          </p:cNvCxnSpPr>
          <p:nvPr/>
        </p:nvCxnSpPr>
        <p:spPr>
          <a:xfrm>
            <a:off x="5245898" y="312424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6" idx="6"/>
            <a:endCxn id="100" idx="2"/>
          </p:cNvCxnSpPr>
          <p:nvPr/>
        </p:nvCxnSpPr>
        <p:spPr>
          <a:xfrm>
            <a:off x="4660144" y="3505850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66" idx="3"/>
            <a:endCxn id="96" idx="7"/>
          </p:cNvCxnSpPr>
          <p:nvPr/>
        </p:nvCxnSpPr>
        <p:spPr>
          <a:xfrm flipH="1">
            <a:off x="4655067" y="3116681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5829707" y="34800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>
            <a:stCxn id="70" idx="4"/>
            <a:endCxn id="104" idx="0"/>
          </p:cNvCxnSpPr>
          <p:nvPr/>
        </p:nvCxnSpPr>
        <p:spPr>
          <a:xfrm>
            <a:off x="5847042" y="312151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00" idx="6"/>
            <a:endCxn id="104" idx="2"/>
          </p:cNvCxnSpPr>
          <p:nvPr/>
        </p:nvCxnSpPr>
        <p:spPr>
          <a:xfrm flipV="1">
            <a:off x="5263233" y="3505850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70" idx="3"/>
            <a:endCxn id="100" idx="7"/>
          </p:cNvCxnSpPr>
          <p:nvPr/>
        </p:nvCxnSpPr>
        <p:spPr>
          <a:xfrm flipH="1">
            <a:off x="5258156" y="3113953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6432796" y="34800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74" idx="4"/>
            <a:endCxn id="108" idx="0"/>
          </p:cNvCxnSpPr>
          <p:nvPr/>
        </p:nvCxnSpPr>
        <p:spPr>
          <a:xfrm>
            <a:off x="6450131" y="312151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4" idx="6"/>
            <a:endCxn id="108" idx="2"/>
          </p:cNvCxnSpPr>
          <p:nvPr/>
        </p:nvCxnSpPr>
        <p:spPr>
          <a:xfrm>
            <a:off x="5864377" y="3505850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74" idx="3"/>
            <a:endCxn id="104" idx="7"/>
          </p:cNvCxnSpPr>
          <p:nvPr/>
        </p:nvCxnSpPr>
        <p:spPr>
          <a:xfrm flipH="1">
            <a:off x="5859300" y="3113953"/>
            <a:ext cx="578573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7033940" y="34800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>
            <a:stCxn id="78" idx="4"/>
            <a:endCxn id="112" idx="0"/>
          </p:cNvCxnSpPr>
          <p:nvPr/>
        </p:nvCxnSpPr>
        <p:spPr>
          <a:xfrm>
            <a:off x="7051275" y="312151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8" idx="6"/>
            <a:endCxn id="112" idx="2"/>
          </p:cNvCxnSpPr>
          <p:nvPr/>
        </p:nvCxnSpPr>
        <p:spPr>
          <a:xfrm>
            <a:off x="6467466" y="3505850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78" idx="3"/>
            <a:endCxn id="108" idx="7"/>
          </p:cNvCxnSpPr>
          <p:nvPr/>
        </p:nvCxnSpPr>
        <p:spPr>
          <a:xfrm flipH="1">
            <a:off x="6462389" y="3113953"/>
            <a:ext cx="576628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7637029" y="348276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연결선 116"/>
          <p:cNvCxnSpPr>
            <a:stCxn id="82" idx="4"/>
            <a:endCxn id="116" idx="0"/>
          </p:cNvCxnSpPr>
          <p:nvPr/>
        </p:nvCxnSpPr>
        <p:spPr>
          <a:xfrm>
            <a:off x="7654364" y="312424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12" idx="6"/>
            <a:endCxn id="116" idx="2"/>
          </p:cNvCxnSpPr>
          <p:nvPr/>
        </p:nvCxnSpPr>
        <p:spPr>
          <a:xfrm>
            <a:off x="7068610" y="3505850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82" idx="3"/>
            <a:endCxn id="112" idx="7"/>
          </p:cNvCxnSpPr>
          <p:nvPr/>
        </p:nvCxnSpPr>
        <p:spPr>
          <a:xfrm flipH="1">
            <a:off x="7063533" y="3116681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8238173" y="34800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>
            <a:stCxn id="86" idx="4"/>
            <a:endCxn id="120" idx="0"/>
          </p:cNvCxnSpPr>
          <p:nvPr/>
        </p:nvCxnSpPr>
        <p:spPr>
          <a:xfrm>
            <a:off x="8255508" y="312151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16" idx="6"/>
            <a:endCxn id="120" idx="2"/>
          </p:cNvCxnSpPr>
          <p:nvPr/>
        </p:nvCxnSpPr>
        <p:spPr>
          <a:xfrm flipV="1">
            <a:off x="7671699" y="3505850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86" idx="3"/>
            <a:endCxn id="116" idx="7"/>
          </p:cNvCxnSpPr>
          <p:nvPr/>
        </p:nvCxnSpPr>
        <p:spPr>
          <a:xfrm flipH="1">
            <a:off x="7666622" y="3113953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3396162" y="388529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4009564" y="388529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>
            <a:stCxn id="90" idx="4"/>
            <a:endCxn id="124" idx="0"/>
          </p:cNvCxnSpPr>
          <p:nvPr/>
        </p:nvCxnSpPr>
        <p:spPr>
          <a:xfrm>
            <a:off x="3411402" y="353165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91" idx="4"/>
            <a:endCxn id="125" idx="0"/>
          </p:cNvCxnSpPr>
          <p:nvPr/>
        </p:nvCxnSpPr>
        <p:spPr>
          <a:xfrm>
            <a:off x="4024804" y="353165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4" idx="6"/>
            <a:endCxn id="125" idx="2"/>
          </p:cNvCxnSpPr>
          <p:nvPr/>
        </p:nvCxnSpPr>
        <p:spPr>
          <a:xfrm>
            <a:off x="3430832" y="3911105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91" idx="3"/>
            <a:endCxn id="124" idx="7"/>
          </p:cNvCxnSpPr>
          <p:nvPr/>
        </p:nvCxnSpPr>
        <p:spPr>
          <a:xfrm flipH="1">
            <a:off x="3425755" y="3524099"/>
            <a:ext cx="586791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4627569" y="388529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/>
          <p:cNvCxnSpPr>
            <a:stCxn id="96" idx="4"/>
            <a:endCxn id="130" idx="0"/>
          </p:cNvCxnSpPr>
          <p:nvPr/>
        </p:nvCxnSpPr>
        <p:spPr>
          <a:xfrm>
            <a:off x="4642809" y="3531660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5" idx="6"/>
            <a:endCxn id="130" idx="2"/>
          </p:cNvCxnSpPr>
          <p:nvPr/>
        </p:nvCxnSpPr>
        <p:spPr>
          <a:xfrm>
            <a:off x="4044234" y="3911105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96" idx="3"/>
            <a:endCxn id="125" idx="7"/>
          </p:cNvCxnSpPr>
          <p:nvPr/>
        </p:nvCxnSpPr>
        <p:spPr>
          <a:xfrm flipH="1">
            <a:off x="4039157" y="3524100"/>
            <a:ext cx="591394" cy="3687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5230658" y="388802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>
            <a:stCxn id="100" idx="4"/>
            <a:endCxn id="134" idx="0"/>
          </p:cNvCxnSpPr>
          <p:nvPr/>
        </p:nvCxnSpPr>
        <p:spPr>
          <a:xfrm>
            <a:off x="5245898" y="3534388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130" idx="6"/>
            <a:endCxn id="134" idx="2"/>
          </p:cNvCxnSpPr>
          <p:nvPr/>
        </p:nvCxnSpPr>
        <p:spPr>
          <a:xfrm>
            <a:off x="4662239" y="391110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00" idx="3"/>
            <a:endCxn id="130" idx="7"/>
          </p:cNvCxnSpPr>
          <p:nvPr/>
        </p:nvCxnSpPr>
        <p:spPr>
          <a:xfrm flipH="1">
            <a:off x="4657162" y="3526828"/>
            <a:ext cx="576478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5831802" y="388529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>
            <a:stCxn id="104" idx="4"/>
            <a:endCxn id="138" idx="0"/>
          </p:cNvCxnSpPr>
          <p:nvPr/>
        </p:nvCxnSpPr>
        <p:spPr>
          <a:xfrm>
            <a:off x="5847042" y="3531660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34" idx="6"/>
            <a:endCxn id="138" idx="2"/>
          </p:cNvCxnSpPr>
          <p:nvPr/>
        </p:nvCxnSpPr>
        <p:spPr>
          <a:xfrm flipV="1">
            <a:off x="5265328" y="391110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04" idx="3"/>
            <a:endCxn id="134" idx="7"/>
          </p:cNvCxnSpPr>
          <p:nvPr/>
        </p:nvCxnSpPr>
        <p:spPr>
          <a:xfrm flipH="1">
            <a:off x="5260251" y="3524100"/>
            <a:ext cx="574533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6434891" y="388529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142"/>
          <p:cNvCxnSpPr>
            <a:stCxn id="108" idx="4"/>
            <a:endCxn id="142" idx="0"/>
          </p:cNvCxnSpPr>
          <p:nvPr/>
        </p:nvCxnSpPr>
        <p:spPr>
          <a:xfrm>
            <a:off x="6450131" y="3531660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138" idx="6"/>
            <a:endCxn id="142" idx="2"/>
          </p:cNvCxnSpPr>
          <p:nvPr/>
        </p:nvCxnSpPr>
        <p:spPr>
          <a:xfrm>
            <a:off x="5866472" y="3911106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08" idx="3"/>
            <a:endCxn id="138" idx="7"/>
          </p:cNvCxnSpPr>
          <p:nvPr/>
        </p:nvCxnSpPr>
        <p:spPr>
          <a:xfrm flipH="1">
            <a:off x="5861395" y="3524100"/>
            <a:ext cx="576478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7036035" y="388529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/>
          <p:cNvCxnSpPr>
            <a:stCxn id="112" idx="4"/>
            <a:endCxn id="146" idx="0"/>
          </p:cNvCxnSpPr>
          <p:nvPr/>
        </p:nvCxnSpPr>
        <p:spPr>
          <a:xfrm>
            <a:off x="7051275" y="3531660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142" idx="6"/>
            <a:endCxn id="146" idx="2"/>
          </p:cNvCxnSpPr>
          <p:nvPr/>
        </p:nvCxnSpPr>
        <p:spPr>
          <a:xfrm>
            <a:off x="6469561" y="3911106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112" idx="3"/>
            <a:endCxn id="142" idx="7"/>
          </p:cNvCxnSpPr>
          <p:nvPr/>
        </p:nvCxnSpPr>
        <p:spPr>
          <a:xfrm flipH="1">
            <a:off x="6464484" y="3524100"/>
            <a:ext cx="574533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/>
          <p:cNvSpPr/>
          <p:nvPr/>
        </p:nvSpPr>
        <p:spPr>
          <a:xfrm>
            <a:off x="7639124" y="388802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연결선 150"/>
          <p:cNvCxnSpPr>
            <a:stCxn id="116" idx="4"/>
            <a:endCxn id="150" idx="0"/>
          </p:cNvCxnSpPr>
          <p:nvPr/>
        </p:nvCxnSpPr>
        <p:spPr>
          <a:xfrm>
            <a:off x="7654364" y="3534388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46" idx="6"/>
            <a:endCxn id="150" idx="2"/>
          </p:cNvCxnSpPr>
          <p:nvPr/>
        </p:nvCxnSpPr>
        <p:spPr>
          <a:xfrm>
            <a:off x="7070705" y="391110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stCxn id="116" idx="3"/>
            <a:endCxn id="146" idx="7"/>
          </p:cNvCxnSpPr>
          <p:nvPr/>
        </p:nvCxnSpPr>
        <p:spPr>
          <a:xfrm flipH="1">
            <a:off x="7065628" y="3526828"/>
            <a:ext cx="576478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/>
          <p:cNvSpPr/>
          <p:nvPr/>
        </p:nvSpPr>
        <p:spPr>
          <a:xfrm>
            <a:off x="8240268" y="388529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연결선 154"/>
          <p:cNvCxnSpPr>
            <a:stCxn id="120" idx="4"/>
            <a:endCxn id="154" idx="0"/>
          </p:cNvCxnSpPr>
          <p:nvPr/>
        </p:nvCxnSpPr>
        <p:spPr>
          <a:xfrm>
            <a:off x="8255508" y="3531660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50" idx="6"/>
            <a:endCxn id="154" idx="2"/>
          </p:cNvCxnSpPr>
          <p:nvPr/>
        </p:nvCxnSpPr>
        <p:spPr>
          <a:xfrm flipV="1">
            <a:off x="7673794" y="391110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20" idx="3"/>
            <a:endCxn id="150" idx="7"/>
          </p:cNvCxnSpPr>
          <p:nvPr/>
        </p:nvCxnSpPr>
        <p:spPr>
          <a:xfrm flipH="1">
            <a:off x="7668717" y="3524100"/>
            <a:ext cx="574533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3396162" y="429544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4009564" y="429544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>
            <a:stCxn id="124" idx="4"/>
            <a:endCxn id="158" idx="0"/>
          </p:cNvCxnSpPr>
          <p:nvPr/>
        </p:nvCxnSpPr>
        <p:spPr>
          <a:xfrm>
            <a:off x="3413497" y="393691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25" idx="4"/>
            <a:endCxn id="159" idx="0"/>
          </p:cNvCxnSpPr>
          <p:nvPr/>
        </p:nvCxnSpPr>
        <p:spPr>
          <a:xfrm>
            <a:off x="4026899" y="393691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8" idx="6"/>
            <a:endCxn id="159" idx="2"/>
          </p:cNvCxnSpPr>
          <p:nvPr/>
        </p:nvCxnSpPr>
        <p:spPr>
          <a:xfrm>
            <a:off x="3430832" y="4321252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25" idx="3"/>
            <a:endCxn id="158" idx="7"/>
          </p:cNvCxnSpPr>
          <p:nvPr/>
        </p:nvCxnSpPr>
        <p:spPr>
          <a:xfrm flipH="1">
            <a:off x="3425755" y="3929355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4627569" y="429544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연결선 164"/>
          <p:cNvCxnSpPr>
            <a:stCxn id="130" idx="4"/>
            <a:endCxn id="164" idx="0"/>
          </p:cNvCxnSpPr>
          <p:nvPr/>
        </p:nvCxnSpPr>
        <p:spPr>
          <a:xfrm>
            <a:off x="4644904" y="393691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159" idx="6"/>
            <a:endCxn id="164" idx="2"/>
          </p:cNvCxnSpPr>
          <p:nvPr/>
        </p:nvCxnSpPr>
        <p:spPr>
          <a:xfrm>
            <a:off x="4044234" y="4321252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30" idx="3"/>
            <a:endCxn id="159" idx="7"/>
          </p:cNvCxnSpPr>
          <p:nvPr/>
        </p:nvCxnSpPr>
        <p:spPr>
          <a:xfrm flipH="1">
            <a:off x="4039157" y="3929356"/>
            <a:ext cx="593489" cy="3736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5230658" y="429817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/>
          <p:cNvCxnSpPr>
            <a:stCxn id="134" idx="4"/>
            <a:endCxn id="168" idx="0"/>
          </p:cNvCxnSpPr>
          <p:nvPr/>
        </p:nvCxnSpPr>
        <p:spPr>
          <a:xfrm>
            <a:off x="5247993" y="393964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164" idx="6"/>
            <a:endCxn id="168" idx="2"/>
          </p:cNvCxnSpPr>
          <p:nvPr/>
        </p:nvCxnSpPr>
        <p:spPr>
          <a:xfrm>
            <a:off x="4662239" y="4321253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>
            <a:stCxn id="134" idx="3"/>
            <a:endCxn id="164" idx="7"/>
          </p:cNvCxnSpPr>
          <p:nvPr/>
        </p:nvCxnSpPr>
        <p:spPr>
          <a:xfrm flipH="1">
            <a:off x="4657162" y="3932084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/>
          <p:cNvSpPr/>
          <p:nvPr/>
        </p:nvSpPr>
        <p:spPr>
          <a:xfrm>
            <a:off x="5831802" y="429544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/>
          <p:cNvCxnSpPr>
            <a:stCxn id="138" idx="4"/>
            <a:endCxn id="172" idx="0"/>
          </p:cNvCxnSpPr>
          <p:nvPr/>
        </p:nvCxnSpPr>
        <p:spPr>
          <a:xfrm>
            <a:off x="5849137" y="393691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168" idx="6"/>
            <a:endCxn id="172" idx="2"/>
          </p:cNvCxnSpPr>
          <p:nvPr/>
        </p:nvCxnSpPr>
        <p:spPr>
          <a:xfrm flipV="1">
            <a:off x="5265328" y="4321253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138" idx="3"/>
            <a:endCxn id="168" idx="7"/>
          </p:cNvCxnSpPr>
          <p:nvPr/>
        </p:nvCxnSpPr>
        <p:spPr>
          <a:xfrm flipH="1">
            <a:off x="5260251" y="3929356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타원 175"/>
          <p:cNvSpPr/>
          <p:nvPr/>
        </p:nvSpPr>
        <p:spPr>
          <a:xfrm>
            <a:off x="6434891" y="429544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/>
          <p:cNvCxnSpPr>
            <a:stCxn id="142" idx="4"/>
            <a:endCxn id="176" idx="0"/>
          </p:cNvCxnSpPr>
          <p:nvPr/>
        </p:nvCxnSpPr>
        <p:spPr>
          <a:xfrm>
            <a:off x="6452226" y="393691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72" idx="6"/>
            <a:endCxn id="176" idx="2"/>
          </p:cNvCxnSpPr>
          <p:nvPr/>
        </p:nvCxnSpPr>
        <p:spPr>
          <a:xfrm>
            <a:off x="5866472" y="4321253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42" idx="3"/>
            <a:endCxn id="172" idx="7"/>
          </p:cNvCxnSpPr>
          <p:nvPr/>
        </p:nvCxnSpPr>
        <p:spPr>
          <a:xfrm flipH="1">
            <a:off x="5861395" y="3929356"/>
            <a:ext cx="578573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/>
          <p:cNvSpPr/>
          <p:nvPr/>
        </p:nvSpPr>
        <p:spPr>
          <a:xfrm>
            <a:off x="7036035" y="429544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연결선 180"/>
          <p:cNvCxnSpPr>
            <a:stCxn id="146" idx="4"/>
            <a:endCxn id="180" idx="0"/>
          </p:cNvCxnSpPr>
          <p:nvPr/>
        </p:nvCxnSpPr>
        <p:spPr>
          <a:xfrm>
            <a:off x="7053370" y="393691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76" idx="6"/>
            <a:endCxn id="180" idx="2"/>
          </p:cNvCxnSpPr>
          <p:nvPr/>
        </p:nvCxnSpPr>
        <p:spPr>
          <a:xfrm>
            <a:off x="6469561" y="4321253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146" idx="3"/>
            <a:endCxn id="176" idx="7"/>
          </p:cNvCxnSpPr>
          <p:nvPr/>
        </p:nvCxnSpPr>
        <p:spPr>
          <a:xfrm flipH="1">
            <a:off x="6464484" y="3929356"/>
            <a:ext cx="576628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/>
          <p:cNvSpPr/>
          <p:nvPr/>
        </p:nvSpPr>
        <p:spPr>
          <a:xfrm>
            <a:off x="7639124" y="429817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/>
          <p:cNvCxnSpPr>
            <a:stCxn id="150" idx="4"/>
            <a:endCxn id="184" idx="0"/>
          </p:cNvCxnSpPr>
          <p:nvPr/>
        </p:nvCxnSpPr>
        <p:spPr>
          <a:xfrm>
            <a:off x="7656459" y="393964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180" idx="6"/>
            <a:endCxn id="184" idx="2"/>
          </p:cNvCxnSpPr>
          <p:nvPr/>
        </p:nvCxnSpPr>
        <p:spPr>
          <a:xfrm>
            <a:off x="7070705" y="4321253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150" idx="3"/>
            <a:endCxn id="180" idx="7"/>
          </p:cNvCxnSpPr>
          <p:nvPr/>
        </p:nvCxnSpPr>
        <p:spPr>
          <a:xfrm flipH="1">
            <a:off x="7065628" y="3932084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/>
          <p:cNvSpPr/>
          <p:nvPr/>
        </p:nvSpPr>
        <p:spPr>
          <a:xfrm>
            <a:off x="8240268" y="429544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/>
          <p:cNvCxnSpPr>
            <a:stCxn id="154" idx="4"/>
            <a:endCxn id="188" idx="0"/>
          </p:cNvCxnSpPr>
          <p:nvPr/>
        </p:nvCxnSpPr>
        <p:spPr>
          <a:xfrm>
            <a:off x="8257603" y="393691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84" idx="6"/>
            <a:endCxn id="188" idx="2"/>
          </p:cNvCxnSpPr>
          <p:nvPr/>
        </p:nvCxnSpPr>
        <p:spPr>
          <a:xfrm flipV="1">
            <a:off x="7673794" y="4321253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154" idx="3"/>
            <a:endCxn id="184" idx="7"/>
          </p:cNvCxnSpPr>
          <p:nvPr/>
        </p:nvCxnSpPr>
        <p:spPr>
          <a:xfrm flipH="1">
            <a:off x="7668717" y="3929356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/>
          <p:cNvSpPr/>
          <p:nvPr/>
        </p:nvSpPr>
        <p:spPr>
          <a:xfrm>
            <a:off x="3394239" y="470618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4007641" y="470618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연결선 193"/>
          <p:cNvCxnSpPr>
            <a:stCxn id="158" idx="4"/>
            <a:endCxn id="192" idx="0"/>
          </p:cNvCxnSpPr>
          <p:nvPr/>
        </p:nvCxnSpPr>
        <p:spPr>
          <a:xfrm flipH="1">
            <a:off x="3411574" y="434706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59" idx="4"/>
            <a:endCxn id="193" idx="0"/>
          </p:cNvCxnSpPr>
          <p:nvPr/>
        </p:nvCxnSpPr>
        <p:spPr>
          <a:xfrm flipH="1">
            <a:off x="4024976" y="434706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192" idx="6"/>
            <a:endCxn id="193" idx="2"/>
          </p:cNvCxnSpPr>
          <p:nvPr/>
        </p:nvCxnSpPr>
        <p:spPr>
          <a:xfrm>
            <a:off x="3428909" y="4731999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>
            <a:stCxn id="159" idx="3"/>
            <a:endCxn id="192" idx="7"/>
          </p:cNvCxnSpPr>
          <p:nvPr/>
        </p:nvCxnSpPr>
        <p:spPr>
          <a:xfrm flipH="1">
            <a:off x="3423832" y="4339502"/>
            <a:ext cx="590809" cy="3742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/>
          <p:cNvSpPr/>
          <p:nvPr/>
        </p:nvSpPr>
        <p:spPr>
          <a:xfrm>
            <a:off x="4625646" y="470619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연결선 198"/>
          <p:cNvCxnSpPr>
            <a:stCxn id="164" idx="4"/>
            <a:endCxn id="198" idx="0"/>
          </p:cNvCxnSpPr>
          <p:nvPr/>
        </p:nvCxnSpPr>
        <p:spPr>
          <a:xfrm flipH="1">
            <a:off x="4642981" y="434706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stCxn id="193" idx="6"/>
            <a:endCxn id="198" idx="2"/>
          </p:cNvCxnSpPr>
          <p:nvPr/>
        </p:nvCxnSpPr>
        <p:spPr>
          <a:xfrm>
            <a:off x="4042311" y="4731999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64" idx="3"/>
            <a:endCxn id="193" idx="7"/>
          </p:cNvCxnSpPr>
          <p:nvPr/>
        </p:nvCxnSpPr>
        <p:spPr>
          <a:xfrm flipH="1">
            <a:off x="4037234" y="4339503"/>
            <a:ext cx="595412" cy="3742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타원 201"/>
          <p:cNvSpPr/>
          <p:nvPr/>
        </p:nvSpPr>
        <p:spPr>
          <a:xfrm>
            <a:off x="5228735" y="470891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연결선 202"/>
          <p:cNvCxnSpPr>
            <a:stCxn id="168" idx="4"/>
            <a:endCxn id="202" idx="0"/>
          </p:cNvCxnSpPr>
          <p:nvPr/>
        </p:nvCxnSpPr>
        <p:spPr>
          <a:xfrm flipH="1">
            <a:off x="5246070" y="4349791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198" idx="6"/>
            <a:endCxn id="202" idx="2"/>
          </p:cNvCxnSpPr>
          <p:nvPr/>
        </p:nvCxnSpPr>
        <p:spPr>
          <a:xfrm>
            <a:off x="4660316" y="4732000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68" idx="3"/>
            <a:endCxn id="198" idx="7"/>
          </p:cNvCxnSpPr>
          <p:nvPr/>
        </p:nvCxnSpPr>
        <p:spPr>
          <a:xfrm flipH="1">
            <a:off x="4655239" y="4342231"/>
            <a:ext cx="580496" cy="3715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5829879" y="470619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7" name="직선 연결선 206"/>
          <p:cNvCxnSpPr>
            <a:stCxn id="172" idx="4"/>
            <a:endCxn id="206" idx="0"/>
          </p:cNvCxnSpPr>
          <p:nvPr/>
        </p:nvCxnSpPr>
        <p:spPr>
          <a:xfrm flipH="1">
            <a:off x="5847214" y="434706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202" idx="6"/>
            <a:endCxn id="206" idx="2"/>
          </p:cNvCxnSpPr>
          <p:nvPr/>
        </p:nvCxnSpPr>
        <p:spPr>
          <a:xfrm flipV="1">
            <a:off x="5263405" y="4732000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172" idx="3"/>
            <a:endCxn id="202" idx="7"/>
          </p:cNvCxnSpPr>
          <p:nvPr/>
        </p:nvCxnSpPr>
        <p:spPr>
          <a:xfrm flipH="1">
            <a:off x="5258328" y="4339503"/>
            <a:ext cx="578551" cy="3769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타원 209"/>
          <p:cNvSpPr/>
          <p:nvPr/>
        </p:nvSpPr>
        <p:spPr>
          <a:xfrm>
            <a:off x="6432968" y="470619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1" name="직선 연결선 210"/>
          <p:cNvCxnSpPr>
            <a:stCxn id="176" idx="4"/>
            <a:endCxn id="210" idx="0"/>
          </p:cNvCxnSpPr>
          <p:nvPr/>
        </p:nvCxnSpPr>
        <p:spPr>
          <a:xfrm flipH="1">
            <a:off x="6450303" y="434706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206" idx="6"/>
            <a:endCxn id="210" idx="2"/>
          </p:cNvCxnSpPr>
          <p:nvPr/>
        </p:nvCxnSpPr>
        <p:spPr>
          <a:xfrm>
            <a:off x="5864549" y="4732000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>
            <a:stCxn id="176" idx="3"/>
            <a:endCxn id="206" idx="7"/>
          </p:cNvCxnSpPr>
          <p:nvPr/>
        </p:nvCxnSpPr>
        <p:spPr>
          <a:xfrm flipH="1">
            <a:off x="5859472" y="4339503"/>
            <a:ext cx="580496" cy="3742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7034112" y="470619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5" name="직선 연결선 214"/>
          <p:cNvCxnSpPr>
            <a:stCxn id="180" idx="4"/>
            <a:endCxn id="214" idx="0"/>
          </p:cNvCxnSpPr>
          <p:nvPr/>
        </p:nvCxnSpPr>
        <p:spPr>
          <a:xfrm flipH="1">
            <a:off x="7051447" y="434706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210" idx="6"/>
            <a:endCxn id="214" idx="2"/>
          </p:cNvCxnSpPr>
          <p:nvPr/>
        </p:nvCxnSpPr>
        <p:spPr>
          <a:xfrm>
            <a:off x="6467638" y="4732000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180" idx="3"/>
            <a:endCxn id="210" idx="7"/>
          </p:cNvCxnSpPr>
          <p:nvPr/>
        </p:nvCxnSpPr>
        <p:spPr>
          <a:xfrm flipH="1">
            <a:off x="6462561" y="4339503"/>
            <a:ext cx="578551" cy="3742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타원 217"/>
          <p:cNvSpPr/>
          <p:nvPr/>
        </p:nvSpPr>
        <p:spPr>
          <a:xfrm>
            <a:off x="7637201" y="470891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9" name="직선 연결선 218"/>
          <p:cNvCxnSpPr>
            <a:stCxn id="184" idx="4"/>
            <a:endCxn id="218" idx="0"/>
          </p:cNvCxnSpPr>
          <p:nvPr/>
        </p:nvCxnSpPr>
        <p:spPr>
          <a:xfrm flipH="1">
            <a:off x="7654536" y="4349791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214" idx="6"/>
            <a:endCxn id="218" idx="2"/>
          </p:cNvCxnSpPr>
          <p:nvPr/>
        </p:nvCxnSpPr>
        <p:spPr>
          <a:xfrm>
            <a:off x="7068782" y="4732000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184" idx="3"/>
            <a:endCxn id="214" idx="7"/>
          </p:cNvCxnSpPr>
          <p:nvPr/>
        </p:nvCxnSpPr>
        <p:spPr>
          <a:xfrm flipH="1">
            <a:off x="7063705" y="4342231"/>
            <a:ext cx="580496" cy="3715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8238345" y="470619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연결선 222"/>
          <p:cNvCxnSpPr>
            <a:stCxn id="188" idx="4"/>
            <a:endCxn id="222" idx="0"/>
          </p:cNvCxnSpPr>
          <p:nvPr/>
        </p:nvCxnSpPr>
        <p:spPr>
          <a:xfrm flipH="1">
            <a:off x="8255680" y="434706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218" idx="6"/>
            <a:endCxn id="222" idx="2"/>
          </p:cNvCxnSpPr>
          <p:nvPr/>
        </p:nvCxnSpPr>
        <p:spPr>
          <a:xfrm flipV="1">
            <a:off x="7671871" y="4732000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188" idx="3"/>
            <a:endCxn id="218" idx="7"/>
          </p:cNvCxnSpPr>
          <p:nvPr/>
        </p:nvCxnSpPr>
        <p:spPr>
          <a:xfrm flipH="1">
            <a:off x="7666794" y="4339503"/>
            <a:ext cx="578551" cy="3769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/>
          <p:cNvSpPr/>
          <p:nvPr/>
        </p:nvSpPr>
        <p:spPr>
          <a:xfrm>
            <a:off x="3394239" y="511633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4007641" y="511633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8" name="직선 연결선 227"/>
          <p:cNvCxnSpPr>
            <a:stCxn id="192" idx="4"/>
            <a:endCxn id="226" idx="0"/>
          </p:cNvCxnSpPr>
          <p:nvPr/>
        </p:nvCxnSpPr>
        <p:spPr>
          <a:xfrm>
            <a:off x="3411574" y="475780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193" idx="4"/>
            <a:endCxn id="227" idx="0"/>
          </p:cNvCxnSpPr>
          <p:nvPr/>
        </p:nvCxnSpPr>
        <p:spPr>
          <a:xfrm>
            <a:off x="4024976" y="475780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226" idx="6"/>
            <a:endCxn id="227" idx="2"/>
          </p:cNvCxnSpPr>
          <p:nvPr/>
        </p:nvCxnSpPr>
        <p:spPr>
          <a:xfrm>
            <a:off x="3428909" y="5142146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193" idx="3"/>
            <a:endCxn id="226" idx="7"/>
          </p:cNvCxnSpPr>
          <p:nvPr/>
        </p:nvCxnSpPr>
        <p:spPr>
          <a:xfrm flipH="1">
            <a:off x="3423832" y="4750249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타원 231"/>
          <p:cNvSpPr/>
          <p:nvPr/>
        </p:nvSpPr>
        <p:spPr>
          <a:xfrm>
            <a:off x="4625646" y="511633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직선 연결선 232"/>
          <p:cNvCxnSpPr>
            <a:stCxn id="198" idx="4"/>
            <a:endCxn id="232" idx="0"/>
          </p:cNvCxnSpPr>
          <p:nvPr/>
        </p:nvCxnSpPr>
        <p:spPr>
          <a:xfrm>
            <a:off x="4642981" y="475781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227" idx="6"/>
            <a:endCxn id="232" idx="2"/>
          </p:cNvCxnSpPr>
          <p:nvPr/>
        </p:nvCxnSpPr>
        <p:spPr>
          <a:xfrm>
            <a:off x="4042311" y="5142146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stCxn id="198" idx="3"/>
            <a:endCxn id="227" idx="7"/>
          </p:cNvCxnSpPr>
          <p:nvPr/>
        </p:nvCxnSpPr>
        <p:spPr>
          <a:xfrm flipH="1">
            <a:off x="4037234" y="4750250"/>
            <a:ext cx="593489" cy="3736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타원 235"/>
          <p:cNvSpPr/>
          <p:nvPr/>
        </p:nvSpPr>
        <p:spPr>
          <a:xfrm>
            <a:off x="5228735" y="511906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7" name="직선 연결선 236"/>
          <p:cNvCxnSpPr>
            <a:stCxn id="202" idx="4"/>
            <a:endCxn id="236" idx="0"/>
          </p:cNvCxnSpPr>
          <p:nvPr/>
        </p:nvCxnSpPr>
        <p:spPr>
          <a:xfrm>
            <a:off x="5246070" y="476053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32" idx="6"/>
            <a:endCxn id="236" idx="2"/>
          </p:cNvCxnSpPr>
          <p:nvPr/>
        </p:nvCxnSpPr>
        <p:spPr>
          <a:xfrm>
            <a:off x="4660316" y="5142147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stCxn id="202" idx="3"/>
            <a:endCxn id="232" idx="7"/>
          </p:cNvCxnSpPr>
          <p:nvPr/>
        </p:nvCxnSpPr>
        <p:spPr>
          <a:xfrm flipH="1">
            <a:off x="4655239" y="4752978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타원 239"/>
          <p:cNvSpPr/>
          <p:nvPr/>
        </p:nvSpPr>
        <p:spPr>
          <a:xfrm>
            <a:off x="5829879" y="511633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1" name="직선 연결선 240"/>
          <p:cNvCxnSpPr>
            <a:stCxn id="206" idx="4"/>
            <a:endCxn id="240" idx="0"/>
          </p:cNvCxnSpPr>
          <p:nvPr/>
        </p:nvCxnSpPr>
        <p:spPr>
          <a:xfrm>
            <a:off x="5847214" y="475781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>
            <a:stCxn id="236" idx="6"/>
            <a:endCxn id="240" idx="2"/>
          </p:cNvCxnSpPr>
          <p:nvPr/>
        </p:nvCxnSpPr>
        <p:spPr>
          <a:xfrm flipV="1">
            <a:off x="5263405" y="5142147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>
            <a:stCxn id="206" idx="3"/>
          </p:cNvCxnSpPr>
          <p:nvPr/>
        </p:nvCxnSpPr>
        <p:spPr>
          <a:xfrm flipH="1">
            <a:off x="5246070" y="4750250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타원 243"/>
          <p:cNvSpPr/>
          <p:nvPr/>
        </p:nvSpPr>
        <p:spPr>
          <a:xfrm>
            <a:off x="6432968" y="511633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/>
          <p:cNvCxnSpPr>
            <a:stCxn id="210" idx="4"/>
            <a:endCxn id="244" idx="0"/>
          </p:cNvCxnSpPr>
          <p:nvPr/>
        </p:nvCxnSpPr>
        <p:spPr>
          <a:xfrm>
            <a:off x="6450303" y="475781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>
            <a:stCxn id="240" idx="6"/>
            <a:endCxn id="244" idx="2"/>
          </p:cNvCxnSpPr>
          <p:nvPr/>
        </p:nvCxnSpPr>
        <p:spPr>
          <a:xfrm>
            <a:off x="5864549" y="5142147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stCxn id="210" idx="3"/>
            <a:endCxn id="240" idx="7"/>
          </p:cNvCxnSpPr>
          <p:nvPr/>
        </p:nvCxnSpPr>
        <p:spPr>
          <a:xfrm flipH="1">
            <a:off x="5859472" y="4750250"/>
            <a:ext cx="578573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>
            <a:off x="7034112" y="511633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>
            <a:stCxn id="214" idx="4"/>
            <a:endCxn id="248" idx="0"/>
          </p:cNvCxnSpPr>
          <p:nvPr/>
        </p:nvCxnSpPr>
        <p:spPr>
          <a:xfrm>
            <a:off x="7051447" y="475781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>
            <a:stCxn id="244" idx="6"/>
            <a:endCxn id="248" idx="2"/>
          </p:cNvCxnSpPr>
          <p:nvPr/>
        </p:nvCxnSpPr>
        <p:spPr>
          <a:xfrm>
            <a:off x="6467638" y="5142147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214" idx="3"/>
            <a:endCxn id="244" idx="7"/>
          </p:cNvCxnSpPr>
          <p:nvPr/>
        </p:nvCxnSpPr>
        <p:spPr>
          <a:xfrm flipH="1">
            <a:off x="6462561" y="4750250"/>
            <a:ext cx="576628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타원 251"/>
          <p:cNvSpPr/>
          <p:nvPr/>
        </p:nvSpPr>
        <p:spPr>
          <a:xfrm>
            <a:off x="7637201" y="511906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3" name="직선 연결선 252"/>
          <p:cNvCxnSpPr>
            <a:stCxn id="218" idx="4"/>
            <a:endCxn id="252" idx="0"/>
          </p:cNvCxnSpPr>
          <p:nvPr/>
        </p:nvCxnSpPr>
        <p:spPr>
          <a:xfrm>
            <a:off x="7654536" y="476053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248" idx="6"/>
            <a:endCxn id="252" idx="2"/>
          </p:cNvCxnSpPr>
          <p:nvPr/>
        </p:nvCxnSpPr>
        <p:spPr>
          <a:xfrm>
            <a:off x="7068782" y="5142147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218" idx="3"/>
            <a:endCxn id="248" idx="7"/>
          </p:cNvCxnSpPr>
          <p:nvPr/>
        </p:nvCxnSpPr>
        <p:spPr>
          <a:xfrm flipH="1">
            <a:off x="7063705" y="4752978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타원 255"/>
          <p:cNvSpPr/>
          <p:nvPr/>
        </p:nvSpPr>
        <p:spPr>
          <a:xfrm>
            <a:off x="8238345" y="511633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연결선 256"/>
          <p:cNvCxnSpPr>
            <a:stCxn id="222" idx="4"/>
            <a:endCxn id="256" idx="0"/>
          </p:cNvCxnSpPr>
          <p:nvPr/>
        </p:nvCxnSpPr>
        <p:spPr>
          <a:xfrm>
            <a:off x="8255680" y="475781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252" idx="6"/>
            <a:endCxn id="256" idx="2"/>
          </p:cNvCxnSpPr>
          <p:nvPr/>
        </p:nvCxnSpPr>
        <p:spPr>
          <a:xfrm flipV="1">
            <a:off x="7671871" y="5142147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222" idx="3"/>
            <a:endCxn id="252" idx="7"/>
          </p:cNvCxnSpPr>
          <p:nvPr/>
        </p:nvCxnSpPr>
        <p:spPr>
          <a:xfrm flipH="1">
            <a:off x="7666794" y="4750250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타원 259"/>
          <p:cNvSpPr/>
          <p:nvPr/>
        </p:nvSpPr>
        <p:spPr>
          <a:xfrm>
            <a:off x="3394239" y="552159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/>
          <p:cNvSpPr/>
          <p:nvPr/>
        </p:nvSpPr>
        <p:spPr>
          <a:xfrm>
            <a:off x="4007641" y="552159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2" name="직선 연결선 261"/>
          <p:cNvCxnSpPr>
            <a:stCxn id="226" idx="4"/>
            <a:endCxn id="260" idx="0"/>
          </p:cNvCxnSpPr>
          <p:nvPr/>
        </p:nvCxnSpPr>
        <p:spPr>
          <a:xfrm>
            <a:off x="3411574" y="516795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227" idx="4"/>
            <a:endCxn id="261" idx="0"/>
          </p:cNvCxnSpPr>
          <p:nvPr/>
        </p:nvCxnSpPr>
        <p:spPr>
          <a:xfrm>
            <a:off x="4024976" y="516795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>
            <a:stCxn id="260" idx="6"/>
            <a:endCxn id="261" idx="2"/>
          </p:cNvCxnSpPr>
          <p:nvPr/>
        </p:nvCxnSpPr>
        <p:spPr>
          <a:xfrm>
            <a:off x="3428909" y="5547402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>
            <a:stCxn id="227" idx="3"/>
            <a:endCxn id="260" idx="7"/>
          </p:cNvCxnSpPr>
          <p:nvPr/>
        </p:nvCxnSpPr>
        <p:spPr>
          <a:xfrm flipH="1">
            <a:off x="3423832" y="5160396"/>
            <a:ext cx="588886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타원 265"/>
          <p:cNvSpPr/>
          <p:nvPr/>
        </p:nvSpPr>
        <p:spPr>
          <a:xfrm>
            <a:off x="4625646" y="552159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7" name="직선 연결선 266"/>
          <p:cNvCxnSpPr>
            <a:stCxn id="232" idx="4"/>
            <a:endCxn id="266" idx="0"/>
          </p:cNvCxnSpPr>
          <p:nvPr/>
        </p:nvCxnSpPr>
        <p:spPr>
          <a:xfrm>
            <a:off x="4642981" y="5167957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>
            <a:stCxn id="261" idx="6"/>
            <a:endCxn id="266" idx="2"/>
          </p:cNvCxnSpPr>
          <p:nvPr/>
        </p:nvCxnSpPr>
        <p:spPr>
          <a:xfrm>
            <a:off x="4042311" y="5547402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>
            <a:stCxn id="232" idx="3"/>
            <a:endCxn id="261" idx="7"/>
          </p:cNvCxnSpPr>
          <p:nvPr/>
        </p:nvCxnSpPr>
        <p:spPr>
          <a:xfrm flipH="1">
            <a:off x="4037234" y="5160397"/>
            <a:ext cx="593489" cy="3687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타원 269"/>
          <p:cNvSpPr/>
          <p:nvPr/>
        </p:nvSpPr>
        <p:spPr>
          <a:xfrm>
            <a:off x="5228735" y="552432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1" name="직선 연결선 270"/>
          <p:cNvCxnSpPr>
            <a:stCxn id="236" idx="4"/>
            <a:endCxn id="270" idx="0"/>
          </p:cNvCxnSpPr>
          <p:nvPr/>
        </p:nvCxnSpPr>
        <p:spPr>
          <a:xfrm>
            <a:off x="5246070" y="5170685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266" idx="6"/>
            <a:endCxn id="270" idx="2"/>
          </p:cNvCxnSpPr>
          <p:nvPr/>
        </p:nvCxnSpPr>
        <p:spPr>
          <a:xfrm>
            <a:off x="4660316" y="5547403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stCxn id="236" idx="3"/>
            <a:endCxn id="266" idx="7"/>
          </p:cNvCxnSpPr>
          <p:nvPr/>
        </p:nvCxnSpPr>
        <p:spPr>
          <a:xfrm flipH="1">
            <a:off x="4655239" y="5163125"/>
            <a:ext cx="578573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타원 273"/>
          <p:cNvSpPr/>
          <p:nvPr/>
        </p:nvSpPr>
        <p:spPr>
          <a:xfrm>
            <a:off x="5829879" y="552159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>
            <a:stCxn id="240" idx="4"/>
            <a:endCxn id="274" idx="0"/>
          </p:cNvCxnSpPr>
          <p:nvPr/>
        </p:nvCxnSpPr>
        <p:spPr>
          <a:xfrm>
            <a:off x="5847214" y="5167957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>
            <a:stCxn id="270" idx="6"/>
            <a:endCxn id="274" idx="2"/>
          </p:cNvCxnSpPr>
          <p:nvPr/>
        </p:nvCxnSpPr>
        <p:spPr>
          <a:xfrm flipV="1">
            <a:off x="5263405" y="5547403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stCxn id="240" idx="3"/>
            <a:endCxn id="270" idx="7"/>
          </p:cNvCxnSpPr>
          <p:nvPr/>
        </p:nvCxnSpPr>
        <p:spPr>
          <a:xfrm flipH="1">
            <a:off x="5258328" y="5160397"/>
            <a:ext cx="576628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타원 277"/>
          <p:cNvSpPr/>
          <p:nvPr/>
        </p:nvSpPr>
        <p:spPr>
          <a:xfrm>
            <a:off x="6432968" y="552159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9" name="직선 연결선 278"/>
          <p:cNvCxnSpPr>
            <a:stCxn id="244" idx="4"/>
            <a:endCxn id="278" idx="0"/>
          </p:cNvCxnSpPr>
          <p:nvPr/>
        </p:nvCxnSpPr>
        <p:spPr>
          <a:xfrm>
            <a:off x="6450303" y="5167957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>
            <a:stCxn id="274" idx="6"/>
            <a:endCxn id="278" idx="2"/>
          </p:cNvCxnSpPr>
          <p:nvPr/>
        </p:nvCxnSpPr>
        <p:spPr>
          <a:xfrm>
            <a:off x="5864549" y="5547403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stCxn id="244" idx="3"/>
            <a:endCxn id="274" idx="7"/>
          </p:cNvCxnSpPr>
          <p:nvPr/>
        </p:nvCxnSpPr>
        <p:spPr>
          <a:xfrm flipH="1">
            <a:off x="5859472" y="5160397"/>
            <a:ext cx="578573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타원 281"/>
          <p:cNvSpPr/>
          <p:nvPr/>
        </p:nvSpPr>
        <p:spPr>
          <a:xfrm>
            <a:off x="7034112" y="552159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3" name="직선 연결선 282"/>
          <p:cNvCxnSpPr>
            <a:stCxn id="248" idx="4"/>
            <a:endCxn id="282" idx="0"/>
          </p:cNvCxnSpPr>
          <p:nvPr/>
        </p:nvCxnSpPr>
        <p:spPr>
          <a:xfrm>
            <a:off x="7051447" y="5167957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>
            <a:stCxn id="278" idx="6"/>
            <a:endCxn id="282" idx="2"/>
          </p:cNvCxnSpPr>
          <p:nvPr/>
        </p:nvCxnSpPr>
        <p:spPr>
          <a:xfrm>
            <a:off x="6467638" y="5547403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>
            <a:stCxn id="248" idx="3"/>
            <a:endCxn id="278" idx="7"/>
          </p:cNvCxnSpPr>
          <p:nvPr/>
        </p:nvCxnSpPr>
        <p:spPr>
          <a:xfrm flipH="1">
            <a:off x="6462561" y="5160397"/>
            <a:ext cx="576628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타원 285"/>
          <p:cNvSpPr/>
          <p:nvPr/>
        </p:nvSpPr>
        <p:spPr>
          <a:xfrm>
            <a:off x="7637201" y="552432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7" name="직선 연결선 286"/>
          <p:cNvCxnSpPr>
            <a:stCxn id="252" idx="4"/>
            <a:endCxn id="286" idx="0"/>
          </p:cNvCxnSpPr>
          <p:nvPr/>
        </p:nvCxnSpPr>
        <p:spPr>
          <a:xfrm>
            <a:off x="7654536" y="5170685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282" idx="6"/>
            <a:endCxn id="286" idx="2"/>
          </p:cNvCxnSpPr>
          <p:nvPr/>
        </p:nvCxnSpPr>
        <p:spPr>
          <a:xfrm>
            <a:off x="7068782" y="5547403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252" idx="3"/>
            <a:endCxn id="282" idx="7"/>
          </p:cNvCxnSpPr>
          <p:nvPr/>
        </p:nvCxnSpPr>
        <p:spPr>
          <a:xfrm flipH="1">
            <a:off x="7063705" y="5163125"/>
            <a:ext cx="578573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타원 289"/>
          <p:cNvSpPr/>
          <p:nvPr/>
        </p:nvSpPr>
        <p:spPr>
          <a:xfrm>
            <a:off x="8238345" y="552159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1" name="직선 연결선 290"/>
          <p:cNvCxnSpPr>
            <a:stCxn id="256" idx="4"/>
            <a:endCxn id="290" idx="0"/>
          </p:cNvCxnSpPr>
          <p:nvPr/>
        </p:nvCxnSpPr>
        <p:spPr>
          <a:xfrm>
            <a:off x="8255680" y="5167957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>
            <a:stCxn id="286" idx="6"/>
            <a:endCxn id="290" idx="2"/>
          </p:cNvCxnSpPr>
          <p:nvPr/>
        </p:nvCxnSpPr>
        <p:spPr>
          <a:xfrm flipV="1">
            <a:off x="7671871" y="5547403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>
            <a:stCxn id="256" idx="3"/>
            <a:endCxn id="286" idx="7"/>
          </p:cNvCxnSpPr>
          <p:nvPr/>
        </p:nvCxnSpPr>
        <p:spPr>
          <a:xfrm flipH="1">
            <a:off x="7666794" y="5160397"/>
            <a:ext cx="576628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2502130" y="5573212"/>
            <a:ext cx="150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-0.5, -0.5</a:t>
            </a:r>
            <a:endParaRPr lang="ko-KR" altLang="en-US" dirty="0"/>
          </a:p>
        </p:txBody>
      </p:sp>
      <p:sp>
        <p:nvSpPr>
          <p:cNvPr id="295" name="TextBox 294"/>
          <p:cNvSpPr txBox="1"/>
          <p:nvPr/>
        </p:nvSpPr>
        <p:spPr>
          <a:xfrm>
            <a:off x="8272842" y="1810937"/>
            <a:ext cx="163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-0.5, -0.5</a:t>
            </a:r>
            <a:endParaRPr lang="ko-KR" altLang="en-US" dirty="0"/>
          </a:p>
        </p:txBody>
      </p:sp>
      <p:sp>
        <p:nvSpPr>
          <p:cNvPr id="296" name="TextBox 295"/>
          <p:cNvSpPr txBox="1"/>
          <p:nvPr/>
        </p:nvSpPr>
        <p:spPr>
          <a:xfrm>
            <a:off x="8628611" y="2487371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모두</a:t>
            </a:r>
            <a:r>
              <a:rPr lang="en-US" altLang="ko-KR" dirty="0" smtClean="0"/>
              <a:t> Triangle</a:t>
            </a:r>
            <a:r>
              <a:rPr lang="ko-KR" altLang="en-US" dirty="0" smtClean="0"/>
              <a:t>로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94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코드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48000" y="-10190113"/>
            <a:ext cx="6096000" cy="272382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CreateProxyGeometry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basePosX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-0.5f;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basePosY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-0.5f;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targetPosX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0.5f;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targetPosY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0.5f;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32;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32;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targetPosX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basePosX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height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targetPosY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basePosY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point 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2];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vertices 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- 1)*(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* 2 * 3 * 3];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m_Count_ProxyGeo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- 1)*(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* 2 * 3;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//Prepare points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0; x 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x++)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 = 0; y 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y++)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point[(y*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x) * 2 + 0]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basePosX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width * (x / 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point[(y*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x) * 2 + 1]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basePosY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height * (y / 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//Make triangles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0; x 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- 1; x++)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 = 0; y 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- 1; y++)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//Triangle part 1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point[(y*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x) * 2 + 0];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point[(y*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x) * 2 + 1];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0.f;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point[((y + 1)*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(x + 1)) * 2 + 0];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point[((y + 1)*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(x + 1)) * 2 + 1];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0.f;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point[((y + 1)*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x) * 2 + 0];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point[((y + 1)*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x) * 2 + 1];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0.f;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//Triangle part 2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point[(y*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x) * 2 + 0];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point[(y*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x) * 2 + 1];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0.f;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point[(y*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(x + 1)) * 2 + 0];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point[(y*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(x + 1)) * 2 + 1];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0.f;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point[((y + 1)*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(x + 1)) * 2 + 0];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point[((y + 1)*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(x + 1)) * 2 + 1];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vertices[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0.f;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m_VBO_ProxyGeo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m_VBO_ProxyGeo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)*(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- 1)*(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pointCountY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* 2 * 3 * 3, vertices, </a:t>
            </a:r>
            <a:r>
              <a:rPr lang="en-US" altLang="ko-KR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88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561</Words>
  <Application>Microsoft Office PowerPoint</Application>
  <PresentationFormat>와이드스크린</PresentationFormat>
  <Paragraphs>84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돋움체</vt:lpstr>
      <vt:lpstr>맑은 고딕</vt:lpstr>
      <vt:lpstr>Arial</vt:lpstr>
      <vt:lpstr>Office 테마</vt:lpstr>
      <vt:lpstr>Grid mesh</vt:lpstr>
      <vt:lpstr>예제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mesh</dc:title>
  <dc:creator>이택희</dc:creator>
  <cp:lastModifiedBy>이택희</cp:lastModifiedBy>
  <cp:revision>2</cp:revision>
  <dcterms:created xsi:type="dcterms:W3CDTF">2019-03-14T07:06:14Z</dcterms:created>
  <dcterms:modified xsi:type="dcterms:W3CDTF">2019-03-14T07:12:11Z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E:\Download\Dropbox\강의\2019\셰이더프로그래밍\Grid mesh.pptx</vt:lpwstr>
  </property>
</Properties>
</file>