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28" r:id="rId3"/>
    <p:sldId id="465" r:id="rId4"/>
    <p:sldId id="429" r:id="rId5"/>
    <p:sldId id="430" r:id="rId6"/>
    <p:sldId id="466" r:id="rId7"/>
    <p:sldId id="468" r:id="rId8"/>
    <p:sldId id="469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0" r:id="rId18"/>
    <p:sldId id="479" r:id="rId19"/>
    <p:sldId id="441" r:id="rId20"/>
    <p:sldId id="443" r:id="rId21"/>
    <p:sldId id="442" r:id="rId22"/>
    <p:sldId id="444" r:id="rId23"/>
    <p:sldId id="445" r:id="rId24"/>
    <p:sldId id="446" r:id="rId25"/>
    <p:sldId id="480" r:id="rId26"/>
    <p:sldId id="482" r:id="rId27"/>
    <p:sldId id="481" r:id="rId28"/>
    <p:sldId id="483" r:id="rId29"/>
    <p:sldId id="4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Lecture 9</a:t>
            </a:r>
            <a:endParaRPr lang="en-US" altLang="ko-KR" dirty="0" smtClean="0"/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깃발이 펄럭이는 효과를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쉐이더에서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96190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96190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09592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09592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3" idx="6"/>
            <a:endCxn id="15" idx="2"/>
          </p:cNvCxnSpPr>
          <p:nvPr/>
        </p:nvCxnSpPr>
        <p:spPr>
          <a:xfrm>
            <a:off x="430860" y="3071976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14" idx="0"/>
          </p:cNvCxnSpPr>
          <p:nvPr/>
        </p:nvCxnSpPr>
        <p:spPr>
          <a:xfrm>
            <a:off x="413525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4"/>
            <a:endCxn id="16" idx="0"/>
          </p:cNvCxnSpPr>
          <p:nvPr/>
        </p:nvCxnSpPr>
        <p:spPr>
          <a:xfrm>
            <a:off x="1026927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6"/>
            <a:endCxn id="16" idx="2"/>
          </p:cNvCxnSpPr>
          <p:nvPr/>
        </p:nvCxnSpPr>
        <p:spPr>
          <a:xfrm>
            <a:off x="430860" y="3482184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3"/>
            <a:endCxn id="14" idx="7"/>
          </p:cNvCxnSpPr>
          <p:nvPr/>
        </p:nvCxnSpPr>
        <p:spPr>
          <a:xfrm flipH="1">
            <a:off x="425783" y="3090227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627597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627597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15" idx="6"/>
            <a:endCxn id="27" idx="2"/>
          </p:cNvCxnSpPr>
          <p:nvPr/>
        </p:nvCxnSpPr>
        <p:spPr>
          <a:xfrm>
            <a:off x="1044262" y="3071976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4"/>
            <a:endCxn id="28" idx="0"/>
          </p:cNvCxnSpPr>
          <p:nvPr/>
        </p:nvCxnSpPr>
        <p:spPr>
          <a:xfrm>
            <a:off x="1644932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6" idx="6"/>
            <a:endCxn id="28" idx="2"/>
          </p:cNvCxnSpPr>
          <p:nvPr/>
        </p:nvCxnSpPr>
        <p:spPr>
          <a:xfrm>
            <a:off x="1044262" y="3482184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3"/>
            <a:endCxn id="16" idx="7"/>
          </p:cNvCxnSpPr>
          <p:nvPr/>
        </p:nvCxnSpPr>
        <p:spPr>
          <a:xfrm flipH="1">
            <a:off x="1039185" y="3090226"/>
            <a:ext cx="593489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230686" y="304889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230686" y="34591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27" idx="6"/>
            <a:endCxn id="44" idx="2"/>
          </p:cNvCxnSpPr>
          <p:nvPr/>
        </p:nvCxnSpPr>
        <p:spPr>
          <a:xfrm>
            <a:off x="1662267" y="307197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4" idx="4"/>
            <a:endCxn id="45" idx="0"/>
          </p:cNvCxnSpPr>
          <p:nvPr/>
        </p:nvCxnSpPr>
        <p:spPr>
          <a:xfrm>
            <a:off x="2248021" y="310051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8" idx="6"/>
            <a:endCxn id="45" idx="2"/>
          </p:cNvCxnSpPr>
          <p:nvPr/>
        </p:nvCxnSpPr>
        <p:spPr>
          <a:xfrm>
            <a:off x="1662267" y="3482184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28" idx="7"/>
          </p:cNvCxnSpPr>
          <p:nvPr/>
        </p:nvCxnSpPr>
        <p:spPr>
          <a:xfrm flipH="1">
            <a:off x="1657190" y="3092954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831830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831830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stCxn id="44" idx="6"/>
            <a:endCxn id="51" idx="2"/>
          </p:cNvCxnSpPr>
          <p:nvPr/>
        </p:nvCxnSpPr>
        <p:spPr>
          <a:xfrm flipV="1">
            <a:off x="2265356" y="307197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4"/>
            <a:endCxn id="52" idx="0"/>
          </p:cNvCxnSpPr>
          <p:nvPr/>
        </p:nvCxnSpPr>
        <p:spPr>
          <a:xfrm>
            <a:off x="2849165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5" idx="6"/>
            <a:endCxn id="52" idx="2"/>
          </p:cNvCxnSpPr>
          <p:nvPr/>
        </p:nvCxnSpPr>
        <p:spPr>
          <a:xfrm flipV="1">
            <a:off x="2265356" y="3482184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1" idx="3"/>
            <a:endCxn id="45" idx="7"/>
          </p:cNvCxnSpPr>
          <p:nvPr/>
        </p:nvCxnSpPr>
        <p:spPr>
          <a:xfrm flipH="1">
            <a:off x="2260279" y="3090226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434919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434919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1" idx="6"/>
            <a:endCxn id="58" idx="2"/>
          </p:cNvCxnSpPr>
          <p:nvPr/>
        </p:nvCxnSpPr>
        <p:spPr>
          <a:xfrm>
            <a:off x="2866500" y="3071976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8" idx="4"/>
            <a:endCxn id="59" idx="0"/>
          </p:cNvCxnSpPr>
          <p:nvPr/>
        </p:nvCxnSpPr>
        <p:spPr>
          <a:xfrm>
            <a:off x="3452254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2" idx="6"/>
            <a:endCxn id="59" idx="2"/>
          </p:cNvCxnSpPr>
          <p:nvPr/>
        </p:nvCxnSpPr>
        <p:spPr>
          <a:xfrm>
            <a:off x="2866500" y="3482184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8" idx="3"/>
          </p:cNvCxnSpPr>
          <p:nvPr/>
        </p:nvCxnSpPr>
        <p:spPr>
          <a:xfrm flipH="1">
            <a:off x="2851110" y="3090227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4036063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036063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58" idx="6"/>
            <a:endCxn id="65" idx="2"/>
          </p:cNvCxnSpPr>
          <p:nvPr/>
        </p:nvCxnSpPr>
        <p:spPr>
          <a:xfrm>
            <a:off x="3469589" y="3071976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5" idx="4"/>
            <a:endCxn id="66" idx="0"/>
          </p:cNvCxnSpPr>
          <p:nvPr/>
        </p:nvCxnSpPr>
        <p:spPr>
          <a:xfrm>
            <a:off x="4053398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9" idx="6"/>
            <a:endCxn id="66" idx="2"/>
          </p:cNvCxnSpPr>
          <p:nvPr/>
        </p:nvCxnSpPr>
        <p:spPr>
          <a:xfrm>
            <a:off x="3469589" y="3482184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3"/>
            <a:endCxn id="59" idx="7"/>
          </p:cNvCxnSpPr>
          <p:nvPr/>
        </p:nvCxnSpPr>
        <p:spPr>
          <a:xfrm flipH="1">
            <a:off x="3464512" y="3090226"/>
            <a:ext cx="576628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4639152" y="304889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639152" y="34591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stCxn id="65" idx="6"/>
            <a:endCxn id="72" idx="2"/>
          </p:cNvCxnSpPr>
          <p:nvPr/>
        </p:nvCxnSpPr>
        <p:spPr>
          <a:xfrm>
            <a:off x="4070733" y="307197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2" idx="4"/>
            <a:endCxn id="73" idx="0"/>
          </p:cNvCxnSpPr>
          <p:nvPr/>
        </p:nvCxnSpPr>
        <p:spPr>
          <a:xfrm>
            <a:off x="4656487" y="310051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6"/>
            <a:endCxn id="73" idx="2"/>
          </p:cNvCxnSpPr>
          <p:nvPr/>
        </p:nvCxnSpPr>
        <p:spPr>
          <a:xfrm>
            <a:off x="4070733" y="3482184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2" idx="3"/>
            <a:endCxn id="66" idx="7"/>
          </p:cNvCxnSpPr>
          <p:nvPr/>
        </p:nvCxnSpPr>
        <p:spPr>
          <a:xfrm flipH="1">
            <a:off x="4065656" y="3092954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5240296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240296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stCxn id="72" idx="6"/>
            <a:endCxn id="79" idx="2"/>
          </p:cNvCxnSpPr>
          <p:nvPr/>
        </p:nvCxnSpPr>
        <p:spPr>
          <a:xfrm flipV="1">
            <a:off x="4673822" y="307197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9" idx="4"/>
            <a:endCxn id="80" idx="0"/>
          </p:cNvCxnSpPr>
          <p:nvPr/>
        </p:nvCxnSpPr>
        <p:spPr>
          <a:xfrm>
            <a:off x="5257631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3" idx="6"/>
            <a:endCxn id="80" idx="2"/>
          </p:cNvCxnSpPr>
          <p:nvPr/>
        </p:nvCxnSpPr>
        <p:spPr>
          <a:xfrm flipV="1">
            <a:off x="4673822" y="3482184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9" idx="3"/>
            <a:endCxn id="73" idx="7"/>
          </p:cNvCxnSpPr>
          <p:nvPr/>
        </p:nvCxnSpPr>
        <p:spPr>
          <a:xfrm flipH="1">
            <a:off x="4668745" y="3090226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93173" y="38596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1006575" y="38596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>
            <a:stCxn id="14" idx="4"/>
            <a:endCxn id="94" idx="0"/>
          </p:cNvCxnSpPr>
          <p:nvPr/>
        </p:nvCxnSpPr>
        <p:spPr>
          <a:xfrm flipH="1">
            <a:off x="410508" y="3507994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6" idx="4"/>
            <a:endCxn id="96" idx="0"/>
          </p:cNvCxnSpPr>
          <p:nvPr/>
        </p:nvCxnSpPr>
        <p:spPr>
          <a:xfrm flipH="1">
            <a:off x="1023910" y="3507994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6"/>
            <a:endCxn id="96" idx="2"/>
          </p:cNvCxnSpPr>
          <p:nvPr/>
        </p:nvCxnSpPr>
        <p:spPr>
          <a:xfrm>
            <a:off x="427843" y="388541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3"/>
            <a:endCxn id="94" idx="7"/>
          </p:cNvCxnSpPr>
          <p:nvPr/>
        </p:nvCxnSpPr>
        <p:spPr>
          <a:xfrm flipH="1">
            <a:off x="422766" y="3500434"/>
            <a:ext cx="591903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1624580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>
            <a:stCxn id="28" idx="4"/>
            <a:endCxn id="104" idx="0"/>
          </p:cNvCxnSpPr>
          <p:nvPr/>
        </p:nvCxnSpPr>
        <p:spPr>
          <a:xfrm flipH="1">
            <a:off x="1641915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6" idx="6"/>
            <a:endCxn id="104" idx="2"/>
          </p:cNvCxnSpPr>
          <p:nvPr/>
        </p:nvCxnSpPr>
        <p:spPr>
          <a:xfrm>
            <a:off x="1041245" y="3885411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28" idx="3"/>
            <a:endCxn id="96" idx="7"/>
          </p:cNvCxnSpPr>
          <p:nvPr/>
        </p:nvCxnSpPr>
        <p:spPr>
          <a:xfrm flipH="1">
            <a:off x="1036168" y="3500434"/>
            <a:ext cx="596506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227669" y="38623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45" idx="4"/>
            <a:endCxn id="111" idx="0"/>
          </p:cNvCxnSpPr>
          <p:nvPr/>
        </p:nvCxnSpPr>
        <p:spPr>
          <a:xfrm flipH="1">
            <a:off x="2245004" y="351072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4" idx="6"/>
            <a:endCxn id="111" idx="2"/>
          </p:cNvCxnSpPr>
          <p:nvPr/>
        </p:nvCxnSpPr>
        <p:spPr>
          <a:xfrm>
            <a:off x="1659250" y="38854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45" idx="3"/>
            <a:endCxn id="104" idx="7"/>
          </p:cNvCxnSpPr>
          <p:nvPr/>
        </p:nvCxnSpPr>
        <p:spPr>
          <a:xfrm flipH="1">
            <a:off x="1654173" y="3503162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2828813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stCxn id="52" idx="4"/>
            <a:endCxn id="118" idx="0"/>
          </p:cNvCxnSpPr>
          <p:nvPr/>
        </p:nvCxnSpPr>
        <p:spPr>
          <a:xfrm flipH="1">
            <a:off x="2846148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1" idx="6"/>
            <a:endCxn id="118" idx="2"/>
          </p:cNvCxnSpPr>
          <p:nvPr/>
        </p:nvCxnSpPr>
        <p:spPr>
          <a:xfrm flipV="1">
            <a:off x="2262339" y="38854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52" idx="3"/>
            <a:endCxn id="111" idx="7"/>
          </p:cNvCxnSpPr>
          <p:nvPr/>
        </p:nvCxnSpPr>
        <p:spPr>
          <a:xfrm flipH="1">
            <a:off x="2257262" y="3500434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3431902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>
            <a:stCxn id="59" idx="4"/>
            <a:endCxn id="125" idx="0"/>
          </p:cNvCxnSpPr>
          <p:nvPr/>
        </p:nvCxnSpPr>
        <p:spPr>
          <a:xfrm flipH="1">
            <a:off x="3449237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18" idx="6"/>
            <a:endCxn id="125" idx="2"/>
          </p:cNvCxnSpPr>
          <p:nvPr/>
        </p:nvCxnSpPr>
        <p:spPr>
          <a:xfrm>
            <a:off x="2863483" y="388541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59" idx="3"/>
            <a:endCxn id="118" idx="7"/>
          </p:cNvCxnSpPr>
          <p:nvPr/>
        </p:nvCxnSpPr>
        <p:spPr>
          <a:xfrm flipH="1">
            <a:off x="2858406" y="3500434"/>
            <a:ext cx="581590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/>
          <p:cNvSpPr/>
          <p:nvPr/>
        </p:nvSpPr>
        <p:spPr>
          <a:xfrm>
            <a:off x="4033046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/>
          <p:cNvCxnSpPr>
            <a:stCxn id="66" idx="4"/>
            <a:endCxn id="132" idx="0"/>
          </p:cNvCxnSpPr>
          <p:nvPr/>
        </p:nvCxnSpPr>
        <p:spPr>
          <a:xfrm flipH="1">
            <a:off x="4050381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5" idx="6"/>
            <a:endCxn id="132" idx="2"/>
          </p:cNvCxnSpPr>
          <p:nvPr/>
        </p:nvCxnSpPr>
        <p:spPr>
          <a:xfrm>
            <a:off x="3466572" y="388541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66" idx="3"/>
            <a:endCxn id="125" idx="7"/>
          </p:cNvCxnSpPr>
          <p:nvPr/>
        </p:nvCxnSpPr>
        <p:spPr>
          <a:xfrm flipH="1">
            <a:off x="3461495" y="3500434"/>
            <a:ext cx="579645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4636135" y="38623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stCxn id="73" idx="4"/>
            <a:endCxn id="139" idx="0"/>
          </p:cNvCxnSpPr>
          <p:nvPr/>
        </p:nvCxnSpPr>
        <p:spPr>
          <a:xfrm flipH="1">
            <a:off x="4653470" y="351072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32" idx="6"/>
            <a:endCxn id="139" idx="2"/>
          </p:cNvCxnSpPr>
          <p:nvPr/>
        </p:nvCxnSpPr>
        <p:spPr>
          <a:xfrm>
            <a:off x="4067716" y="38854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73" idx="3"/>
            <a:endCxn id="132" idx="7"/>
          </p:cNvCxnSpPr>
          <p:nvPr/>
        </p:nvCxnSpPr>
        <p:spPr>
          <a:xfrm flipH="1">
            <a:off x="4062639" y="3503162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5237279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연결선 147"/>
          <p:cNvCxnSpPr>
            <a:stCxn id="80" idx="4"/>
            <a:endCxn id="146" idx="0"/>
          </p:cNvCxnSpPr>
          <p:nvPr/>
        </p:nvCxnSpPr>
        <p:spPr>
          <a:xfrm flipH="1">
            <a:off x="5254614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39" idx="6"/>
            <a:endCxn id="146" idx="2"/>
          </p:cNvCxnSpPr>
          <p:nvPr/>
        </p:nvCxnSpPr>
        <p:spPr>
          <a:xfrm flipV="1">
            <a:off x="4670805" y="38854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80" idx="3"/>
            <a:endCxn id="139" idx="7"/>
          </p:cNvCxnSpPr>
          <p:nvPr/>
        </p:nvCxnSpPr>
        <p:spPr>
          <a:xfrm flipH="1">
            <a:off x="4665728" y="3500434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/>
          <p:cNvSpPr/>
          <p:nvPr/>
        </p:nvSpPr>
        <p:spPr>
          <a:xfrm>
            <a:off x="393173" y="4269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1006575" y="4269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/>
          <p:cNvCxnSpPr>
            <a:stCxn id="94" idx="4"/>
            <a:endCxn id="160" idx="0"/>
          </p:cNvCxnSpPr>
          <p:nvPr/>
        </p:nvCxnSpPr>
        <p:spPr>
          <a:xfrm>
            <a:off x="410508" y="391122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6" idx="4"/>
            <a:endCxn id="161" idx="0"/>
          </p:cNvCxnSpPr>
          <p:nvPr/>
        </p:nvCxnSpPr>
        <p:spPr>
          <a:xfrm>
            <a:off x="1023910" y="391122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60" idx="6"/>
            <a:endCxn id="161" idx="2"/>
          </p:cNvCxnSpPr>
          <p:nvPr/>
        </p:nvCxnSpPr>
        <p:spPr>
          <a:xfrm>
            <a:off x="427843" y="4295558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96" idx="3"/>
            <a:endCxn id="160" idx="7"/>
          </p:cNvCxnSpPr>
          <p:nvPr/>
        </p:nvCxnSpPr>
        <p:spPr>
          <a:xfrm flipH="1">
            <a:off x="422766" y="3903661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1624580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/>
          <p:cNvCxnSpPr>
            <a:stCxn id="104" idx="4"/>
            <a:endCxn id="166" idx="0"/>
          </p:cNvCxnSpPr>
          <p:nvPr/>
        </p:nvCxnSpPr>
        <p:spPr>
          <a:xfrm>
            <a:off x="1641915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1" idx="6"/>
            <a:endCxn id="166" idx="2"/>
          </p:cNvCxnSpPr>
          <p:nvPr/>
        </p:nvCxnSpPr>
        <p:spPr>
          <a:xfrm>
            <a:off x="1041245" y="4295558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04" idx="3"/>
            <a:endCxn id="161" idx="7"/>
          </p:cNvCxnSpPr>
          <p:nvPr/>
        </p:nvCxnSpPr>
        <p:spPr>
          <a:xfrm flipH="1">
            <a:off x="1036168" y="3903662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2227669" y="427247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" name="직선 연결선 170"/>
          <p:cNvCxnSpPr>
            <a:stCxn id="111" idx="4"/>
            <a:endCxn id="170" idx="0"/>
          </p:cNvCxnSpPr>
          <p:nvPr/>
        </p:nvCxnSpPr>
        <p:spPr>
          <a:xfrm>
            <a:off x="2245004" y="391395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66" idx="6"/>
            <a:endCxn id="170" idx="2"/>
          </p:cNvCxnSpPr>
          <p:nvPr/>
        </p:nvCxnSpPr>
        <p:spPr>
          <a:xfrm>
            <a:off x="1659250" y="429555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11" idx="3"/>
            <a:endCxn id="166" idx="7"/>
          </p:cNvCxnSpPr>
          <p:nvPr/>
        </p:nvCxnSpPr>
        <p:spPr>
          <a:xfrm flipH="1">
            <a:off x="1654173" y="3906390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2828813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연결선 174"/>
          <p:cNvCxnSpPr>
            <a:stCxn id="118" idx="4"/>
            <a:endCxn id="174" idx="0"/>
          </p:cNvCxnSpPr>
          <p:nvPr/>
        </p:nvCxnSpPr>
        <p:spPr>
          <a:xfrm>
            <a:off x="2846148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70" idx="6"/>
            <a:endCxn id="174" idx="2"/>
          </p:cNvCxnSpPr>
          <p:nvPr/>
        </p:nvCxnSpPr>
        <p:spPr>
          <a:xfrm flipV="1">
            <a:off x="2262339" y="429555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18" idx="3"/>
            <a:endCxn id="170" idx="7"/>
          </p:cNvCxnSpPr>
          <p:nvPr/>
        </p:nvCxnSpPr>
        <p:spPr>
          <a:xfrm flipH="1">
            <a:off x="2257262" y="3903662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3431902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25" idx="4"/>
            <a:endCxn id="178" idx="0"/>
          </p:cNvCxnSpPr>
          <p:nvPr/>
        </p:nvCxnSpPr>
        <p:spPr>
          <a:xfrm>
            <a:off x="3449237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74" idx="6"/>
            <a:endCxn id="178" idx="2"/>
          </p:cNvCxnSpPr>
          <p:nvPr/>
        </p:nvCxnSpPr>
        <p:spPr>
          <a:xfrm>
            <a:off x="2863483" y="4295559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25" idx="3"/>
            <a:endCxn id="174" idx="7"/>
          </p:cNvCxnSpPr>
          <p:nvPr/>
        </p:nvCxnSpPr>
        <p:spPr>
          <a:xfrm flipH="1">
            <a:off x="2858406" y="3903662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4033046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/>
          <p:cNvCxnSpPr>
            <a:stCxn id="132" idx="4"/>
            <a:endCxn id="182" idx="0"/>
          </p:cNvCxnSpPr>
          <p:nvPr/>
        </p:nvCxnSpPr>
        <p:spPr>
          <a:xfrm>
            <a:off x="4050381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78" idx="6"/>
            <a:endCxn id="182" idx="2"/>
          </p:cNvCxnSpPr>
          <p:nvPr/>
        </p:nvCxnSpPr>
        <p:spPr>
          <a:xfrm>
            <a:off x="3466572" y="4295559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32" idx="3"/>
            <a:endCxn id="178" idx="7"/>
          </p:cNvCxnSpPr>
          <p:nvPr/>
        </p:nvCxnSpPr>
        <p:spPr>
          <a:xfrm flipH="1">
            <a:off x="3461495" y="3903662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4636135" y="427247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>
            <a:stCxn id="139" idx="4"/>
            <a:endCxn id="186" idx="0"/>
          </p:cNvCxnSpPr>
          <p:nvPr/>
        </p:nvCxnSpPr>
        <p:spPr>
          <a:xfrm>
            <a:off x="4653470" y="391395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182" idx="6"/>
            <a:endCxn id="186" idx="2"/>
          </p:cNvCxnSpPr>
          <p:nvPr/>
        </p:nvCxnSpPr>
        <p:spPr>
          <a:xfrm>
            <a:off x="4067716" y="429555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39" idx="3"/>
            <a:endCxn id="182" idx="7"/>
          </p:cNvCxnSpPr>
          <p:nvPr/>
        </p:nvCxnSpPr>
        <p:spPr>
          <a:xfrm flipH="1">
            <a:off x="4062639" y="3906390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5237279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/>
          <p:cNvCxnSpPr>
            <a:stCxn id="146" idx="4"/>
            <a:endCxn id="190" idx="0"/>
          </p:cNvCxnSpPr>
          <p:nvPr/>
        </p:nvCxnSpPr>
        <p:spPr>
          <a:xfrm>
            <a:off x="5254614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86" idx="6"/>
            <a:endCxn id="190" idx="2"/>
          </p:cNvCxnSpPr>
          <p:nvPr/>
        </p:nvCxnSpPr>
        <p:spPr>
          <a:xfrm flipV="1">
            <a:off x="4670805" y="429555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46" idx="3"/>
            <a:endCxn id="186" idx="7"/>
          </p:cNvCxnSpPr>
          <p:nvPr/>
        </p:nvCxnSpPr>
        <p:spPr>
          <a:xfrm flipH="1">
            <a:off x="4665728" y="3903662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395268" y="467500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1008670" y="467500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연결선 200"/>
          <p:cNvCxnSpPr>
            <a:stCxn id="160" idx="4"/>
            <a:endCxn id="199" idx="0"/>
          </p:cNvCxnSpPr>
          <p:nvPr/>
        </p:nvCxnSpPr>
        <p:spPr>
          <a:xfrm>
            <a:off x="410508" y="432136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61" idx="4"/>
            <a:endCxn id="200" idx="0"/>
          </p:cNvCxnSpPr>
          <p:nvPr/>
        </p:nvCxnSpPr>
        <p:spPr>
          <a:xfrm>
            <a:off x="1023910" y="432136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99" idx="6"/>
            <a:endCxn id="200" idx="2"/>
          </p:cNvCxnSpPr>
          <p:nvPr/>
        </p:nvCxnSpPr>
        <p:spPr>
          <a:xfrm>
            <a:off x="429938" y="4700814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61" idx="3"/>
            <a:endCxn id="199" idx="7"/>
          </p:cNvCxnSpPr>
          <p:nvPr/>
        </p:nvCxnSpPr>
        <p:spPr>
          <a:xfrm flipH="1">
            <a:off x="424861" y="4313808"/>
            <a:ext cx="586791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/>
          <p:cNvSpPr/>
          <p:nvPr/>
        </p:nvSpPr>
        <p:spPr>
          <a:xfrm>
            <a:off x="1626675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연결선 205"/>
          <p:cNvCxnSpPr>
            <a:stCxn id="166" idx="4"/>
            <a:endCxn id="205" idx="0"/>
          </p:cNvCxnSpPr>
          <p:nvPr/>
        </p:nvCxnSpPr>
        <p:spPr>
          <a:xfrm>
            <a:off x="1641915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stCxn id="200" idx="6"/>
            <a:endCxn id="205" idx="2"/>
          </p:cNvCxnSpPr>
          <p:nvPr/>
        </p:nvCxnSpPr>
        <p:spPr>
          <a:xfrm>
            <a:off x="1043340" y="4700814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66" idx="3"/>
            <a:endCxn id="200" idx="7"/>
          </p:cNvCxnSpPr>
          <p:nvPr/>
        </p:nvCxnSpPr>
        <p:spPr>
          <a:xfrm flipH="1">
            <a:off x="1038263" y="4313809"/>
            <a:ext cx="591394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229764" y="46777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/>
          <p:cNvCxnSpPr>
            <a:stCxn id="170" idx="4"/>
            <a:endCxn id="209" idx="0"/>
          </p:cNvCxnSpPr>
          <p:nvPr/>
        </p:nvCxnSpPr>
        <p:spPr>
          <a:xfrm>
            <a:off x="2245004" y="432409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205" idx="6"/>
            <a:endCxn id="209" idx="2"/>
          </p:cNvCxnSpPr>
          <p:nvPr/>
        </p:nvCxnSpPr>
        <p:spPr>
          <a:xfrm>
            <a:off x="1661345" y="470081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170" idx="3"/>
            <a:endCxn id="205" idx="7"/>
          </p:cNvCxnSpPr>
          <p:nvPr/>
        </p:nvCxnSpPr>
        <p:spPr>
          <a:xfrm flipH="1">
            <a:off x="1656268" y="4316537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2830908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직선 연결선 213"/>
          <p:cNvCxnSpPr>
            <a:stCxn id="174" idx="4"/>
            <a:endCxn id="213" idx="0"/>
          </p:cNvCxnSpPr>
          <p:nvPr/>
        </p:nvCxnSpPr>
        <p:spPr>
          <a:xfrm>
            <a:off x="2846148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09" idx="6"/>
            <a:endCxn id="213" idx="2"/>
          </p:cNvCxnSpPr>
          <p:nvPr/>
        </p:nvCxnSpPr>
        <p:spPr>
          <a:xfrm flipV="1">
            <a:off x="2264434" y="470081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74" idx="3"/>
            <a:endCxn id="209" idx="7"/>
          </p:cNvCxnSpPr>
          <p:nvPr/>
        </p:nvCxnSpPr>
        <p:spPr>
          <a:xfrm flipH="1">
            <a:off x="2259357" y="4313809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타원 216"/>
          <p:cNvSpPr/>
          <p:nvPr/>
        </p:nvSpPr>
        <p:spPr>
          <a:xfrm>
            <a:off x="3433997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8" name="직선 연결선 217"/>
          <p:cNvCxnSpPr>
            <a:stCxn id="178" idx="4"/>
            <a:endCxn id="217" idx="0"/>
          </p:cNvCxnSpPr>
          <p:nvPr/>
        </p:nvCxnSpPr>
        <p:spPr>
          <a:xfrm>
            <a:off x="3449237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13" idx="6"/>
            <a:endCxn id="217" idx="2"/>
          </p:cNvCxnSpPr>
          <p:nvPr/>
        </p:nvCxnSpPr>
        <p:spPr>
          <a:xfrm>
            <a:off x="2865578" y="4700815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78" idx="3"/>
            <a:endCxn id="213" idx="7"/>
          </p:cNvCxnSpPr>
          <p:nvPr/>
        </p:nvCxnSpPr>
        <p:spPr>
          <a:xfrm flipH="1">
            <a:off x="2860501" y="4313809"/>
            <a:ext cx="57647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/>
          <p:cNvSpPr/>
          <p:nvPr/>
        </p:nvSpPr>
        <p:spPr>
          <a:xfrm>
            <a:off x="4035141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2" name="직선 연결선 221"/>
          <p:cNvCxnSpPr>
            <a:stCxn id="182" idx="4"/>
            <a:endCxn id="221" idx="0"/>
          </p:cNvCxnSpPr>
          <p:nvPr/>
        </p:nvCxnSpPr>
        <p:spPr>
          <a:xfrm>
            <a:off x="4050381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17" idx="6"/>
            <a:endCxn id="221" idx="2"/>
          </p:cNvCxnSpPr>
          <p:nvPr/>
        </p:nvCxnSpPr>
        <p:spPr>
          <a:xfrm>
            <a:off x="3468667" y="4700815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2" idx="3"/>
            <a:endCxn id="217" idx="7"/>
          </p:cNvCxnSpPr>
          <p:nvPr/>
        </p:nvCxnSpPr>
        <p:spPr>
          <a:xfrm flipH="1">
            <a:off x="3463590" y="4313809"/>
            <a:ext cx="57453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4638230" y="46777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/>
          <p:cNvCxnSpPr>
            <a:stCxn id="186" idx="4"/>
            <a:endCxn id="225" idx="0"/>
          </p:cNvCxnSpPr>
          <p:nvPr/>
        </p:nvCxnSpPr>
        <p:spPr>
          <a:xfrm>
            <a:off x="4653470" y="432409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21" idx="6"/>
            <a:endCxn id="225" idx="2"/>
          </p:cNvCxnSpPr>
          <p:nvPr/>
        </p:nvCxnSpPr>
        <p:spPr>
          <a:xfrm>
            <a:off x="4069811" y="470081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186" idx="3"/>
            <a:endCxn id="221" idx="7"/>
          </p:cNvCxnSpPr>
          <p:nvPr/>
        </p:nvCxnSpPr>
        <p:spPr>
          <a:xfrm flipH="1">
            <a:off x="4064734" y="4316537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/>
          <p:cNvSpPr/>
          <p:nvPr/>
        </p:nvSpPr>
        <p:spPr>
          <a:xfrm>
            <a:off x="5239374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0" name="직선 연결선 229"/>
          <p:cNvCxnSpPr>
            <a:stCxn id="190" idx="4"/>
            <a:endCxn id="229" idx="0"/>
          </p:cNvCxnSpPr>
          <p:nvPr/>
        </p:nvCxnSpPr>
        <p:spPr>
          <a:xfrm>
            <a:off x="5254614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25" idx="6"/>
            <a:endCxn id="229" idx="2"/>
          </p:cNvCxnSpPr>
          <p:nvPr/>
        </p:nvCxnSpPr>
        <p:spPr>
          <a:xfrm flipV="1">
            <a:off x="4672900" y="470081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190" idx="3"/>
            <a:endCxn id="225" idx="7"/>
          </p:cNvCxnSpPr>
          <p:nvPr/>
        </p:nvCxnSpPr>
        <p:spPr>
          <a:xfrm flipH="1">
            <a:off x="4667823" y="4313809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395268" y="508515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1008670" y="508515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/>
          <p:cNvCxnSpPr>
            <a:stCxn id="199" idx="4"/>
            <a:endCxn id="238" idx="0"/>
          </p:cNvCxnSpPr>
          <p:nvPr/>
        </p:nvCxnSpPr>
        <p:spPr>
          <a:xfrm>
            <a:off x="412603" y="472662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>
            <a:stCxn id="200" idx="4"/>
            <a:endCxn id="239" idx="0"/>
          </p:cNvCxnSpPr>
          <p:nvPr/>
        </p:nvCxnSpPr>
        <p:spPr>
          <a:xfrm>
            <a:off x="1026005" y="472662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8" idx="6"/>
            <a:endCxn id="239" idx="2"/>
          </p:cNvCxnSpPr>
          <p:nvPr/>
        </p:nvCxnSpPr>
        <p:spPr>
          <a:xfrm>
            <a:off x="429938" y="511096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00" idx="3"/>
            <a:endCxn id="238" idx="7"/>
          </p:cNvCxnSpPr>
          <p:nvPr/>
        </p:nvCxnSpPr>
        <p:spPr>
          <a:xfrm flipH="1">
            <a:off x="424861" y="4719064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1626675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stCxn id="205" idx="4"/>
            <a:endCxn id="244" idx="0"/>
          </p:cNvCxnSpPr>
          <p:nvPr/>
        </p:nvCxnSpPr>
        <p:spPr>
          <a:xfrm>
            <a:off x="1644010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39" idx="6"/>
            <a:endCxn id="244" idx="2"/>
          </p:cNvCxnSpPr>
          <p:nvPr/>
        </p:nvCxnSpPr>
        <p:spPr>
          <a:xfrm>
            <a:off x="1043340" y="5110961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05" idx="3"/>
            <a:endCxn id="239" idx="7"/>
          </p:cNvCxnSpPr>
          <p:nvPr/>
        </p:nvCxnSpPr>
        <p:spPr>
          <a:xfrm flipH="1">
            <a:off x="1038263" y="4719065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2229764" y="50878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09" idx="4"/>
            <a:endCxn id="248" idx="0"/>
          </p:cNvCxnSpPr>
          <p:nvPr/>
        </p:nvCxnSpPr>
        <p:spPr>
          <a:xfrm>
            <a:off x="2247099" y="472935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4" idx="6"/>
            <a:endCxn id="248" idx="2"/>
          </p:cNvCxnSpPr>
          <p:nvPr/>
        </p:nvCxnSpPr>
        <p:spPr>
          <a:xfrm>
            <a:off x="1661345" y="511096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209" idx="3"/>
            <a:endCxn id="244" idx="7"/>
          </p:cNvCxnSpPr>
          <p:nvPr/>
        </p:nvCxnSpPr>
        <p:spPr>
          <a:xfrm flipH="1">
            <a:off x="1656268" y="4721793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/>
          <p:cNvSpPr/>
          <p:nvPr/>
        </p:nvSpPr>
        <p:spPr>
          <a:xfrm>
            <a:off x="2830908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13" idx="4"/>
            <a:endCxn id="252" idx="0"/>
          </p:cNvCxnSpPr>
          <p:nvPr/>
        </p:nvCxnSpPr>
        <p:spPr>
          <a:xfrm>
            <a:off x="2848243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8" idx="6"/>
            <a:endCxn id="252" idx="2"/>
          </p:cNvCxnSpPr>
          <p:nvPr/>
        </p:nvCxnSpPr>
        <p:spPr>
          <a:xfrm flipV="1">
            <a:off x="2264434" y="511096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13" idx="3"/>
            <a:endCxn id="248" idx="7"/>
          </p:cNvCxnSpPr>
          <p:nvPr/>
        </p:nvCxnSpPr>
        <p:spPr>
          <a:xfrm flipH="1">
            <a:off x="2259357" y="4719065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3433997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>
            <a:stCxn id="217" idx="4"/>
            <a:endCxn id="256" idx="0"/>
          </p:cNvCxnSpPr>
          <p:nvPr/>
        </p:nvCxnSpPr>
        <p:spPr>
          <a:xfrm>
            <a:off x="3451332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52" idx="6"/>
            <a:endCxn id="256" idx="2"/>
          </p:cNvCxnSpPr>
          <p:nvPr/>
        </p:nvCxnSpPr>
        <p:spPr>
          <a:xfrm>
            <a:off x="2865578" y="511096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17" idx="3"/>
            <a:endCxn id="252" idx="7"/>
          </p:cNvCxnSpPr>
          <p:nvPr/>
        </p:nvCxnSpPr>
        <p:spPr>
          <a:xfrm flipH="1">
            <a:off x="2860501" y="4719065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4035141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1" name="직선 연결선 260"/>
          <p:cNvCxnSpPr>
            <a:stCxn id="221" idx="4"/>
            <a:endCxn id="260" idx="0"/>
          </p:cNvCxnSpPr>
          <p:nvPr/>
        </p:nvCxnSpPr>
        <p:spPr>
          <a:xfrm>
            <a:off x="4052476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>
            <a:stCxn id="256" idx="6"/>
            <a:endCxn id="260" idx="2"/>
          </p:cNvCxnSpPr>
          <p:nvPr/>
        </p:nvCxnSpPr>
        <p:spPr>
          <a:xfrm>
            <a:off x="3468667" y="511096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1" idx="3"/>
            <a:endCxn id="256" idx="7"/>
          </p:cNvCxnSpPr>
          <p:nvPr/>
        </p:nvCxnSpPr>
        <p:spPr>
          <a:xfrm flipH="1">
            <a:off x="3463590" y="4719065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타원 263"/>
          <p:cNvSpPr/>
          <p:nvPr/>
        </p:nvSpPr>
        <p:spPr>
          <a:xfrm>
            <a:off x="4638230" y="50878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>
            <a:stCxn id="225" idx="4"/>
            <a:endCxn id="264" idx="0"/>
          </p:cNvCxnSpPr>
          <p:nvPr/>
        </p:nvCxnSpPr>
        <p:spPr>
          <a:xfrm>
            <a:off x="4655565" y="472935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60" idx="6"/>
            <a:endCxn id="264" idx="2"/>
          </p:cNvCxnSpPr>
          <p:nvPr/>
        </p:nvCxnSpPr>
        <p:spPr>
          <a:xfrm>
            <a:off x="4069811" y="511096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225" idx="3"/>
            <a:endCxn id="260" idx="7"/>
          </p:cNvCxnSpPr>
          <p:nvPr/>
        </p:nvCxnSpPr>
        <p:spPr>
          <a:xfrm flipH="1">
            <a:off x="4064734" y="4721793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타원 267"/>
          <p:cNvSpPr/>
          <p:nvPr/>
        </p:nvSpPr>
        <p:spPr>
          <a:xfrm>
            <a:off x="5239374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>
            <a:stCxn id="229" idx="4"/>
            <a:endCxn id="268" idx="0"/>
          </p:cNvCxnSpPr>
          <p:nvPr/>
        </p:nvCxnSpPr>
        <p:spPr>
          <a:xfrm>
            <a:off x="5256709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64" idx="6"/>
            <a:endCxn id="268" idx="2"/>
          </p:cNvCxnSpPr>
          <p:nvPr/>
        </p:nvCxnSpPr>
        <p:spPr>
          <a:xfrm flipV="1">
            <a:off x="4672900" y="511096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29" idx="3"/>
            <a:endCxn id="264" idx="7"/>
          </p:cNvCxnSpPr>
          <p:nvPr/>
        </p:nvCxnSpPr>
        <p:spPr>
          <a:xfrm flipH="1">
            <a:off x="4667823" y="4719065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/>
          <p:cNvSpPr/>
          <p:nvPr/>
        </p:nvSpPr>
        <p:spPr>
          <a:xfrm>
            <a:off x="393345" y="549589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1006747" y="549589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연결선 278"/>
          <p:cNvCxnSpPr>
            <a:stCxn id="238" idx="4"/>
            <a:endCxn id="277" idx="0"/>
          </p:cNvCxnSpPr>
          <p:nvPr/>
        </p:nvCxnSpPr>
        <p:spPr>
          <a:xfrm flipH="1">
            <a:off x="410680" y="513677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39" idx="4"/>
            <a:endCxn id="278" idx="0"/>
          </p:cNvCxnSpPr>
          <p:nvPr/>
        </p:nvCxnSpPr>
        <p:spPr>
          <a:xfrm flipH="1">
            <a:off x="1024082" y="513677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77" idx="6"/>
            <a:endCxn id="278" idx="2"/>
          </p:cNvCxnSpPr>
          <p:nvPr/>
        </p:nvCxnSpPr>
        <p:spPr>
          <a:xfrm>
            <a:off x="428015" y="5521708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39" idx="3"/>
            <a:endCxn id="277" idx="7"/>
          </p:cNvCxnSpPr>
          <p:nvPr/>
        </p:nvCxnSpPr>
        <p:spPr>
          <a:xfrm flipH="1">
            <a:off x="422938" y="5129211"/>
            <a:ext cx="590809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타원 282"/>
          <p:cNvSpPr/>
          <p:nvPr/>
        </p:nvSpPr>
        <p:spPr>
          <a:xfrm>
            <a:off x="1624752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4" name="직선 연결선 283"/>
          <p:cNvCxnSpPr>
            <a:stCxn id="244" idx="4"/>
            <a:endCxn id="283" idx="0"/>
          </p:cNvCxnSpPr>
          <p:nvPr/>
        </p:nvCxnSpPr>
        <p:spPr>
          <a:xfrm flipH="1">
            <a:off x="1642087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78" idx="6"/>
            <a:endCxn id="283" idx="2"/>
          </p:cNvCxnSpPr>
          <p:nvPr/>
        </p:nvCxnSpPr>
        <p:spPr>
          <a:xfrm>
            <a:off x="1041417" y="5521708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244" idx="3"/>
            <a:endCxn id="278" idx="7"/>
          </p:cNvCxnSpPr>
          <p:nvPr/>
        </p:nvCxnSpPr>
        <p:spPr>
          <a:xfrm flipH="1">
            <a:off x="1036340" y="5129212"/>
            <a:ext cx="595412" cy="3742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타원 286"/>
          <p:cNvSpPr/>
          <p:nvPr/>
        </p:nvSpPr>
        <p:spPr>
          <a:xfrm>
            <a:off x="2227841" y="54986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8" name="직선 연결선 287"/>
          <p:cNvCxnSpPr>
            <a:stCxn id="248" idx="4"/>
            <a:endCxn id="287" idx="0"/>
          </p:cNvCxnSpPr>
          <p:nvPr/>
        </p:nvCxnSpPr>
        <p:spPr>
          <a:xfrm flipH="1">
            <a:off x="2245176" y="5139500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83" idx="6"/>
            <a:endCxn id="287" idx="2"/>
          </p:cNvCxnSpPr>
          <p:nvPr/>
        </p:nvCxnSpPr>
        <p:spPr>
          <a:xfrm>
            <a:off x="1659422" y="552170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48" idx="3"/>
            <a:endCxn id="283" idx="7"/>
          </p:cNvCxnSpPr>
          <p:nvPr/>
        </p:nvCxnSpPr>
        <p:spPr>
          <a:xfrm flipH="1">
            <a:off x="1654345" y="5131940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/>
          <p:cNvSpPr/>
          <p:nvPr/>
        </p:nvSpPr>
        <p:spPr>
          <a:xfrm>
            <a:off x="2828985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2" name="직선 연결선 291"/>
          <p:cNvCxnSpPr>
            <a:stCxn id="252" idx="4"/>
            <a:endCxn id="291" idx="0"/>
          </p:cNvCxnSpPr>
          <p:nvPr/>
        </p:nvCxnSpPr>
        <p:spPr>
          <a:xfrm flipH="1">
            <a:off x="2846320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87" idx="6"/>
            <a:endCxn id="291" idx="2"/>
          </p:cNvCxnSpPr>
          <p:nvPr/>
        </p:nvCxnSpPr>
        <p:spPr>
          <a:xfrm flipV="1">
            <a:off x="2262511" y="552170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stCxn id="252" idx="3"/>
            <a:endCxn id="287" idx="7"/>
          </p:cNvCxnSpPr>
          <p:nvPr/>
        </p:nvCxnSpPr>
        <p:spPr>
          <a:xfrm flipH="1">
            <a:off x="2257434" y="5129212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/>
          <p:cNvSpPr/>
          <p:nvPr/>
        </p:nvSpPr>
        <p:spPr>
          <a:xfrm>
            <a:off x="3432074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>
            <a:stCxn id="256" idx="4"/>
            <a:endCxn id="295" idx="0"/>
          </p:cNvCxnSpPr>
          <p:nvPr/>
        </p:nvCxnSpPr>
        <p:spPr>
          <a:xfrm flipH="1">
            <a:off x="3449409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stCxn id="291" idx="6"/>
            <a:endCxn id="295" idx="2"/>
          </p:cNvCxnSpPr>
          <p:nvPr/>
        </p:nvCxnSpPr>
        <p:spPr>
          <a:xfrm>
            <a:off x="2863655" y="5521709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256" idx="3"/>
            <a:endCxn id="291" idx="7"/>
          </p:cNvCxnSpPr>
          <p:nvPr/>
        </p:nvCxnSpPr>
        <p:spPr>
          <a:xfrm flipH="1">
            <a:off x="2858578" y="5129212"/>
            <a:ext cx="580496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타원 298"/>
          <p:cNvSpPr/>
          <p:nvPr/>
        </p:nvSpPr>
        <p:spPr>
          <a:xfrm>
            <a:off x="4033218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60" idx="4"/>
            <a:endCxn id="299" idx="0"/>
          </p:cNvCxnSpPr>
          <p:nvPr/>
        </p:nvCxnSpPr>
        <p:spPr>
          <a:xfrm flipH="1">
            <a:off x="4050553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>
            <a:stCxn id="295" idx="6"/>
            <a:endCxn id="299" idx="2"/>
          </p:cNvCxnSpPr>
          <p:nvPr/>
        </p:nvCxnSpPr>
        <p:spPr>
          <a:xfrm>
            <a:off x="3466744" y="5521709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/>
          <p:cNvCxnSpPr>
            <a:stCxn id="260" idx="3"/>
            <a:endCxn id="295" idx="7"/>
          </p:cNvCxnSpPr>
          <p:nvPr/>
        </p:nvCxnSpPr>
        <p:spPr>
          <a:xfrm flipH="1">
            <a:off x="3461667" y="5129212"/>
            <a:ext cx="578551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타원 302"/>
          <p:cNvSpPr/>
          <p:nvPr/>
        </p:nvSpPr>
        <p:spPr>
          <a:xfrm>
            <a:off x="4636307" y="54986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4" name="직선 연결선 303"/>
          <p:cNvCxnSpPr>
            <a:stCxn id="264" idx="4"/>
            <a:endCxn id="303" idx="0"/>
          </p:cNvCxnSpPr>
          <p:nvPr/>
        </p:nvCxnSpPr>
        <p:spPr>
          <a:xfrm flipH="1">
            <a:off x="4653642" y="5139500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>
            <a:stCxn id="299" idx="6"/>
            <a:endCxn id="303" idx="2"/>
          </p:cNvCxnSpPr>
          <p:nvPr/>
        </p:nvCxnSpPr>
        <p:spPr>
          <a:xfrm>
            <a:off x="4067888" y="552170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>
            <a:stCxn id="264" idx="3"/>
            <a:endCxn id="299" idx="7"/>
          </p:cNvCxnSpPr>
          <p:nvPr/>
        </p:nvCxnSpPr>
        <p:spPr>
          <a:xfrm flipH="1">
            <a:off x="4062811" y="5131940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/>
          <p:cNvSpPr/>
          <p:nvPr/>
        </p:nvSpPr>
        <p:spPr>
          <a:xfrm>
            <a:off x="5237451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8" name="직선 연결선 307"/>
          <p:cNvCxnSpPr>
            <a:stCxn id="268" idx="4"/>
            <a:endCxn id="307" idx="0"/>
          </p:cNvCxnSpPr>
          <p:nvPr/>
        </p:nvCxnSpPr>
        <p:spPr>
          <a:xfrm flipH="1">
            <a:off x="5254786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stCxn id="303" idx="6"/>
            <a:endCxn id="307" idx="2"/>
          </p:cNvCxnSpPr>
          <p:nvPr/>
        </p:nvCxnSpPr>
        <p:spPr>
          <a:xfrm flipV="1">
            <a:off x="4670977" y="552170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268" idx="3"/>
            <a:endCxn id="303" idx="7"/>
          </p:cNvCxnSpPr>
          <p:nvPr/>
        </p:nvCxnSpPr>
        <p:spPr>
          <a:xfrm flipH="1">
            <a:off x="4665900" y="5129212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타원 315"/>
          <p:cNvSpPr/>
          <p:nvPr/>
        </p:nvSpPr>
        <p:spPr>
          <a:xfrm>
            <a:off x="393345" y="590604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1006747" y="590604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8" name="직선 연결선 317"/>
          <p:cNvCxnSpPr>
            <a:stCxn id="277" idx="4"/>
            <a:endCxn id="316" idx="0"/>
          </p:cNvCxnSpPr>
          <p:nvPr/>
        </p:nvCxnSpPr>
        <p:spPr>
          <a:xfrm>
            <a:off x="410680" y="554751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>
            <a:stCxn id="278" idx="4"/>
            <a:endCxn id="317" idx="0"/>
          </p:cNvCxnSpPr>
          <p:nvPr/>
        </p:nvCxnSpPr>
        <p:spPr>
          <a:xfrm>
            <a:off x="1024082" y="554751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/>
          <p:cNvCxnSpPr>
            <a:stCxn id="316" idx="6"/>
            <a:endCxn id="317" idx="2"/>
          </p:cNvCxnSpPr>
          <p:nvPr/>
        </p:nvCxnSpPr>
        <p:spPr>
          <a:xfrm>
            <a:off x="428015" y="5931855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>
            <a:stCxn id="278" idx="3"/>
            <a:endCxn id="316" idx="7"/>
          </p:cNvCxnSpPr>
          <p:nvPr/>
        </p:nvCxnSpPr>
        <p:spPr>
          <a:xfrm flipH="1">
            <a:off x="422938" y="5539958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타원 321"/>
          <p:cNvSpPr/>
          <p:nvPr/>
        </p:nvSpPr>
        <p:spPr>
          <a:xfrm>
            <a:off x="1624752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>
            <a:stCxn id="283" idx="4"/>
            <a:endCxn id="322" idx="0"/>
          </p:cNvCxnSpPr>
          <p:nvPr/>
        </p:nvCxnSpPr>
        <p:spPr>
          <a:xfrm>
            <a:off x="1642087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17" idx="6"/>
            <a:endCxn id="322" idx="2"/>
          </p:cNvCxnSpPr>
          <p:nvPr/>
        </p:nvCxnSpPr>
        <p:spPr>
          <a:xfrm>
            <a:off x="1041417" y="5931855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>
            <a:stCxn id="283" idx="3"/>
            <a:endCxn id="317" idx="7"/>
          </p:cNvCxnSpPr>
          <p:nvPr/>
        </p:nvCxnSpPr>
        <p:spPr>
          <a:xfrm flipH="1">
            <a:off x="1036340" y="5539959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타원 325"/>
          <p:cNvSpPr/>
          <p:nvPr/>
        </p:nvSpPr>
        <p:spPr>
          <a:xfrm>
            <a:off x="2227841" y="59087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7" name="직선 연결선 326"/>
          <p:cNvCxnSpPr>
            <a:stCxn id="287" idx="4"/>
            <a:endCxn id="326" idx="0"/>
          </p:cNvCxnSpPr>
          <p:nvPr/>
        </p:nvCxnSpPr>
        <p:spPr>
          <a:xfrm>
            <a:off x="2245176" y="555024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stCxn id="322" idx="6"/>
            <a:endCxn id="326" idx="2"/>
          </p:cNvCxnSpPr>
          <p:nvPr/>
        </p:nvCxnSpPr>
        <p:spPr>
          <a:xfrm>
            <a:off x="1659422" y="593185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/>
          <p:cNvCxnSpPr>
            <a:stCxn id="287" idx="3"/>
            <a:endCxn id="322" idx="7"/>
          </p:cNvCxnSpPr>
          <p:nvPr/>
        </p:nvCxnSpPr>
        <p:spPr>
          <a:xfrm flipH="1">
            <a:off x="1654345" y="5542687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2828985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291" idx="4"/>
            <a:endCxn id="330" idx="0"/>
          </p:cNvCxnSpPr>
          <p:nvPr/>
        </p:nvCxnSpPr>
        <p:spPr>
          <a:xfrm>
            <a:off x="2846320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>
            <a:stCxn id="326" idx="6"/>
            <a:endCxn id="330" idx="2"/>
          </p:cNvCxnSpPr>
          <p:nvPr/>
        </p:nvCxnSpPr>
        <p:spPr>
          <a:xfrm flipV="1">
            <a:off x="2262511" y="593185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/>
          <p:cNvCxnSpPr>
            <a:stCxn id="291" idx="3"/>
          </p:cNvCxnSpPr>
          <p:nvPr/>
        </p:nvCxnSpPr>
        <p:spPr>
          <a:xfrm flipH="1">
            <a:off x="2245176" y="5539959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/>
          <p:cNvSpPr/>
          <p:nvPr/>
        </p:nvSpPr>
        <p:spPr>
          <a:xfrm>
            <a:off x="3432074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5" name="직선 연결선 334"/>
          <p:cNvCxnSpPr>
            <a:stCxn id="295" idx="4"/>
            <a:endCxn id="334" idx="0"/>
          </p:cNvCxnSpPr>
          <p:nvPr/>
        </p:nvCxnSpPr>
        <p:spPr>
          <a:xfrm>
            <a:off x="3449409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/>
          <p:cNvCxnSpPr>
            <a:stCxn id="330" idx="6"/>
            <a:endCxn id="334" idx="2"/>
          </p:cNvCxnSpPr>
          <p:nvPr/>
        </p:nvCxnSpPr>
        <p:spPr>
          <a:xfrm>
            <a:off x="2863655" y="5931856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/>
          <p:cNvCxnSpPr>
            <a:stCxn id="295" idx="3"/>
            <a:endCxn id="330" idx="7"/>
          </p:cNvCxnSpPr>
          <p:nvPr/>
        </p:nvCxnSpPr>
        <p:spPr>
          <a:xfrm flipH="1">
            <a:off x="2858578" y="5539959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/>
          <p:cNvSpPr/>
          <p:nvPr/>
        </p:nvSpPr>
        <p:spPr>
          <a:xfrm>
            <a:off x="4033218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직선 연결선 338"/>
          <p:cNvCxnSpPr>
            <a:stCxn id="299" idx="4"/>
            <a:endCxn id="338" idx="0"/>
          </p:cNvCxnSpPr>
          <p:nvPr/>
        </p:nvCxnSpPr>
        <p:spPr>
          <a:xfrm>
            <a:off x="4050553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>
            <a:stCxn id="334" idx="6"/>
            <a:endCxn id="338" idx="2"/>
          </p:cNvCxnSpPr>
          <p:nvPr/>
        </p:nvCxnSpPr>
        <p:spPr>
          <a:xfrm>
            <a:off x="3466744" y="5931856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>
            <a:stCxn id="299" idx="3"/>
            <a:endCxn id="334" idx="7"/>
          </p:cNvCxnSpPr>
          <p:nvPr/>
        </p:nvCxnSpPr>
        <p:spPr>
          <a:xfrm flipH="1">
            <a:off x="3461667" y="5539959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/>
          <p:cNvSpPr/>
          <p:nvPr/>
        </p:nvSpPr>
        <p:spPr>
          <a:xfrm>
            <a:off x="4636307" y="59087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3" name="직선 연결선 342"/>
          <p:cNvCxnSpPr>
            <a:stCxn id="303" idx="4"/>
            <a:endCxn id="342" idx="0"/>
          </p:cNvCxnSpPr>
          <p:nvPr/>
        </p:nvCxnSpPr>
        <p:spPr>
          <a:xfrm>
            <a:off x="4653642" y="555024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>
            <a:stCxn id="338" idx="6"/>
            <a:endCxn id="342" idx="2"/>
          </p:cNvCxnSpPr>
          <p:nvPr/>
        </p:nvCxnSpPr>
        <p:spPr>
          <a:xfrm>
            <a:off x="4067888" y="593185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>
            <a:stCxn id="303" idx="3"/>
            <a:endCxn id="338" idx="7"/>
          </p:cNvCxnSpPr>
          <p:nvPr/>
        </p:nvCxnSpPr>
        <p:spPr>
          <a:xfrm flipH="1">
            <a:off x="4062811" y="5542687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타원 345"/>
          <p:cNvSpPr/>
          <p:nvPr/>
        </p:nvSpPr>
        <p:spPr>
          <a:xfrm>
            <a:off x="5237451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7" name="직선 연결선 346"/>
          <p:cNvCxnSpPr>
            <a:stCxn id="307" idx="4"/>
            <a:endCxn id="346" idx="0"/>
          </p:cNvCxnSpPr>
          <p:nvPr/>
        </p:nvCxnSpPr>
        <p:spPr>
          <a:xfrm>
            <a:off x="5254786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>
            <a:stCxn id="342" idx="6"/>
            <a:endCxn id="346" idx="2"/>
          </p:cNvCxnSpPr>
          <p:nvPr/>
        </p:nvCxnSpPr>
        <p:spPr>
          <a:xfrm flipV="1">
            <a:off x="4670977" y="593185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>
            <a:stCxn id="307" idx="3"/>
            <a:endCxn id="342" idx="7"/>
          </p:cNvCxnSpPr>
          <p:nvPr/>
        </p:nvCxnSpPr>
        <p:spPr>
          <a:xfrm flipH="1">
            <a:off x="4665900" y="5539959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타원 354"/>
          <p:cNvSpPr/>
          <p:nvPr/>
        </p:nvSpPr>
        <p:spPr>
          <a:xfrm>
            <a:off x="393345" y="63113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1006747" y="63113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7" name="직선 연결선 356"/>
          <p:cNvCxnSpPr>
            <a:stCxn id="316" idx="4"/>
            <a:endCxn id="355" idx="0"/>
          </p:cNvCxnSpPr>
          <p:nvPr/>
        </p:nvCxnSpPr>
        <p:spPr>
          <a:xfrm>
            <a:off x="410680" y="595766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>
            <a:stCxn id="317" idx="4"/>
            <a:endCxn id="356" idx="0"/>
          </p:cNvCxnSpPr>
          <p:nvPr/>
        </p:nvCxnSpPr>
        <p:spPr>
          <a:xfrm>
            <a:off x="1024082" y="595766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>
            <a:stCxn id="355" idx="6"/>
            <a:endCxn id="356" idx="2"/>
          </p:cNvCxnSpPr>
          <p:nvPr/>
        </p:nvCxnSpPr>
        <p:spPr>
          <a:xfrm>
            <a:off x="428015" y="633711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>
            <a:stCxn id="317" idx="3"/>
            <a:endCxn id="355" idx="7"/>
          </p:cNvCxnSpPr>
          <p:nvPr/>
        </p:nvCxnSpPr>
        <p:spPr>
          <a:xfrm flipH="1">
            <a:off x="422938" y="5950105"/>
            <a:ext cx="588886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타원 360"/>
          <p:cNvSpPr/>
          <p:nvPr/>
        </p:nvSpPr>
        <p:spPr>
          <a:xfrm>
            <a:off x="1624752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>
            <a:stCxn id="322" idx="4"/>
            <a:endCxn id="361" idx="0"/>
          </p:cNvCxnSpPr>
          <p:nvPr/>
        </p:nvCxnSpPr>
        <p:spPr>
          <a:xfrm>
            <a:off x="1642087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>
            <a:stCxn id="356" idx="6"/>
            <a:endCxn id="361" idx="2"/>
          </p:cNvCxnSpPr>
          <p:nvPr/>
        </p:nvCxnSpPr>
        <p:spPr>
          <a:xfrm>
            <a:off x="1041417" y="6337111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>
            <a:stCxn id="322" idx="3"/>
            <a:endCxn id="356" idx="7"/>
          </p:cNvCxnSpPr>
          <p:nvPr/>
        </p:nvCxnSpPr>
        <p:spPr>
          <a:xfrm flipH="1">
            <a:off x="1036340" y="5950106"/>
            <a:ext cx="593489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타원 364"/>
          <p:cNvSpPr/>
          <p:nvPr/>
        </p:nvSpPr>
        <p:spPr>
          <a:xfrm>
            <a:off x="2227841" y="63140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6" name="직선 연결선 365"/>
          <p:cNvCxnSpPr>
            <a:stCxn id="326" idx="4"/>
            <a:endCxn id="365" idx="0"/>
          </p:cNvCxnSpPr>
          <p:nvPr/>
        </p:nvCxnSpPr>
        <p:spPr>
          <a:xfrm>
            <a:off x="2245176" y="596039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>
            <a:stCxn id="361" idx="6"/>
            <a:endCxn id="365" idx="2"/>
          </p:cNvCxnSpPr>
          <p:nvPr/>
        </p:nvCxnSpPr>
        <p:spPr>
          <a:xfrm>
            <a:off x="1659422" y="63371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>
            <a:stCxn id="326" idx="3"/>
            <a:endCxn id="361" idx="7"/>
          </p:cNvCxnSpPr>
          <p:nvPr/>
        </p:nvCxnSpPr>
        <p:spPr>
          <a:xfrm flipH="1">
            <a:off x="1654345" y="5952834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타원 368"/>
          <p:cNvSpPr/>
          <p:nvPr/>
        </p:nvSpPr>
        <p:spPr>
          <a:xfrm>
            <a:off x="2828985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0" name="직선 연결선 369"/>
          <p:cNvCxnSpPr>
            <a:stCxn id="330" idx="4"/>
            <a:endCxn id="369" idx="0"/>
          </p:cNvCxnSpPr>
          <p:nvPr/>
        </p:nvCxnSpPr>
        <p:spPr>
          <a:xfrm>
            <a:off x="2846320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>
            <a:stCxn id="365" idx="6"/>
            <a:endCxn id="369" idx="2"/>
          </p:cNvCxnSpPr>
          <p:nvPr/>
        </p:nvCxnSpPr>
        <p:spPr>
          <a:xfrm flipV="1">
            <a:off x="2262511" y="63371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>
            <a:stCxn id="330" idx="3"/>
            <a:endCxn id="365" idx="7"/>
          </p:cNvCxnSpPr>
          <p:nvPr/>
        </p:nvCxnSpPr>
        <p:spPr>
          <a:xfrm flipH="1">
            <a:off x="2257434" y="5950106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/>
          <p:cNvSpPr/>
          <p:nvPr/>
        </p:nvSpPr>
        <p:spPr>
          <a:xfrm>
            <a:off x="3432074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4" name="직선 연결선 373"/>
          <p:cNvCxnSpPr>
            <a:stCxn id="334" idx="4"/>
            <a:endCxn id="373" idx="0"/>
          </p:cNvCxnSpPr>
          <p:nvPr/>
        </p:nvCxnSpPr>
        <p:spPr>
          <a:xfrm>
            <a:off x="3449409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>
            <a:stCxn id="369" idx="6"/>
            <a:endCxn id="373" idx="2"/>
          </p:cNvCxnSpPr>
          <p:nvPr/>
        </p:nvCxnSpPr>
        <p:spPr>
          <a:xfrm>
            <a:off x="2863655" y="633711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>
            <a:stCxn id="334" idx="3"/>
            <a:endCxn id="369" idx="7"/>
          </p:cNvCxnSpPr>
          <p:nvPr/>
        </p:nvCxnSpPr>
        <p:spPr>
          <a:xfrm flipH="1">
            <a:off x="2858578" y="5950106"/>
            <a:ext cx="57857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타원 376"/>
          <p:cNvSpPr/>
          <p:nvPr/>
        </p:nvSpPr>
        <p:spPr>
          <a:xfrm>
            <a:off x="4033218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8" name="직선 연결선 377"/>
          <p:cNvCxnSpPr>
            <a:stCxn id="338" idx="4"/>
            <a:endCxn id="377" idx="0"/>
          </p:cNvCxnSpPr>
          <p:nvPr/>
        </p:nvCxnSpPr>
        <p:spPr>
          <a:xfrm>
            <a:off x="4050553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>
            <a:stCxn id="373" idx="6"/>
            <a:endCxn id="377" idx="2"/>
          </p:cNvCxnSpPr>
          <p:nvPr/>
        </p:nvCxnSpPr>
        <p:spPr>
          <a:xfrm>
            <a:off x="3466744" y="633711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/>
          <p:cNvCxnSpPr>
            <a:stCxn id="338" idx="3"/>
            <a:endCxn id="373" idx="7"/>
          </p:cNvCxnSpPr>
          <p:nvPr/>
        </p:nvCxnSpPr>
        <p:spPr>
          <a:xfrm flipH="1">
            <a:off x="3461667" y="5950106"/>
            <a:ext cx="57662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타원 380"/>
          <p:cNvSpPr/>
          <p:nvPr/>
        </p:nvSpPr>
        <p:spPr>
          <a:xfrm>
            <a:off x="4636307" y="63140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2" name="직선 연결선 381"/>
          <p:cNvCxnSpPr>
            <a:stCxn id="342" idx="4"/>
            <a:endCxn id="381" idx="0"/>
          </p:cNvCxnSpPr>
          <p:nvPr/>
        </p:nvCxnSpPr>
        <p:spPr>
          <a:xfrm>
            <a:off x="4653642" y="596039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>
            <a:stCxn id="377" idx="6"/>
            <a:endCxn id="381" idx="2"/>
          </p:cNvCxnSpPr>
          <p:nvPr/>
        </p:nvCxnSpPr>
        <p:spPr>
          <a:xfrm>
            <a:off x="4067888" y="63371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/>
          <p:cNvCxnSpPr>
            <a:stCxn id="342" idx="3"/>
            <a:endCxn id="377" idx="7"/>
          </p:cNvCxnSpPr>
          <p:nvPr/>
        </p:nvCxnSpPr>
        <p:spPr>
          <a:xfrm flipH="1">
            <a:off x="4062811" y="5952834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타원 384"/>
          <p:cNvSpPr/>
          <p:nvPr/>
        </p:nvSpPr>
        <p:spPr>
          <a:xfrm>
            <a:off x="5237451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6" name="직선 연결선 385"/>
          <p:cNvCxnSpPr>
            <a:stCxn id="346" idx="4"/>
            <a:endCxn id="385" idx="0"/>
          </p:cNvCxnSpPr>
          <p:nvPr/>
        </p:nvCxnSpPr>
        <p:spPr>
          <a:xfrm>
            <a:off x="5254786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>
            <a:stCxn id="381" idx="6"/>
            <a:endCxn id="385" idx="2"/>
          </p:cNvCxnSpPr>
          <p:nvPr/>
        </p:nvCxnSpPr>
        <p:spPr>
          <a:xfrm flipV="1">
            <a:off x="4670977" y="63371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>
            <a:stCxn id="346" idx="3"/>
            <a:endCxn id="381" idx="7"/>
          </p:cNvCxnSpPr>
          <p:nvPr/>
        </p:nvCxnSpPr>
        <p:spPr>
          <a:xfrm flipH="1">
            <a:off x="4665900" y="5950106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TextBox 545"/>
          <p:cNvSpPr txBox="1"/>
          <p:nvPr/>
        </p:nvSpPr>
        <p:spPr>
          <a:xfrm>
            <a:off x="5796136" y="2996952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8X8 </a:t>
            </a:r>
            <a:r>
              <a:rPr lang="ko-KR" altLang="en-US" dirty="0" smtClean="0"/>
              <a:t>개의 사각형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8X8X2 </a:t>
            </a:r>
            <a:r>
              <a:rPr lang="ko-KR" altLang="en-US" dirty="0" smtClean="0"/>
              <a:t>개의 삼각형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8X8X2X3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버텍스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 smtClean="0"/>
              <a:t>즉</a:t>
            </a:r>
            <a:r>
              <a:rPr lang="en-US" altLang="ko-KR" dirty="0" smtClean="0"/>
              <a:t>, 8X8X2X3 </a:t>
            </a:r>
            <a:r>
              <a:rPr lang="ko-KR" altLang="en-US" dirty="0" smtClean="0"/>
              <a:t>번의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연산이 필요</a:t>
            </a:r>
          </a:p>
        </p:txBody>
      </p:sp>
    </p:spTree>
    <p:extLst>
      <p:ext uri="{BB962C8B-B14F-4D97-AF65-F5344CB8AC3E}">
        <p14:creationId xmlns:p14="http://schemas.microsoft.com/office/powerpoint/2010/main" val="37527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5" name="타원 4"/>
          <p:cNvSpPr/>
          <p:nvPr/>
        </p:nvSpPr>
        <p:spPr>
          <a:xfrm>
            <a:off x="2087745" y="242088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87745" y="283109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01147" y="20608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01147" y="24710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 flipV="1">
            <a:off x="2122415" y="2086658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6" idx="0"/>
          </p:cNvCxnSpPr>
          <p:nvPr/>
        </p:nvCxnSpPr>
        <p:spPr>
          <a:xfrm>
            <a:off x="2105080" y="247250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  <a:endCxn id="8" idx="0"/>
          </p:cNvCxnSpPr>
          <p:nvPr/>
        </p:nvCxnSpPr>
        <p:spPr>
          <a:xfrm>
            <a:off x="2718482" y="211246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8" idx="2"/>
          </p:cNvCxnSpPr>
          <p:nvPr/>
        </p:nvCxnSpPr>
        <p:spPr>
          <a:xfrm flipV="1">
            <a:off x="2122415" y="2496866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6" idx="7"/>
          </p:cNvCxnSpPr>
          <p:nvPr/>
        </p:nvCxnSpPr>
        <p:spPr>
          <a:xfrm flipH="1">
            <a:off x="2117338" y="2104908"/>
            <a:ext cx="588886" cy="7337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319152" y="191683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319152" y="23270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7" idx="6"/>
            <a:endCxn id="14" idx="2"/>
          </p:cNvCxnSpPr>
          <p:nvPr/>
        </p:nvCxnSpPr>
        <p:spPr>
          <a:xfrm flipV="1">
            <a:off x="2735817" y="1942642"/>
            <a:ext cx="583335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  <a:endCxn id="15" idx="0"/>
          </p:cNvCxnSpPr>
          <p:nvPr/>
        </p:nvCxnSpPr>
        <p:spPr>
          <a:xfrm>
            <a:off x="3336487" y="1968452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6"/>
            <a:endCxn id="15" idx="2"/>
          </p:cNvCxnSpPr>
          <p:nvPr/>
        </p:nvCxnSpPr>
        <p:spPr>
          <a:xfrm flipV="1">
            <a:off x="2735817" y="2352850"/>
            <a:ext cx="583335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3"/>
            <a:endCxn id="8" idx="7"/>
          </p:cNvCxnSpPr>
          <p:nvPr/>
        </p:nvCxnSpPr>
        <p:spPr>
          <a:xfrm flipH="1">
            <a:off x="2730740" y="1960892"/>
            <a:ext cx="593489" cy="517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922241" y="20608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22241" y="24710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4" idx="6"/>
            <a:endCxn id="20" idx="2"/>
          </p:cNvCxnSpPr>
          <p:nvPr/>
        </p:nvCxnSpPr>
        <p:spPr>
          <a:xfrm>
            <a:off x="3353822" y="1942642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4"/>
            <a:endCxn id="21" idx="0"/>
          </p:cNvCxnSpPr>
          <p:nvPr/>
        </p:nvCxnSpPr>
        <p:spPr>
          <a:xfrm>
            <a:off x="3939576" y="211246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6"/>
            <a:endCxn id="21" idx="2"/>
          </p:cNvCxnSpPr>
          <p:nvPr/>
        </p:nvCxnSpPr>
        <p:spPr>
          <a:xfrm>
            <a:off x="3353822" y="235285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3"/>
            <a:endCxn id="15" idx="7"/>
          </p:cNvCxnSpPr>
          <p:nvPr/>
        </p:nvCxnSpPr>
        <p:spPr>
          <a:xfrm flipH="1">
            <a:off x="3348745" y="2104908"/>
            <a:ext cx="578573" cy="229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523385" y="24385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523385" y="284877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0" idx="6"/>
            <a:endCxn id="26" idx="2"/>
          </p:cNvCxnSpPr>
          <p:nvPr/>
        </p:nvCxnSpPr>
        <p:spPr>
          <a:xfrm>
            <a:off x="3956911" y="2086658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4"/>
            <a:endCxn id="27" idx="0"/>
          </p:cNvCxnSpPr>
          <p:nvPr/>
        </p:nvCxnSpPr>
        <p:spPr>
          <a:xfrm>
            <a:off x="4540720" y="249018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1" idx="6"/>
            <a:endCxn id="27" idx="2"/>
          </p:cNvCxnSpPr>
          <p:nvPr/>
        </p:nvCxnSpPr>
        <p:spPr>
          <a:xfrm>
            <a:off x="3956911" y="2496866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3"/>
            <a:endCxn id="21" idx="7"/>
          </p:cNvCxnSpPr>
          <p:nvPr/>
        </p:nvCxnSpPr>
        <p:spPr>
          <a:xfrm flipH="1" flipV="1">
            <a:off x="3951834" y="2478616"/>
            <a:ext cx="576628" cy="40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126474" y="27765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26474" y="3186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26" idx="6"/>
            <a:endCxn id="32" idx="2"/>
          </p:cNvCxnSpPr>
          <p:nvPr/>
        </p:nvCxnSpPr>
        <p:spPr>
          <a:xfrm>
            <a:off x="4558055" y="2464374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4"/>
            <a:endCxn id="33" idx="0"/>
          </p:cNvCxnSpPr>
          <p:nvPr/>
        </p:nvCxnSpPr>
        <p:spPr>
          <a:xfrm>
            <a:off x="5143809" y="2828160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7" idx="6"/>
            <a:endCxn id="33" idx="2"/>
          </p:cNvCxnSpPr>
          <p:nvPr/>
        </p:nvCxnSpPr>
        <p:spPr>
          <a:xfrm>
            <a:off x="4558055" y="2874582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3"/>
          </p:cNvCxnSpPr>
          <p:nvPr/>
        </p:nvCxnSpPr>
        <p:spPr>
          <a:xfrm flipH="1">
            <a:off x="4542665" y="2820601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5727618" y="29205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727618" y="33307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2" idx="6"/>
            <a:endCxn id="38" idx="2"/>
          </p:cNvCxnSpPr>
          <p:nvPr/>
        </p:nvCxnSpPr>
        <p:spPr>
          <a:xfrm>
            <a:off x="5161144" y="2802350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4"/>
            <a:endCxn id="39" idx="0"/>
          </p:cNvCxnSpPr>
          <p:nvPr/>
        </p:nvCxnSpPr>
        <p:spPr>
          <a:xfrm>
            <a:off x="5744953" y="297217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6"/>
            <a:endCxn id="39" idx="2"/>
          </p:cNvCxnSpPr>
          <p:nvPr/>
        </p:nvCxnSpPr>
        <p:spPr>
          <a:xfrm>
            <a:off x="5161144" y="3212558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8" idx="3"/>
            <a:endCxn id="33" idx="7"/>
          </p:cNvCxnSpPr>
          <p:nvPr/>
        </p:nvCxnSpPr>
        <p:spPr>
          <a:xfrm flipH="1">
            <a:off x="5156067" y="2964616"/>
            <a:ext cx="576628" cy="229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6330707" y="27765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330707" y="3186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38" idx="6"/>
            <a:endCxn id="44" idx="2"/>
          </p:cNvCxnSpPr>
          <p:nvPr/>
        </p:nvCxnSpPr>
        <p:spPr>
          <a:xfrm flipV="1">
            <a:off x="5762288" y="280235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4" idx="4"/>
            <a:endCxn id="45" idx="0"/>
          </p:cNvCxnSpPr>
          <p:nvPr/>
        </p:nvCxnSpPr>
        <p:spPr>
          <a:xfrm>
            <a:off x="6348042" y="2828160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9" idx="6"/>
            <a:endCxn id="45" idx="2"/>
          </p:cNvCxnSpPr>
          <p:nvPr/>
        </p:nvCxnSpPr>
        <p:spPr>
          <a:xfrm flipV="1">
            <a:off x="5762288" y="321255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39" idx="7"/>
          </p:cNvCxnSpPr>
          <p:nvPr/>
        </p:nvCxnSpPr>
        <p:spPr>
          <a:xfrm flipH="1">
            <a:off x="5757211" y="2820600"/>
            <a:ext cx="578573" cy="517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6931851" y="24385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931851" y="284877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44" idx="6"/>
            <a:endCxn id="50" idx="2"/>
          </p:cNvCxnSpPr>
          <p:nvPr/>
        </p:nvCxnSpPr>
        <p:spPr>
          <a:xfrm flipV="1">
            <a:off x="6365377" y="2464374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50" idx="4"/>
            <a:endCxn id="51" idx="0"/>
          </p:cNvCxnSpPr>
          <p:nvPr/>
        </p:nvCxnSpPr>
        <p:spPr>
          <a:xfrm>
            <a:off x="6949186" y="249018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5" idx="6"/>
            <a:endCxn id="51" idx="2"/>
          </p:cNvCxnSpPr>
          <p:nvPr/>
        </p:nvCxnSpPr>
        <p:spPr>
          <a:xfrm flipV="1">
            <a:off x="6365377" y="2874582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0" idx="3"/>
            <a:endCxn id="45" idx="7"/>
          </p:cNvCxnSpPr>
          <p:nvPr/>
        </p:nvCxnSpPr>
        <p:spPr>
          <a:xfrm flipH="1">
            <a:off x="6360300" y="2482624"/>
            <a:ext cx="576628" cy="7116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084728" y="32343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698130" y="287428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stCxn id="6" idx="4"/>
            <a:endCxn id="56" idx="0"/>
          </p:cNvCxnSpPr>
          <p:nvPr/>
        </p:nvCxnSpPr>
        <p:spPr>
          <a:xfrm flipH="1">
            <a:off x="2102063" y="2882716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8" idx="4"/>
            <a:endCxn id="57" idx="0"/>
          </p:cNvCxnSpPr>
          <p:nvPr/>
        </p:nvCxnSpPr>
        <p:spPr>
          <a:xfrm flipH="1">
            <a:off x="2715465" y="2522676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6" idx="6"/>
            <a:endCxn id="57" idx="2"/>
          </p:cNvCxnSpPr>
          <p:nvPr/>
        </p:nvCxnSpPr>
        <p:spPr>
          <a:xfrm flipV="1">
            <a:off x="2119398" y="290009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8" idx="3"/>
            <a:endCxn id="56" idx="7"/>
          </p:cNvCxnSpPr>
          <p:nvPr/>
        </p:nvCxnSpPr>
        <p:spPr>
          <a:xfrm flipH="1">
            <a:off x="2114321" y="2515116"/>
            <a:ext cx="591903" cy="7267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3316135" y="27302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stCxn id="15" idx="4"/>
            <a:endCxn id="62" idx="0"/>
          </p:cNvCxnSpPr>
          <p:nvPr/>
        </p:nvCxnSpPr>
        <p:spPr>
          <a:xfrm flipH="1">
            <a:off x="3333470" y="2378660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7" idx="6"/>
            <a:endCxn id="62" idx="2"/>
          </p:cNvCxnSpPr>
          <p:nvPr/>
        </p:nvCxnSpPr>
        <p:spPr>
          <a:xfrm flipV="1">
            <a:off x="2732800" y="2756078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5" idx="3"/>
            <a:endCxn id="57" idx="7"/>
          </p:cNvCxnSpPr>
          <p:nvPr/>
        </p:nvCxnSpPr>
        <p:spPr>
          <a:xfrm flipH="1">
            <a:off x="2727723" y="2371100"/>
            <a:ext cx="596506" cy="5107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3919224" y="287428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21" idx="4"/>
            <a:endCxn id="66" idx="0"/>
          </p:cNvCxnSpPr>
          <p:nvPr/>
        </p:nvCxnSpPr>
        <p:spPr>
          <a:xfrm flipH="1">
            <a:off x="3936559" y="2522676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6"/>
            <a:endCxn id="66" idx="2"/>
          </p:cNvCxnSpPr>
          <p:nvPr/>
        </p:nvCxnSpPr>
        <p:spPr>
          <a:xfrm>
            <a:off x="3350805" y="275607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1" idx="3"/>
            <a:endCxn id="62" idx="7"/>
          </p:cNvCxnSpPr>
          <p:nvPr/>
        </p:nvCxnSpPr>
        <p:spPr>
          <a:xfrm flipH="1">
            <a:off x="3345728" y="2515116"/>
            <a:ext cx="581590" cy="2227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4520368" y="32520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27" idx="4"/>
            <a:endCxn id="70" idx="0"/>
          </p:cNvCxnSpPr>
          <p:nvPr/>
        </p:nvCxnSpPr>
        <p:spPr>
          <a:xfrm flipH="1">
            <a:off x="4537703" y="290039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6" idx="6"/>
            <a:endCxn id="70" idx="2"/>
          </p:cNvCxnSpPr>
          <p:nvPr/>
        </p:nvCxnSpPr>
        <p:spPr>
          <a:xfrm>
            <a:off x="3953894" y="290009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7" idx="3"/>
            <a:endCxn id="66" idx="7"/>
          </p:cNvCxnSpPr>
          <p:nvPr/>
        </p:nvCxnSpPr>
        <p:spPr>
          <a:xfrm flipH="1" flipV="1">
            <a:off x="3948817" y="2881844"/>
            <a:ext cx="579645" cy="109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5123457" y="35899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33" idx="4"/>
            <a:endCxn id="74" idx="0"/>
          </p:cNvCxnSpPr>
          <p:nvPr/>
        </p:nvCxnSpPr>
        <p:spPr>
          <a:xfrm flipH="1">
            <a:off x="5140792" y="3238368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6"/>
            <a:endCxn id="74" idx="2"/>
          </p:cNvCxnSpPr>
          <p:nvPr/>
        </p:nvCxnSpPr>
        <p:spPr>
          <a:xfrm>
            <a:off x="4555038" y="327781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3" idx="3"/>
            <a:endCxn id="70" idx="7"/>
          </p:cNvCxnSpPr>
          <p:nvPr/>
        </p:nvCxnSpPr>
        <p:spPr>
          <a:xfrm flipH="1">
            <a:off x="4549961" y="3230808"/>
            <a:ext cx="581590" cy="2875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5724601" y="37339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stCxn id="39" idx="4"/>
            <a:endCxn id="78" idx="0"/>
          </p:cNvCxnSpPr>
          <p:nvPr/>
        </p:nvCxnSpPr>
        <p:spPr>
          <a:xfrm flipH="1">
            <a:off x="5741936" y="338238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4" idx="6"/>
            <a:endCxn id="78" idx="2"/>
          </p:cNvCxnSpPr>
          <p:nvPr/>
        </p:nvCxnSpPr>
        <p:spPr>
          <a:xfrm>
            <a:off x="5158127" y="361578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39" idx="3"/>
            <a:endCxn id="74" idx="7"/>
          </p:cNvCxnSpPr>
          <p:nvPr/>
        </p:nvCxnSpPr>
        <p:spPr>
          <a:xfrm flipH="1">
            <a:off x="5153050" y="3374824"/>
            <a:ext cx="579645" cy="2227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6327690" y="35899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stCxn id="45" idx="4"/>
            <a:endCxn id="82" idx="0"/>
          </p:cNvCxnSpPr>
          <p:nvPr/>
        </p:nvCxnSpPr>
        <p:spPr>
          <a:xfrm flipH="1">
            <a:off x="6345025" y="3238368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6"/>
            <a:endCxn id="82" idx="2"/>
          </p:cNvCxnSpPr>
          <p:nvPr/>
        </p:nvCxnSpPr>
        <p:spPr>
          <a:xfrm flipV="1">
            <a:off x="5759271" y="361578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5" idx="3"/>
            <a:endCxn id="78" idx="7"/>
          </p:cNvCxnSpPr>
          <p:nvPr/>
        </p:nvCxnSpPr>
        <p:spPr>
          <a:xfrm flipH="1">
            <a:off x="5754194" y="3230808"/>
            <a:ext cx="581590" cy="5107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928834" y="32520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51" idx="4"/>
            <a:endCxn id="86" idx="0"/>
          </p:cNvCxnSpPr>
          <p:nvPr/>
        </p:nvCxnSpPr>
        <p:spPr>
          <a:xfrm flipH="1">
            <a:off x="6946169" y="290039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2" idx="6"/>
            <a:endCxn id="86" idx="2"/>
          </p:cNvCxnSpPr>
          <p:nvPr/>
        </p:nvCxnSpPr>
        <p:spPr>
          <a:xfrm flipV="1">
            <a:off x="6362360" y="327781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1" idx="3"/>
            <a:endCxn id="82" idx="7"/>
          </p:cNvCxnSpPr>
          <p:nvPr/>
        </p:nvCxnSpPr>
        <p:spPr>
          <a:xfrm flipH="1">
            <a:off x="6357283" y="2892832"/>
            <a:ext cx="579645" cy="7047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084728" y="364447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2698130" y="32844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stCxn id="56" idx="4"/>
            <a:endCxn id="90" idx="0"/>
          </p:cNvCxnSpPr>
          <p:nvPr/>
        </p:nvCxnSpPr>
        <p:spPr>
          <a:xfrm>
            <a:off x="2102063" y="328594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7" idx="4"/>
            <a:endCxn id="91" idx="0"/>
          </p:cNvCxnSpPr>
          <p:nvPr/>
        </p:nvCxnSpPr>
        <p:spPr>
          <a:xfrm>
            <a:off x="2715465" y="292590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0" idx="6"/>
            <a:endCxn id="91" idx="2"/>
          </p:cNvCxnSpPr>
          <p:nvPr/>
        </p:nvCxnSpPr>
        <p:spPr>
          <a:xfrm flipV="1">
            <a:off x="2119398" y="3310240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7" idx="3"/>
            <a:endCxn id="90" idx="7"/>
          </p:cNvCxnSpPr>
          <p:nvPr/>
        </p:nvCxnSpPr>
        <p:spPr>
          <a:xfrm flipH="1">
            <a:off x="2114321" y="2918343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3316135" y="314041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2" idx="4"/>
            <a:endCxn id="96" idx="0"/>
          </p:cNvCxnSpPr>
          <p:nvPr/>
        </p:nvCxnSpPr>
        <p:spPr>
          <a:xfrm>
            <a:off x="3333470" y="278188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1" idx="6"/>
            <a:endCxn id="96" idx="2"/>
          </p:cNvCxnSpPr>
          <p:nvPr/>
        </p:nvCxnSpPr>
        <p:spPr>
          <a:xfrm flipV="1">
            <a:off x="2732800" y="3166225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2" idx="3"/>
            <a:endCxn id="91" idx="7"/>
          </p:cNvCxnSpPr>
          <p:nvPr/>
        </p:nvCxnSpPr>
        <p:spPr>
          <a:xfrm flipH="1">
            <a:off x="2727723" y="2774328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3919224" y="328443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stCxn id="66" idx="4"/>
            <a:endCxn id="100" idx="0"/>
          </p:cNvCxnSpPr>
          <p:nvPr/>
        </p:nvCxnSpPr>
        <p:spPr>
          <a:xfrm>
            <a:off x="3936559" y="292590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6" idx="6"/>
            <a:endCxn id="100" idx="2"/>
          </p:cNvCxnSpPr>
          <p:nvPr/>
        </p:nvCxnSpPr>
        <p:spPr>
          <a:xfrm>
            <a:off x="3350805" y="3166225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66" idx="3"/>
            <a:endCxn id="96" idx="7"/>
          </p:cNvCxnSpPr>
          <p:nvPr/>
        </p:nvCxnSpPr>
        <p:spPr>
          <a:xfrm flipH="1">
            <a:off x="3345728" y="2918344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4520368" y="366214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stCxn id="70" idx="4"/>
            <a:endCxn id="104" idx="0"/>
          </p:cNvCxnSpPr>
          <p:nvPr/>
        </p:nvCxnSpPr>
        <p:spPr>
          <a:xfrm>
            <a:off x="4537703" y="33036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0" idx="6"/>
            <a:endCxn id="104" idx="2"/>
          </p:cNvCxnSpPr>
          <p:nvPr/>
        </p:nvCxnSpPr>
        <p:spPr>
          <a:xfrm>
            <a:off x="3953894" y="3310241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70" idx="3"/>
            <a:endCxn id="100" idx="7"/>
          </p:cNvCxnSpPr>
          <p:nvPr/>
        </p:nvCxnSpPr>
        <p:spPr>
          <a:xfrm flipH="1" flipV="1">
            <a:off x="3948817" y="3291991"/>
            <a:ext cx="576628" cy="4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5123457" y="40001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74" idx="4"/>
            <a:endCxn id="108" idx="0"/>
          </p:cNvCxnSpPr>
          <p:nvPr/>
        </p:nvCxnSpPr>
        <p:spPr>
          <a:xfrm>
            <a:off x="5140792" y="364159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4" idx="6"/>
            <a:endCxn id="108" idx="2"/>
          </p:cNvCxnSpPr>
          <p:nvPr/>
        </p:nvCxnSpPr>
        <p:spPr>
          <a:xfrm>
            <a:off x="4555038" y="3687957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74" idx="3"/>
            <a:endCxn id="104" idx="7"/>
          </p:cNvCxnSpPr>
          <p:nvPr/>
        </p:nvCxnSpPr>
        <p:spPr>
          <a:xfrm flipH="1">
            <a:off x="4549961" y="3634036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5724601" y="414413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78" idx="4"/>
            <a:endCxn id="112" idx="0"/>
          </p:cNvCxnSpPr>
          <p:nvPr/>
        </p:nvCxnSpPr>
        <p:spPr>
          <a:xfrm>
            <a:off x="5741936" y="378561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8" idx="6"/>
            <a:endCxn id="112" idx="2"/>
          </p:cNvCxnSpPr>
          <p:nvPr/>
        </p:nvCxnSpPr>
        <p:spPr>
          <a:xfrm>
            <a:off x="5158127" y="4025933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78" idx="3"/>
            <a:endCxn id="108" idx="7"/>
          </p:cNvCxnSpPr>
          <p:nvPr/>
        </p:nvCxnSpPr>
        <p:spPr>
          <a:xfrm flipH="1">
            <a:off x="5153050" y="3778052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6327690" y="40001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/>
          <p:cNvCxnSpPr>
            <a:stCxn id="82" idx="4"/>
            <a:endCxn id="116" idx="0"/>
          </p:cNvCxnSpPr>
          <p:nvPr/>
        </p:nvCxnSpPr>
        <p:spPr>
          <a:xfrm>
            <a:off x="6345025" y="364159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2" idx="6"/>
            <a:endCxn id="116" idx="2"/>
          </p:cNvCxnSpPr>
          <p:nvPr/>
        </p:nvCxnSpPr>
        <p:spPr>
          <a:xfrm flipV="1">
            <a:off x="5759271" y="4025933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82" idx="3"/>
            <a:endCxn id="112" idx="7"/>
          </p:cNvCxnSpPr>
          <p:nvPr/>
        </p:nvCxnSpPr>
        <p:spPr>
          <a:xfrm flipH="1">
            <a:off x="5754194" y="3634036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928834" y="366214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>
            <a:stCxn id="86" idx="4"/>
            <a:endCxn id="120" idx="0"/>
          </p:cNvCxnSpPr>
          <p:nvPr/>
        </p:nvCxnSpPr>
        <p:spPr>
          <a:xfrm>
            <a:off x="6946169" y="33036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6" idx="6"/>
            <a:endCxn id="120" idx="2"/>
          </p:cNvCxnSpPr>
          <p:nvPr/>
        </p:nvCxnSpPr>
        <p:spPr>
          <a:xfrm flipV="1">
            <a:off x="6362360" y="3687957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86" idx="3"/>
            <a:endCxn id="116" idx="7"/>
          </p:cNvCxnSpPr>
          <p:nvPr/>
        </p:nvCxnSpPr>
        <p:spPr>
          <a:xfrm flipH="1">
            <a:off x="6357283" y="3296060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2086823" y="40497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2700225" y="368968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>
            <a:stCxn id="90" idx="4"/>
            <a:endCxn id="124" idx="0"/>
          </p:cNvCxnSpPr>
          <p:nvPr/>
        </p:nvCxnSpPr>
        <p:spPr>
          <a:xfrm>
            <a:off x="2102063" y="369609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91" idx="4"/>
            <a:endCxn id="125" idx="0"/>
          </p:cNvCxnSpPr>
          <p:nvPr/>
        </p:nvCxnSpPr>
        <p:spPr>
          <a:xfrm>
            <a:off x="2715465" y="333605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4" idx="6"/>
            <a:endCxn id="125" idx="2"/>
          </p:cNvCxnSpPr>
          <p:nvPr/>
        </p:nvCxnSpPr>
        <p:spPr>
          <a:xfrm flipV="1">
            <a:off x="2121493" y="3715496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91" idx="3"/>
            <a:endCxn id="124" idx="7"/>
          </p:cNvCxnSpPr>
          <p:nvPr/>
        </p:nvCxnSpPr>
        <p:spPr>
          <a:xfrm flipH="1">
            <a:off x="2116416" y="3328490"/>
            <a:ext cx="586791" cy="7287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3318230" y="354567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>
            <a:stCxn id="96" idx="4"/>
            <a:endCxn id="130" idx="0"/>
          </p:cNvCxnSpPr>
          <p:nvPr/>
        </p:nvCxnSpPr>
        <p:spPr>
          <a:xfrm>
            <a:off x="3333470" y="3192035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5" idx="6"/>
            <a:endCxn id="130" idx="2"/>
          </p:cNvCxnSpPr>
          <p:nvPr/>
        </p:nvCxnSpPr>
        <p:spPr>
          <a:xfrm flipV="1">
            <a:off x="2734895" y="3571481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96" idx="3"/>
            <a:endCxn id="125" idx="7"/>
          </p:cNvCxnSpPr>
          <p:nvPr/>
        </p:nvCxnSpPr>
        <p:spPr>
          <a:xfrm flipH="1">
            <a:off x="2729818" y="3184475"/>
            <a:ext cx="591394" cy="5127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3921319" y="368968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>
            <a:stCxn id="100" idx="4"/>
            <a:endCxn id="134" idx="0"/>
          </p:cNvCxnSpPr>
          <p:nvPr/>
        </p:nvCxnSpPr>
        <p:spPr>
          <a:xfrm>
            <a:off x="3936559" y="3336051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30" idx="6"/>
            <a:endCxn id="134" idx="2"/>
          </p:cNvCxnSpPr>
          <p:nvPr/>
        </p:nvCxnSpPr>
        <p:spPr>
          <a:xfrm>
            <a:off x="3352900" y="3571481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00" idx="3"/>
            <a:endCxn id="130" idx="7"/>
          </p:cNvCxnSpPr>
          <p:nvPr/>
        </p:nvCxnSpPr>
        <p:spPr>
          <a:xfrm flipH="1">
            <a:off x="3347823" y="3328491"/>
            <a:ext cx="576478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4522463" y="406740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>
            <a:stCxn id="104" idx="4"/>
            <a:endCxn id="138" idx="0"/>
          </p:cNvCxnSpPr>
          <p:nvPr/>
        </p:nvCxnSpPr>
        <p:spPr>
          <a:xfrm>
            <a:off x="4537703" y="371376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34" idx="6"/>
            <a:endCxn id="138" idx="2"/>
          </p:cNvCxnSpPr>
          <p:nvPr/>
        </p:nvCxnSpPr>
        <p:spPr>
          <a:xfrm>
            <a:off x="3955989" y="3715497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04" idx="3"/>
            <a:endCxn id="134" idx="7"/>
          </p:cNvCxnSpPr>
          <p:nvPr/>
        </p:nvCxnSpPr>
        <p:spPr>
          <a:xfrm flipH="1" flipV="1">
            <a:off x="3950912" y="3697247"/>
            <a:ext cx="574533" cy="89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5125552" y="440537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>
            <a:stCxn id="108" idx="4"/>
            <a:endCxn id="142" idx="0"/>
          </p:cNvCxnSpPr>
          <p:nvPr/>
        </p:nvCxnSpPr>
        <p:spPr>
          <a:xfrm>
            <a:off x="5140792" y="4051743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38" idx="6"/>
            <a:endCxn id="142" idx="2"/>
          </p:cNvCxnSpPr>
          <p:nvPr/>
        </p:nvCxnSpPr>
        <p:spPr>
          <a:xfrm>
            <a:off x="4557133" y="4093213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08" idx="3"/>
            <a:endCxn id="138" idx="7"/>
          </p:cNvCxnSpPr>
          <p:nvPr/>
        </p:nvCxnSpPr>
        <p:spPr>
          <a:xfrm flipH="1">
            <a:off x="4552056" y="4044183"/>
            <a:ext cx="576478" cy="307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5726696" y="454939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/>
          <p:cNvCxnSpPr>
            <a:stCxn id="112" idx="4"/>
            <a:endCxn id="146" idx="0"/>
          </p:cNvCxnSpPr>
          <p:nvPr/>
        </p:nvCxnSpPr>
        <p:spPr>
          <a:xfrm>
            <a:off x="5741936" y="419575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42" idx="6"/>
            <a:endCxn id="146" idx="2"/>
          </p:cNvCxnSpPr>
          <p:nvPr/>
        </p:nvCxnSpPr>
        <p:spPr>
          <a:xfrm>
            <a:off x="5160222" y="4431189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12" idx="3"/>
            <a:endCxn id="142" idx="7"/>
          </p:cNvCxnSpPr>
          <p:nvPr/>
        </p:nvCxnSpPr>
        <p:spPr>
          <a:xfrm flipH="1">
            <a:off x="5155145" y="4188199"/>
            <a:ext cx="574533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6329785" y="440537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>
            <a:stCxn id="116" idx="4"/>
            <a:endCxn id="150" idx="0"/>
          </p:cNvCxnSpPr>
          <p:nvPr/>
        </p:nvCxnSpPr>
        <p:spPr>
          <a:xfrm>
            <a:off x="6345025" y="4051743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46" idx="6"/>
            <a:endCxn id="150" idx="2"/>
          </p:cNvCxnSpPr>
          <p:nvPr/>
        </p:nvCxnSpPr>
        <p:spPr>
          <a:xfrm flipV="1">
            <a:off x="5761366" y="4431189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16" idx="3"/>
            <a:endCxn id="146" idx="7"/>
          </p:cNvCxnSpPr>
          <p:nvPr/>
        </p:nvCxnSpPr>
        <p:spPr>
          <a:xfrm flipH="1">
            <a:off x="5756289" y="4044183"/>
            <a:ext cx="576478" cy="5127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6930929" y="406740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/>
          <p:cNvCxnSpPr>
            <a:stCxn id="120" idx="4"/>
            <a:endCxn id="154" idx="0"/>
          </p:cNvCxnSpPr>
          <p:nvPr/>
        </p:nvCxnSpPr>
        <p:spPr>
          <a:xfrm>
            <a:off x="6946169" y="371376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0" idx="6"/>
            <a:endCxn id="154" idx="2"/>
          </p:cNvCxnSpPr>
          <p:nvPr/>
        </p:nvCxnSpPr>
        <p:spPr>
          <a:xfrm flipV="1">
            <a:off x="6364455" y="4093213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20" idx="3"/>
            <a:endCxn id="150" idx="7"/>
          </p:cNvCxnSpPr>
          <p:nvPr/>
        </p:nvCxnSpPr>
        <p:spPr>
          <a:xfrm flipH="1">
            <a:off x="6359378" y="3706207"/>
            <a:ext cx="574533" cy="7067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2086823" y="44598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2700225" y="40998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>
            <a:stCxn id="124" idx="4"/>
            <a:endCxn id="158" idx="0"/>
          </p:cNvCxnSpPr>
          <p:nvPr/>
        </p:nvCxnSpPr>
        <p:spPr>
          <a:xfrm>
            <a:off x="2104158" y="410134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25" idx="4"/>
            <a:endCxn id="159" idx="0"/>
          </p:cNvCxnSpPr>
          <p:nvPr/>
        </p:nvCxnSpPr>
        <p:spPr>
          <a:xfrm>
            <a:off x="2717560" y="374130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8" idx="6"/>
            <a:endCxn id="159" idx="2"/>
          </p:cNvCxnSpPr>
          <p:nvPr/>
        </p:nvCxnSpPr>
        <p:spPr>
          <a:xfrm flipV="1">
            <a:off x="2121493" y="412564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25" idx="3"/>
            <a:endCxn id="158" idx="7"/>
          </p:cNvCxnSpPr>
          <p:nvPr/>
        </p:nvCxnSpPr>
        <p:spPr>
          <a:xfrm flipH="1">
            <a:off x="2116416" y="3733746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318230" y="395581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>
            <a:stCxn id="130" idx="4"/>
            <a:endCxn id="164" idx="0"/>
          </p:cNvCxnSpPr>
          <p:nvPr/>
        </p:nvCxnSpPr>
        <p:spPr>
          <a:xfrm>
            <a:off x="3335565" y="359729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59" idx="6"/>
            <a:endCxn id="164" idx="2"/>
          </p:cNvCxnSpPr>
          <p:nvPr/>
        </p:nvCxnSpPr>
        <p:spPr>
          <a:xfrm flipV="1">
            <a:off x="2734895" y="3981628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30" idx="3"/>
            <a:endCxn id="159" idx="7"/>
          </p:cNvCxnSpPr>
          <p:nvPr/>
        </p:nvCxnSpPr>
        <p:spPr>
          <a:xfrm flipH="1">
            <a:off x="2729818" y="3589731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3921319" y="409983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>
            <a:stCxn id="134" idx="4"/>
            <a:endCxn id="168" idx="0"/>
          </p:cNvCxnSpPr>
          <p:nvPr/>
        </p:nvCxnSpPr>
        <p:spPr>
          <a:xfrm>
            <a:off x="3938654" y="374130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64" idx="6"/>
            <a:endCxn id="168" idx="2"/>
          </p:cNvCxnSpPr>
          <p:nvPr/>
        </p:nvCxnSpPr>
        <p:spPr>
          <a:xfrm>
            <a:off x="3352900" y="398162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34" idx="3"/>
            <a:endCxn id="164" idx="7"/>
          </p:cNvCxnSpPr>
          <p:nvPr/>
        </p:nvCxnSpPr>
        <p:spPr>
          <a:xfrm flipH="1">
            <a:off x="3347823" y="3733747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/>
          <p:cNvSpPr/>
          <p:nvPr/>
        </p:nvSpPr>
        <p:spPr>
          <a:xfrm>
            <a:off x="4522463" y="447755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>
            <a:stCxn id="138" idx="4"/>
            <a:endCxn id="172" idx="0"/>
          </p:cNvCxnSpPr>
          <p:nvPr/>
        </p:nvCxnSpPr>
        <p:spPr>
          <a:xfrm>
            <a:off x="4539798" y="41190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168" idx="6"/>
            <a:endCxn id="172" idx="2"/>
          </p:cNvCxnSpPr>
          <p:nvPr/>
        </p:nvCxnSpPr>
        <p:spPr>
          <a:xfrm>
            <a:off x="3955989" y="412564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38" idx="3"/>
            <a:endCxn id="168" idx="7"/>
          </p:cNvCxnSpPr>
          <p:nvPr/>
        </p:nvCxnSpPr>
        <p:spPr>
          <a:xfrm flipH="1" flipV="1">
            <a:off x="3950912" y="4107394"/>
            <a:ext cx="576628" cy="4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5125552" y="48155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>
            <a:stCxn id="142" idx="4"/>
            <a:endCxn id="176" idx="0"/>
          </p:cNvCxnSpPr>
          <p:nvPr/>
        </p:nvCxnSpPr>
        <p:spPr>
          <a:xfrm>
            <a:off x="5142887" y="445699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2" idx="6"/>
            <a:endCxn id="176" idx="2"/>
          </p:cNvCxnSpPr>
          <p:nvPr/>
        </p:nvCxnSpPr>
        <p:spPr>
          <a:xfrm>
            <a:off x="4557133" y="450336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42" idx="3"/>
            <a:endCxn id="172" idx="7"/>
          </p:cNvCxnSpPr>
          <p:nvPr/>
        </p:nvCxnSpPr>
        <p:spPr>
          <a:xfrm flipH="1">
            <a:off x="4552056" y="4449439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/>
          <p:cNvSpPr/>
          <p:nvPr/>
        </p:nvSpPr>
        <p:spPr>
          <a:xfrm>
            <a:off x="5726696" y="495954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>
            <a:stCxn id="146" idx="4"/>
            <a:endCxn id="180" idx="0"/>
          </p:cNvCxnSpPr>
          <p:nvPr/>
        </p:nvCxnSpPr>
        <p:spPr>
          <a:xfrm>
            <a:off x="5744031" y="460101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76" idx="6"/>
            <a:endCxn id="180" idx="2"/>
          </p:cNvCxnSpPr>
          <p:nvPr/>
        </p:nvCxnSpPr>
        <p:spPr>
          <a:xfrm>
            <a:off x="5160222" y="484133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46" idx="3"/>
            <a:endCxn id="176" idx="7"/>
          </p:cNvCxnSpPr>
          <p:nvPr/>
        </p:nvCxnSpPr>
        <p:spPr>
          <a:xfrm flipH="1">
            <a:off x="5155145" y="4593455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/>
          <p:cNvSpPr/>
          <p:nvPr/>
        </p:nvSpPr>
        <p:spPr>
          <a:xfrm>
            <a:off x="6329785" y="48155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>
            <a:stCxn id="150" idx="4"/>
            <a:endCxn id="184" idx="0"/>
          </p:cNvCxnSpPr>
          <p:nvPr/>
        </p:nvCxnSpPr>
        <p:spPr>
          <a:xfrm>
            <a:off x="6347120" y="445699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0" idx="6"/>
            <a:endCxn id="184" idx="2"/>
          </p:cNvCxnSpPr>
          <p:nvPr/>
        </p:nvCxnSpPr>
        <p:spPr>
          <a:xfrm flipV="1">
            <a:off x="5761366" y="484133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50" idx="3"/>
            <a:endCxn id="180" idx="7"/>
          </p:cNvCxnSpPr>
          <p:nvPr/>
        </p:nvCxnSpPr>
        <p:spPr>
          <a:xfrm flipH="1">
            <a:off x="5756289" y="4449439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6930929" y="447755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>
            <a:stCxn id="154" idx="4"/>
            <a:endCxn id="188" idx="0"/>
          </p:cNvCxnSpPr>
          <p:nvPr/>
        </p:nvCxnSpPr>
        <p:spPr>
          <a:xfrm>
            <a:off x="6948264" y="41190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84" idx="6"/>
            <a:endCxn id="188" idx="2"/>
          </p:cNvCxnSpPr>
          <p:nvPr/>
        </p:nvCxnSpPr>
        <p:spPr>
          <a:xfrm flipV="1">
            <a:off x="6364455" y="450336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54" idx="3"/>
            <a:endCxn id="184" idx="7"/>
          </p:cNvCxnSpPr>
          <p:nvPr/>
        </p:nvCxnSpPr>
        <p:spPr>
          <a:xfrm flipH="1">
            <a:off x="6359378" y="4111463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2084900" y="48706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2698302" y="45105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/>
          <p:cNvCxnSpPr>
            <a:stCxn id="158" idx="4"/>
            <a:endCxn id="192" idx="0"/>
          </p:cNvCxnSpPr>
          <p:nvPr/>
        </p:nvCxnSpPr>
        <p:spPr>
          <a:xfrm flipH="1">
            <a:off x="2102235" y="451149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59" idx="4"/>
            <a:endCxn id="193" idx="0"/>
          </p:cNvCxnSpPr>
          <p:nvPr/>
        </p:nvCxnSpPr>
        <p:spPr>
          <a:xfrm flipH="1">
            <a:off x="2715637" y="415145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92" idx="6"/>
            <a:endCxn id="193" idx="2"/>
          </p:cNvCxnSpPr>
          <p:nvPr/>
        </p:nvCxnSpPr>
        <p:spPr>
          <a:xfrm flipV="1">
            <a:off x="2119570" y="4536390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59" idx="3"/>
            <a:endCxn id="192" idx="7"/>
          </p:cNvCxnSpPr>
          <p:nvPr/>
        </p:nvCxnSpPr>
        <p:spPr>
          <a:xfrm flipH="1">
            <a:off x="2114493" y="4143893"/>
            <a:ext cx="590809" cy="7342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3316307" y="43665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64" idx="4"/>
            <a:endCxn id="198" idx="0"/>
          </p:cNvCxnSpPr>
          <p:nvPr/>
        </p:nvCxnSpPr>
        <p:spPr>
          <a:xfrm flipH="1">
            <a:off x="3333642" y="4007438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93" idx="6"/>
            <a:endCxn id="198" idx="2"/>
          </p:cNvCxnSpPr>
          <p:nvPr/>
        </p:nvCxnSpPr>
        <p:spPr>
          <a:xfrm flipV="1">
            <a:off x="2732972" y="4392375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64" idx="3"/>
            <a:endCxn id="193" idx="7"/>
          </p:cNvCxnSpPr>
          <p:nvPr/>
        </p:nvCxnSpPr>
        <p:spPr>
          <a:xfrm flipH="1">
            <a:off x="2727895" y="3999878"/>
            <a:ext cx="595412" cy="5182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타원 201"/>
          <p:cNvSpPr/>
          <p:nvPr/>
        </p:nvSpPr>
        <p:spPr>
          <a:xfrm>
            <a:off x="3919396" y="451058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/>
          <p:cNvCxnSpPr>
            <a:stCxn id="168" idx="4"/>
            <a:endCxn id="202" idx="0"/>
          </p:cNvCxnSpPr>
          <p:nvPr/>
        </p:nvCxnSpPr>
        <p:spPr>
          <a:xfrm flipH="1">
            <a:off x="3936731" y="4151454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98" idx="6"/>
            <a:endCxn id="202" idx="2"/>
          </p:cNvCxnSpPr>
          <p:nvPr/>
        </p:nvCxnSpPr>
        <p:spPr>
          <a:xfrm>
            <a:off x="3350977" y="4392375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68" idx="3"/>
            <a:endCxn id="198" idx="7"/>
          </p:cNvCxnSpPr>
          <p:nvPr/>
        </p:nvCxnSpPr>
        <p:spPr>
          <a:xfrm flipH="1">
            <a:off x="3345900" y="4143894"/>
            <a:ext cx="580496" cy="230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4520540" y="488829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연결선 206"/>
          <p:cNvCxnSpPr>
            <a:stCxn id="172" idx="4"/>
            <a:endCxn id="206" idx="0"/>
          </p:cNvCxnSpPr>
          <p:nvPr/>
        </p:nvCxnSpPr>
        <p:spPr>
          <a:xfrm flipH="1">
            <a:off x="4537875" y="4529170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202" idx="6"/>
            <a:endCxn id="206" idx="2"/>
          </p:cNvCxnSpPr>
          <p:nvPr/>
        </p:nvCxnSpPr>
        <p:spPr>
          <a:xfrm>
            <a:off x="3954066" y="4536391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72" idx="3"/>
            <a:endCxn id="202" idx="7"/>
          </p:cNvCxnSpPr>
          <p:nvPr/>
        </p:nvCxnSpPr>
        <p:spPr>
          <a:xfrm flipH="1" flipV="1">
            <a:off x="3948989" y="4518141"/>
            <a:ext cx="578551" cy="34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/>
          <p:cNvSpPr/>
          <p:nvPr/>
        </p:nvSpPr>
        <p:spPr>
          <a:xfrm>
            <a:off x="5123629" y="52262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연결선 210"/>
          <p:cNvCxnSpPr>
            <a:stCxn id="176" idx="4"/>
            <a:endCxn id="210" idx="0"/>
          </p:cNvCxnSpPr>
          <p:nvPr/>
        </p:nvCxnSpPr>
        <p:spPr>
          <a:xfrm flipH="1">
            <a:off x="5140964" y="4867146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06" idx="6"/>
            <a:endCxn id="210" idx="2"/>
          </p:cNvCxnSpPr>
          <p:nvPr/>
        </p:nvCxnSpPr>
        <p:spPr>
          <a:xfrm>
            <a:off x="4555210" y="4914107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176" idx="3"/>
            <a:endCxn id="206" idx="7"/>
          </p:cNvCxnSpPr>
          <p:nvPr/>
        </p:nvCxnSpPr>
        <p:spPr>
          <a:xfrm flipH="1">
            <a:off x="4550133" y="4859586"/>
            <a:ext cx="580496" cy="362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5724773" y="537028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/>
          <p:cNvCxnSpPr>
            <a:stCxn id="180" idx="4"/>
            <a:endCxn id="214" idx="0"/>
          </p:cNvCxnSpPr>
          <p:nvPr/>
        </p:nvCxnSpPr>
        <p:spPr>
          <a:xfrm flipH="1">
            <a:off x="5742108" y="501116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10" idx="6"/>
            <a:endCxn id="214" idx="2"/>
          </p:cNvCxnSpPr>
          <p:nvPr/>
        </p:nvCxnSpPr>
        <p:spPr>
          <a:xfrm>
            <a:off x="5158299" y="5252083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180" idx="3"/>
            <a:endCxn id="210" idx="7"/>
          </p:cNvCxnSpPr>
          <p:nvPr/>
        </p:nvCxnSpPr>
        <p:spPr>
          <a:xfrm flipH="1">
            <a:off x="5153222" y="5003602"/>
            <a:ext cx="578551" cy="230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6327862" y="52262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직선 연결선 218"/>
          <p:cNvCxnSpPr>
            <a:stCxn id="184" idx="4"/>
            <a:endCxn id="218" idx="0"/>
          </p:cNvCxnSpPr>
          <p:nvPr/>
        </p:nvCxnSpPr>
        <p:spPr>
          <a:xfrm flipH="1">
            <a:off x="6345197" y="4867146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14" idx="6"/>
            <a:endCxn id="218" idx="2"/>
          </p:cNvCxnSpPr>
          <p:nvPr/>
        </p:nvCxnSpPr>
        <p:spPr>
          <a:xfrm flipV="1">
            <a:off x="5759443" y="5252083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184" idx="3"/>
            <a:endCxn id="214" idx="7"/>
          </p:cNvCxnSpPr>
          <p:nvPr/>
        </p:nvCxnSpPr>
        <p:spPr>
          <a:xfrm flipH="1">
            <a:off x="5754366" y="4859586"/>
            <a:ext cx="580496" cy="518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6929006" y="488829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>
            <a:stCxn id="188" idx="4"/>
            <a:endCxn id="222" idx="0"/>
          </p:cNvCxnSpPr>
          <p:nvPr/>
        </p:nvCxnSpPr>
        <p:spPr>
          <a:xfrm flipH="1">
            <a:off x="6946341" y="4529170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18" idx="6"/>
            <a:endCxn id="222" idx="2"/>
          </p:cNvCxnSpPr>
          <p:nvPr/>
        </p:nvCxnSpPr>
        <p:spPr>
          <a:xfrm flipV="1">
            <a:off x="6362532" y="4914107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88" idx="3"/>
            <a:endCxn id="218" idx="7"/>
          </p:cNvCxnSpPr>
          <p:nvPr/>
        </p:nvCxnSpPr>
        <p:spPr>
          <a:xfrm flipH="1">
            <a:off x="6357455" y="4521610"/>
            <a:ext cx="578551" cy="7122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2084900" y="528076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2698302" y="49207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8" name="직선 연결선 227"/>
          <p:cNvCxnSpPr>
            <a:stCxn id="192" idx="4"/>
            <a:endCxn id="226" idx="0"/>
          </p:cNvCxnSpPr>
          <p:nvPr/>
        </p:nvCxnSpPr>
        <p:spPr>
          <a:xfrm>
            <a:off x="2102235" y="492224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193" idx="4"/>
            <a:endCxn id="227" idx="0"/>
          </p:cNvCxnSpPr>
          <p:nvPr/>
        </p:nvCxnSpPr>
        <p:spPr>
          <a:xfrm>
            <a:off x="2715637" y="456220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26" idx="6"/>
            <a:endCxn id="227" idx="2"/>
          </p:cNvCxnSpPr>
          <p:nvPr/>
        </p:nvCxnSpPr>
        <p:spPr>
          <a:xfrm flipV="1">
            <a:off x="2119570" y="4946537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193" idx="3"/>
            <a:endCxn id="226" idx="7"/>
          </p:cNvCxnSpPr>
          <p:nvPr/>
        </p:nvCxnSpPr>
        <p:spPr>
          <a:xfrm flipH="1">
            <a:off x="2114493" y="4554640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타원 231"/>
          <p:cNvSpPr/>
          <p:nvPr/>
        </p:nvSpPr>
        <p:spPr>
          <a:xfrm>
            <a:off x="3316307" y="477671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/>
          <p:cNvCxnSpPr>
            <a:stCxn id="198" idx="4"/>
            <a:endCxn id="232" idx="0"/>
          </p:cNvCxnSpPr>
          <p:nvPr/>
        </p:nvCxnSpPr>
        <p:spPr>
          <a:xfrm>
            <a:off x="3333642" y="441818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27" idx="6"/>
            <a:endCxn id="232" idx="2"/>
          </p:cNvCxnSpPr>
          <p:nvPr/>
        </p:nvCxnSpPr>
        <p:spPr>
          <a:xfrm flipV="1">
            <a:off x="2732972" y="4802522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198" idx="3"/>
            <a:endCxn id="227" idx="7"/>
          </p:cNvCxnSpPr>
          <p:nvPr/>
        </p:nvCxnSpPr>
        <p:spPr>
          <a:xfrm flipH="1">
            <a:off x="2727895" y="4410625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타원 235"/>
          <p:cNvSpPr/>
          <p:nvPr/>
        </p:nvSpPr>
        <p:spPr>
          <a:xfrm>
            <a:off x="3919396" y="492072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/>
          <p:cNvCxnSpPr>
            <a:stCxn id="202" idx="4"/>
            <a:endCxn id="236" idx="0"/>
          </p:cNvCxnSpPr>
          <p:nvPr/>
        </p:nvCxnSpPr>
        <p:spPr>
          <a:xfrm>
            <a:off x="3936731" y="456220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32" idx="6"/>
            <a:endCxn id="236" idx="2"/>
          </p:cNvCxnSpPr>
          <p:nvPr/>
        </p:nvCxnSpPr>
        <p:spPr>
          <a:xfrm>
            <a:off x="3350977" y="4802522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02" idx="3"/>
            <a:endCxn id="232" idx="7"/>
          </p:cNvCxnSpPr>
          <p:nvPr/>
        </p:nvCxnSpPr>
        <p:spPr>
          <a:xfrm flipH="1">
            <a:off x="3345900" y="4554641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/>
          <p:cNvSpPr/>
          <p:nvPr/>
        </p:nvSpPr>
        <p:spPr>
          <a:xfrm>
            <a:off x="4520540" y="529844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1" name="직선 연결선 240"/>
          <p:cNvCxnSpPr>
            <a:stCxn id="206" idx="4"/>
            <a:endCxn id="240" idx="0"/>
          </p:cNvCxnSpPr>
          <p:nvPr/>
        </p:nvCxnSpPr>
        <p:spPr>
          <a:xfrm>
            <a:off x="4537875" y="493991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6" idx="6"/>
            <a:endCxn id="240" idx="2"/>
          </p:cNvCxnSpPr>
          <p:nvPr/>
        </p:nvCxnSpPr>
        <p:spPr>
          <a:xfrm>
            <a:off x="3954066" y="4946538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06" idx="3"/>
          </p:cNvCxnSpPr>
          <p:nvPr/>
        </p:nvCxnSpPr>
        <p:spPr>
          <a:xfrm flipH="1">
            <a:off x="3936731" y="4932357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5123629" y="56364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stCxn id="210" idx="4"/>
            <a:endCxn id="244" idx="0"/>
          </p:cNvCxnSpPr>
          <p:nvPr/>
        </p:nvCxnSpPr>
        <p:spPr>
          <a:xfrm>
            <a:off x="5140964" y="527789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40" idx="6"/>
            <a:endCxn id="244" idx="2"/>
          </p:cNvCxnSpPr>
          <p:nvPr/>
        </p:nvCxnSpPr>
        <p:spPr>
          <a:xfrm>
            <a:off x="4555210" y="5324254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10" idx="3"/>
            <a:endCxn id="240" idx="7"/>
          </p:cNvCxnSpPr>
          <p:nvPr/>
        </p:nvCxnSpPr>
        <p:spPr>
          <a:xfrm flipH="1">
            <a:off x="4550133" y="5270333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5724773" y="578043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14" idx="4"/>
            <a:endCxn id="248" idx="0"/>
          </p:cNvCxnSpPr>
          <p:nvPr/>
        </p:nvCxnSpPr>
        <p:spPr>
          <a:xfrm>
            <a:off x="5742108" y="542190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4" idx="6"/>
            <a:endCxn id="248" idx="2"/>
          </p:cNvCxnSpPr>
          <p:nvPr/>
        </p:nvCxnSpPr>
        <p:spPr>
          <a:xfrm>
            <a:off x="5158299" y="5662230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214" idx="3"/>
            <a:endCxn id="244" idx="7"/>
          </p:cNvCxnSpPr>
          <p:nvPr/>
        </p:nvCxnSpPr>
        <p:spPr>
          <a:xfrm flipH="1">
            <a:off x="5153222" y="5414349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/>
          <p:cNvSpPr/>
          <p:nvPr/>
        </p:nvSpPr>
        <p:spPr>
          <a:xfrm>
            <a:off x="6327862" y="56364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18" idx="4"/>
            <a:endCxn id="252" idx="0"/>
          </p:cNvCxnSpPr>
          <p:nvPr/>
        </p:nvCxnSpPr>
        <p:spPr>
          <a:xfrm>
            <a:off x="6345197" y="527789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8" idx="6"/>
            <a:endCxn id="252" idx="2"/>
          </p:cNvCxnSpPr>
          <p:nvPr/>
        </p:nvCxnSpPr>
        <p:spPr>
          <a:xfrm flipV="1">
            <a:off x="5759443" y="566223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18" idx="3"/>
            <a:endCxn id="248" idx="7"/>
          </p:cNvCxnSpPr>
          <p:nvPr/>
        </p:nvCxnSpPr>
        <p:spPr>
          <a:xfrm flipH="1">
            <a:off x="5754366" y="5270333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6929006" y="529844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>
            <a:stCxn id="222" idx="4"/>
            <a:endCxn id="256" idx="0"/>
          </p:cNvCxnSpPr>
          <p:nvPr/>
        </p:nvCxnSpPr>
        <p:spPr>
          <a:xfrm>
            <a:off x="6946341" y="493991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52" idx="6"/>
            <a:endCxn id="256" idx="2"/>
          </p:cNvCxnSpPr>
          <p:nvPr/>
        </p:nvCxnSpPr>
        <p:spPr>
          <a:xfrm flipV="1">
            <a:off x="6362532" y="5324254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22" idx="3"/>
            <a:endCxn id="252" idx="7"/>
          </p:cNvCxnSpPr>
          <p:nvPr/>
        </p:nvCxnSpPr>
        <p:spPr>
          <a:xfrm flipH="1">
            <a:off x="6357455" y="4932357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2084900" y="56860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/>
          <p:cNvSpPr/>
          <p:nvPr/>
        </p:nvSpPr>
        <p:spPr>
          <a:xfrm>
            <a:off x="2698302" y="532598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2" name="직선 연결선 261"/>
          <p:cNvCxnSpPr>
            <a:stCxn id="226" idx="4"/>
            <a:endCxn id="260" idx="0"/>
          </p:cNvCxnSpPr>
          <p:nvPr/>
        </p:nvCxnSpPr>
        <p:spPr>
          <a:xfrm>
            <a:off x="2102235" y="533238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7" idx="4"/>
            <a:endCxn id="261" idx="0"/>
          </p:cNvCxnSpPr>
          <p:nvPr/>
        </p:nvCxnSpPr>
        <p:spPr>
          <a:xfrm>
            <a:off x="2715637" y="497234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260" idx="6"/>
            <a:endCxn id="261" idx="2"/>
          </p:cNvCxnSpPr>
          <p:nvPr/>
        </p:nvCxnSpPr>
        <p:spPr>
          <a:xfrm flipV="1">
            <a:off x="2119570" y="535179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227" idx="3"/>
            <a:endCxn id="260" idx="7"/>
          </p:cNvCxnSpPr>
          <p:nvPr/>
        </p:nvCxnSpPr>
        <p:spPr>
          <a:xfrm flipH="1">
            <a:off x="2114493" y="4964787"/>
            <a:ext cx="588886" cy="7287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3316307" y="51819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7" name="직선 연결선 266"/>
          <p:cNvCxnSpPr>
            <a:stCxn id="232" idx="4"/>
            <a:endCxn id="266" idx="0"/>
          </p:cNvCxnSpPr>
          <p:nvPr/>
        </p:nvCxnSpPr>
        <p:spPr>
          <a:xfrm>
            <a:off x="3333642" y="4828332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261" idx="6"/>
            <a:endCxn id="266" idx="2"/>
          </p:cNvCxnSpPr>
          <p:nvPr/>
        </p:nvCxnSpPr>
        <p:spPr>
          <a:xfrm flipV="1">
            <a:off x="2732972" y="5207778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232" idx="3"/>
            <a:endCxn id="261" idx="7"/>
          </p:cNvCxnSpPr>
          <p:nvPr/>
        </p:nvCxnSpPr>
        <p:spPr>
          <a:xfrm flipH="1">
            <a:off x="2727895" y="4820772"/>
            <a:ext cx="593489" cy="5127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3919396" y="532598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직선 연결선 270"/>
          <p:cNvCxnSpPr>
            <a:stCxn id="236" idx="4"/>
            <a:endCxn id="270" idx="0"/>
          </p:cNvCxnSpPr>
          <p:nvPr/>
        </p:nvCxnSpPr>
        <p:spPr>
          <a:xfrm>
            <a:off x="3936731" y="4972348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266" idx="6"/>
            <a:endCxn id="270" idx="2"/>
          </p:cNvCxnSpPr>
          <p:nvPr/>
        </p:nvCxnSpPr>
        <p:spPr>
          <a:xfrm>
            <a:off x="3350977" y="520777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236" idx="3"/>
            <a:endCxn id="266" idx="7"/>
          </p:cNvCxnSpPr>
          <p:nvPr/>
        </p:nvCxnSpPr>
        <p:spPr>
          <a:xfrm flipH="1">
            <a:off x="3345900" y="4964788"/>
            <a:ext cx="578573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4520540" y="57037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>
            <a:stCxn id="240" idx="4"/>
            <a:endCxn id="274" idx="0"/>
          </p:cNvCxnSpPr>
          <p:nvPr/>
        </p:nvCxnSpPr>
        <p:spPr>
          <a:xfrm>
            <a:off x="4537875" y="535006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>
            <a:stCxn id="270" idx="6"/>
            <a:endCxn id="274" idx="2"/>
          </p:cNvCxnSpPr>
          <p:nvPr/>
        </p:nvCxnSpPr>
        <p:spPr>
          <a:xfrm>
            <a:off x="3954066" y="535179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240" idx="3"/>
            <a:endCxn id="270" idx="7"/>
          </p:cNvCxnSpPr>
          <p:nvPr/>
        </p:nvCxnSpPr>
        <p:spPr>
          <a:xfrm flipH="1" flipV="1">
            <a:off x="3948989" y="5333544"/>
            <a:ext cx="576628" cy="89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5123629" y="60416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연결선 278"/>
          <p:cNvCxnSpPr>
            <a:stCxn id="244" idx="4"/>
            <a:endCxn id="278" idx="0"/>
          </p:cNvCxnSpPr>
          <p:nvPr/>
        </p:nvCxnSpPr>
        <p:spPr>
          <a:xfrm>
            <a:off x="5140964" y="5688040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74" idx="6"/>
            <a:endCxn id="278" idx="2"/>
          </p:cNvCxnSpPr>
          <p:nvPr/>
        </p:nvCxnSpPr>
        <p:spPr>
          <a:xfrm>
            <a:off x="4555210" y="572951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44" idx="3"/>
            <a:endCxn id="274" idx="7"/>
          </p:cNvCxnSpPr>
          <p:nvPr/>
        </p:nvCxnSpPr>
        <p:spPr>
          <a:xfrm flipH="1">
            <a:off x="4550133" y="5680480"/>
            <a:ext cx="578573" cy="307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5724773" y="61856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3" name="직선 연결선 282"/>
          <p:cNvCxnSpPr>
            <a:stCxn id="248" idx="4"/>
            <a:endCxn id="282" idx="0"/>
          </p:cNvCxnSpPr>
          <p:nvPr/>
        </p:nvCxnSpPr>
        <p:spPr>
          <a:xfrm>
            <a:off x="5742108" y="583205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278" idx="6"/>
            <a:endCxn id="282" idx="2"/>
          </p:cNvCxnSpPr>
          <p:nvPr/>
        </p:nvCxnSpPr>
        <p:spPr>
          <a:xfrm>
            <a:off x="5158299" y="606748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48" idx="3"/>
            <a:endCxn id="278" idx="7"/>
          </p:cNvCxnSpPr>
          <p:nvPr/>
        </p:nvCxnSpPr>
        <p:spPr>
          <a:xfrm flipH="1">
            <a:off x="5153222" y="5824496"/>
            <a:ext cx="576628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/>
          <p:cNvSpPr/>
          <p:nvPr/>
        </p:nvSpPr>
        <p:spPr>
          <a:xfrm>
            <a:off x="6327862" y="60416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7" name="직선 연결선 286"/>
          <p:cNvCxnSpPr>
            <a:stCxn id="252" idx="4"/>
            <a:endCxn id="286" idx="0"/>
          </p:cNvCxnSpPr>
          <p:nvPr/>
        </p:nvCxnSpPr>
        <p:spPr>
          <a:xfrm>
            <a:off x="6345197" y="5688040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82" idx="6"/>
            <a:endCxn id="286" idx="2"/>
          </p:cNvCxnSpPr>
          <p:nvPr/>
        </p:nvCxnSpPr>
        <p:spPr>
          <a:xfrm flipV="1">
            <a:off x="5759443" y="606748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52" idx="3"/>
            <a:endCxn id="282" idx="7"/>
          </p:cNvCxnSpPr>
          <p:nvPr/>
        </p:nvCxnSpPr>
        <p:spPr>
          <a:xfrm flipH="1">
            <a:off x="5754366" y="5680480"/>
            <a:ext cx="578573" cy="5127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타원 289"/>
          <p:cNvSpPr/>
          <p:nvPr/>
        </p:nvSpPr>
        <p:spPr>
          <a:xfrm>
            <a:off x="6929006" y="57037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1" name="직선 연결선 290"/>
          <p:cNvCxnSpPr>
            <a:stCxn id="256" idx="4"/>
            <a:endCxn id="290" idx="0"/>
          </p:cNvCxnSpPr>
          <p:nvPr/>
        </p:nvCxnSpPr>
        <p:spPr>
          <a:xfrm>
            <a:off x="6946341" y="535006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286" idx="6"/>
            <a:endCxn id="290" idx="2"/>
          </p:cNvCxnSpPr>
          <p:nvPr/>
        </p:nvCxnSpPr>
        <p:spPr>
          <a:xfrm flipV="1">
            <a:off x="6362532" y="572951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56" idx="3"/>
            <a:endCxn id="286" idx="7"/>
          </p:cNvCxnSpPr>
          <p:nvPr/>
        </p:nvCxnSpPr>
        <p:spPr>
          <a:xfrm flipH="1">
            <a:off x="6357455" y="5342504"/>
            <a:ext cx="576628" cy="7067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자유형 293"/>
          <p:cNvSpPr/>
          <p:nvPr/>
        </p:nvSpPr>
        <p:spPr>
          <a:xfrm>
            <a:off x="2105080" y="3221128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자유형 294"/>
          <p:cNvSpPr/>
          <p:nvPr/>
        </p:nvSpPr>
        <p:spPr>
          <a:xfrm>
            <a:off x="2105080" y="238187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자유형 295"/>
          <p:cNvSpPr/>
          <p:nvPr/>
        </p:nvSpPr>
        <p:spPr>
          <a:xfrm>
            <a:off x="2114550" y="279047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자유형 296"/>
          <p:cNvSpPr/>
          <p:nvPr/>
        </p:nvSpPr>
        <p:spPr>
          <a:xfrm>
            <a:off x="2115398" y="1963239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자유형 297"/>
          <p:cNvSpPr/>
          <p:nvPr/>
        </p:nvSpPr>
        <p:spPr>
          <a:xfrm>
            <a:off x="2084728" y="3629586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자유형 298"/>
          <p:cNvSpPr/>
          <p:nvPr/>
        </p:nvSpPr>
        <p:spPr>
          <a:xfrm>
            <a:off x="2084728" y="4028828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자유형 299"/>
          <p:cNvSpPr/>
          <p:nvPr/>
        </p:nvSpPr>
        <p:spPr>
          <a:xfrm>
            <a:off x="2114550" y="4431189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자유형 300"/>
          <p:cNvSpPr/>
          <p:nvPr/>
        </p:nvSpPr>
        <p:spPr>
          <a:xfrm>
            <a:off x="2105080" y="4852331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자유형 301"/>
          <p:cNvSpPr/>
          <p:nvPr/>
        </p:nvSpPr>
        <p:spPr>
          <a:xfrm>
            <a:off x="2114550" y="524973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4282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495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0346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626604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1706724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2858852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4010980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5091100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6243228" y="3104964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7539372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443711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smtClean="0"/>
              <a:t>위 </a:t>
            </a:r>
            <a:r>
              <a:rPr lang="en-US" altLang="ko-KR" dirty="0" smtClean="0"/>
              <a:t>Lines </a:t>
            </a:r>
            <a:r>
              <a:rPr lang="ko-KR" altLang="en-US" dirty="0" smtClean="0"/>
              <a:t>를 물결치는 것과 같이 움직여 보자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173006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(-1.0, 0.0, 0.0)</a:t>
            </a:r>
            <a:endParaRPr lang="ko-KR" alt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07114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(-0.72, 0.0, 0.0)</a:t>
            </a:r>
            <a:endParaRPr lang="ko-KR" altLang="en-US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05924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(-0.44, 0.0, 0.0)</a:t>
            </a:r>
            <a:endParaRPr lang="ko-KR" altLang="en-US" sz="12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21137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(-0.16, 0.0, 0.0)</a:t>
            </a:r>
            <a:endParaRPr lang="ko-KR" altLang="en-US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29149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(0.12, 0.0, 0.0)</a:t>
            </a:r>
            <a:endParaRPr lang="ko-KR" altLang="en-US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443618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(0.40, 0.0, 0.0)</a:t>
            </a:r>
            <a:endParaRPr lang="ko-KR" altLang="en-US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673976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(0.68, 0.0, 0.0)</a:t>
            </a:r>
            <a:endParaRPr lang="ko-KR" altLang="en-US" sz="12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81988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/>
              <a:t>(1.0, 0.0, 0.0)</a:t>
            </a:r>
            <a:endParaRPr lang="ko-KR" altLang="en-US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 smtClean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8411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4282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495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0346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626604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1706724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2858852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4010980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5091100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6243228" y="4037246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7539372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>
              <a:stCxn id="2" idx="0"/>
            </p:cNvCxnSpPr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4145258"/>
            <a:ext cx="7987605" cy="2164062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 smtClean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0724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501721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573325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7545" y="362236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5911" y="25649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443711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60120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4343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256355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Time == 0</a:t>
            </a:r>
            <a:endParaRPr lang="ko-KR" altLang="en-US" dirty="0" smtClean="0"/>
          </a:p>
        </p:txBody>
      </p:sp>
      <p:sp>
        <p:nvSpPr>
          <p:cNvPr id="6" name="자유형 5"/>
          <p:cNvSpPr/>
          <p:nvPr/>
        </p:nvSpPr>
        <p:spPr>
          <a:xfrm>
            <a:off x="-2904753" y="2492896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 smtClean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4790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328498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530120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7545" y="541532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07346" y="31543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490920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04298" y="5867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40759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Time == 0.1</a:t>
            </a:r>
            <a:endParaRPr lang="ko-KR" altLang="en-US" dirty="0" smtClean="0"/>
          </a:p>
        </p:txBody>
      </p:sp>
      <p:sp>
        <p:nvSpPr>
          <p:cNvPr id="6" name="자유형 5"/>
          <p:cNvSpPr/>
          <p:nvPr/>
        </p:nvSpPr>
        <p:spPr>
          <a:xfrm>
            <a:off x="-1980728" y="2492895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 smtClean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6246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238488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2449" y="372511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3614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2116" y="4913981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314096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04298" y="558863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Time == 0.2</a:t>
            </a:r>
            <a:endParaRPr lang="ko-KR" altLang="en-US" dirty="0" smtClean="0"/>
          </a:p>
        </p:txBody>
      </p:sp>
      <p:sp>
        <p:nvSpPr>
          <p:cNvPr id="6" name="자유형 5"/>
          <p:cNvSpPr/>
          <p:nvPr/>
        </p:nvSpPr>
        <p:spPr>
          <a:xfrm>
            <a:off x="-1116632" y="2492895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 smtClean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8457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적당한 수의 </a:t>
            </a:r>
            <a:r>
              <a:rPr lang="ko-KR" altLang="en-US" dirty="0" err="1" smtClean="0"/>
              <a:t>버텍스를</a:t>
            </a:r>
            <a:r>
              <a:rPr lang="ko-KR" altLang="en-US" dirty="0" smtClean="0"/>
              <a:t> 사용하여 효과를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적은 계산 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쉐이딩</a:t>
            </a:r>
            <a:r>
              <a:rPr lang="ko-KR" altLang="en-US" dirty="0" smtClean="0"/>
              <a:t> 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9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2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88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 smtClean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2823646"/>
            <a:ext cx="41227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vec4(1.0, 1.0, 1.0,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5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5047" y="2638980"/>
            <a:ext cx="39258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9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 smtClean="0"/>
              <a:t>Shader</a:t>
            </a:r>
            <a:r>
              <a:rPr lang="en-US" altLang="ko-KR" dirty="0" smtClean="0"/>
              <a:t> code </a:t>
            </a:r>
            <a:r>
              <a:rPr lang="ko-KR" altLang="en-US" dirty="0" smtClean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텍스처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350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196752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/>
              <a:t>float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 = -0.5f;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 = -0.5f;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targetPosX</a:t>
            </a:r>
            <a:r>
              <a:rPr lang="en-US" altLang="ko-KR" sz="500" dirty="0"/>
              <a:t> = 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targetPosY</a:t>
            </a:r>
            <a:r>
              <a:rPr lang="en-US" altLang="ko-KR" sz="500" dirty="0"/>
              <a:t> = 0.5f;</a:t>
            </a:r>
          </a:p>
          <a:p>
            <a:endParaRPr lang="ko-KR" altLang="en-US" sz="500" dirty="0"/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= 8;</a:t>
            </a:r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= 8;</a:t>
            </a:r>
          </a:p>
          <a:p>
            <a:endParaRPr lang="ko-KR" altLang="en-US" sz="500" dirty="0"/>
          </a:p>
          <a:p>
            <a:r>
              <a:rPr lang="en-US" altLang="ko-KR" sz="500" dirty="0"/>
              <a:t>float width = </a:t>
            </a:r>
            <a:r>
              <a:rPr lang="en-US" altLang="ko-KR" sz="500" dirty="0" err="1"/>
              <a:t>targetPosX</a:t>
            </a:r>
            <a:r>
              <a:rPr lang="en-US" altLang="ko-KR" sz="500" dirty="0"/>
              <a:t> -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;</a:t>
            </a:r>
          </a:p>
          <a:p>
            <a:r>
              <a:rPr lang="en-US" altLang="ko-KR" sz="500" dirty="0"/>
              <a:t>float height = </a:t>
            </a:r>
            <a:r>
              <a:rPr lang="en-US" altLang="ko-KR" sz="500" dirty="0" err="1"/>
              <a:t>targetPosY</a:t>
            </a:r>
            <a:r>
              <a:rPr lang="en-US" altLang="ko-KR" sz="500" dirty="0"/>
              <a:t> -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;</a:t>
            </a:r>
          </a:p>
          <a:p>
            <a:endParaRPr lang="ko-KR" altLang="en-US" sz="500" dirty="0"/>
          </a:p>
          <a:p>
            <a:r>
              <a:rPr lang="en-US" altLang="ko-KR" sz="500" dirty="0"/>
              <a:t>float* point = new float[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*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*2];</a:t>
            </a:r>
          </a:p>
          <a:p>
            <a:r>
              <a:rPr lang="en-US" altLang="ko-KR" sz="500" dirty="0"/>
              <a:t>float* vertices = new float[(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 * 3];</a:t>
            </a:r>
          </a:p>
          <a:p>
            <a:r>
              <a:rPr lang="en-US" altLang="ko-KR" sz="500" dirty="0" err="1"/>
              <a:t>gDummyVertexCount</a:t>
            </a:r>
            <a:r>
              <a:rPr lang="en-US" altLang="ko-KR" sz="500" dirty="0"/>
              <a:t> = 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3;</a:t>
            </a:r>
          </a:p>
          <a:p>
            <a:endParaRPr lang="ko-KR" altLang="en-US" sz="500" dirty="0"/>
          </a:p>
          <a:p>
            <a:r>
              <a:rPr lang="en-US" altLang="ko-KR" sz="500" dirty="0"/>
              <a:t>//Prepare points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x = 0; x &lt;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; x++)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y = 0; y &lt;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; y++)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 =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 + width * (x / (float)(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- 1));</a:t>
            </a:r>
          </a:p>
          <a:p>
            <a:r>
              <a:rPr lang="en-US" altLang="ko-KR" sz="500" dirty="0"/>
              <a:t>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 =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 + height * (y / (float)(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- 1));</a:t>
            </a:r>
          </a:p>
          <a:p>
            <a:r>
              <a:rPr lang="en-US" altLang="ko-KR" sz="500" dirty="0"/>
              <a:t>}</a:t>
            </a:r>
          </a:p>
          <a:p>
            <a:r>
              <a:rPr lang="en-US" altLang="ko-KR" sz="500" dirty="0"/>
              <a:t>}</a:t>
            </a:r>
          </a:p>
          <a:p>
            <a:endParaRPr lang="ko-KR" altLang="en-US" sz="500" dirty="0"/>
          </a:p>
          <a:p>
            <a:r>
              <a:rPr lang="en-US" altLang="ko-KR" sz="500" dirty="0"/>
              <a:t>//Make triangles</a:t>
            </a:r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 = 0;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x = 0; x &lt;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-1; x++)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y = 0; y &lt;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-1; y++)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//Triangle part 1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endParaRPr lang="ko-KR" altLang="en-US" sz="500" dirty="0"/>
          </a:p>
          <a:p>
            <a:r>
              <a:rPr lang="en-US" altLang="ko-KR" sz="500" dirty="0"/>
              <a:t>//Triangle part 2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}</a:t>
            </a:r>
          </a:p>
          <a:p>
            <a:r>
              <a:rPr lang="en-US" altLang="ko-KR" sz="500" dirty="0"/>
              <a:t>}</a:t>
            </a:r>
          </a:p>
          <a:p>
            <a:endParaRPr lang="ko-KR" altLang="en-US" sz="500" dirty="0"/>
          </a:p>
          <a:p>
            <a:r>
              <a:rPr lang="en-US" altLang="ko-KR" sz="500" dirty="0" err="1"/>
              <a:t>glGenBuffers</a:t>
            </a:r>
            <a:r>
              <a:rPr lang="en-US" altLang="ko-KR" sz="500" dirty="0"/>
              <a:t>(1, &amp;</a:t>
            </a:r>
            <a:r>
              <a:rPr lang="en-US" altLang="ko-KR" sz="500" dirty="0" err="1"/>
              <a:t>VBO_DummyMesh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 err="1"/>
              <a:t>glBindBuffer</a:t>
            </a:r>
            <a:r>
              <a:rPr lang="en-US" altLang="ko-KR" sz="500" dirty="0"/>
              <a:t>(GL_ARRAY_BUFFER, </a:t>
            </a:r>
            <a:r>
              <a:rPr lang="en-US" altLang="ko-KR" sz="500" dirty="0" err="1"/>
              <a:t>VBO_DummyMesh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 err="1"/>
              <a:t>glBufferData</a:t>
            </a:r>
            <a:r>
              <a:rPr lang="en-US" altLang="ko-KR" sz="500" dirty="0"/>
              <a:t>(GL_ARRAY_BUFFER, </a:t>
            </a:r>
            <a:r>
              <a:rPr lang="en-US" altLang="ko-KR" sz="500" dirty="0" err="1"/>
              <a:t>sizeof</a:t>
            </a:r>
            <a:r>
              <a:rPr lang="en-US" altLang="ko-KR" sz="500" dirty="0"/>
              <a:t>(float)*(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 * 3, vertices, GL_STATIC_DRAW);</a:t>
            </a:r>
            <a:endParaRPr lang="ko-KR" altLang="en-US" sz="500" dirty="0"/>
          </a:p>
        </p:txBody>
      </p:sp>
      <p:sp>
        <p:nvSpPr>
          <p:cNvPr id="4" name="TextBox 3"/>
          <p:cNvSpPr txBox="1"/>
          <p:nvPr/>
        </p:nvSpPr>
        <p:spPr>
          <a:xfrm>
            <a:off x="7853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VBO </a:t>
            </a:r>
            <a:r>
              <a:rPr lang="ko-KR" altLang="en-US" dirty="0" smtClean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26876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attrribPosition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 </a:t>
            </a:r>
          </a:p>
          <a:p>
            <a:endParaRPr lang="ko-KR" altLang="en-US" dirty="0"/>
          </a:p>
          <a:p>
            <a:r>
              <a:rPr lang="en-US" altLang="ko-KR" dirty="0" err="1" smtClean="0"/>
              <a:t>glEnableVertexAttribArray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attrribPosition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VBO_DummyMesh</a:t>
            </a:r>
            <a:r>
              <a:rPr lang="en-US" altLang="ko-KR" dirty="0"/>
              <a:t>);</a:t>
            </a:r>
          </a:p>
          <a:p>
            <a:r>
              <a:rPr lang="en-US" altLang="ko-KR" dirty="0" err="1" smtClean="0"/>
              <a:t>glVertexAttribPointer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attrribPosition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 smtClean="0"/>
              <a:t>렌더링</a:t>
            </a:r>
            <a:r>
              <a:rPr lang="ko-KR" altLang="en-US" dirty="0" smtClean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0345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291708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 smtClean="0"/>
              <a:t>glEnableVertexAttribArray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 smtClean="0"/>
              <a:t>glVertexAttribPointer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 smtClean="0"/>
              <a:t>렌더링</a:t>
            </a:r>
            <a:r>
              <a:rPr lang="ko-KR" altLang="en-US" dirty="0" smtClean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9442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672580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 구현</a:t>
            </a:r>
            <a:endParaRPr lang="en-US" altLang="ko-KR" dirty="0" smtClean="0"/>
          </a:p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쉐이더에서</a:t>
            </a:r>
            <a:r>
              <a:rPr lang="ko-KR" altLang="en-US" dirty="0"/>
              <a:t> </a:t>
            </a:r>
            <a:r>
              <a:rPr lang="en-US" altLang="ko-KR" dirty="0" smtClean="0"/>
              <a:t>sin(radian) </a:t>
            </a:r>
            <a:r>
              <a:rPr lang="ko-KR" altLang="en-US" dirty="0" smtClean="0"/>
              <a:t>함수를 사용하여 아래와 같은 그림 출력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"/>
          <a:stretch/>
        </p:blipFill>
        <p:spPr bwMode="auto">
          <a:xfrm>
            <a:off x="2195736" y="3302000"/>
            <a:ext cx="4608512" cy="34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프레그먼트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을 적용하여 아래와 같이 컬러 적용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/>
          <a:stretch/>
        </p:blipFill>
        <p:spPr bwMode="auto">
          <a:xfrm>
            <a:off x="1979712" y="2852935"/>
            <a:ext cx="4968552" cy="369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8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메시를</a:t>
            </a:r>
            <a:r>
              <a:rPr lang="ko-KR" altLang="en-US" dirty="0" smtClean="0"/>
              <a:t> 좀더 잘게 </a:t>
            </a:r>
            <a:r>
              <a:rPr lang="ko-KR" altLang="en-US" dirty="0" err="1" smtClean="0"/>
              <a:t>쪼게어</a:t>
            </a:r>
            <a:r>
              <a:rPr lang="ko-KR" altLang="en-US" dirty="0" smtClean="0"/>
              <a:t> 보자</a:t>
            </a:r>
            <a:endParaRPr lang="en-US" altLang="ko-KR" dirty="0" smtClean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pointCountX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32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pointCountY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32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"/>
          <a:stretch/>
        </p:blipFill>
        <p:spPr bwMode="auto">
          <a:xfrm>
            <a:off x="2555776" y="3404963"/>
            <a:ext cx="4392488" cy="327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6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Primitive </a:t>
            </a:r>
            <a:r>
              <a:rPr lang="ko-KR" altLang="en-US" dirty="0" smtClean="0"/>
              <a:t>를 아래와 같이 변경</a:t>
            </a:r>
            <a:endParaRPr lang="en-US" altLang="ko-KR" dirty="0" smtClean="0"/>
          </a:p>
          <a:p>
            <a:pPr lvl="1"/>
            <a:r>
              <a:rPr lang="en-US" altLang="ko-KR" sz="2000" dirty="0" err="1"/>
              <a:t>glDrawArrays</a:t>
            </a:r>
            <a:r>
              <a:rPr lang="en-US" altLang="ko-KR" sz="2000" dirty="0"/>
              <a:t>(GL_TRIANGLES, 0, </a:t>
            </a:r>
            <a:r>
              <a:rPr lang="en-US" altLang="ko-KR" sz="2000" dirty="0" err="1"/>
              <a:t>gDummyVertexCount</a:t>
            </a:r>
            <a:r>
              <a:rPr lang="en-US" altLang="ko-KR" sz="2000" dirty="0"/>
              <a:t>);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"/>
          <a:stretch/>
        </p:blipFill>
        <p:spPr bwMode="auto">
          <a:xfrm>
            <a:off x="1979712" y="2663552"/>
            <a:ext cx="5328592" cy="393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9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uniform </a:t>
            </a:r>
            <a:r>
              <a:rPr lang="ko-KR" altLang="en-US" dirty="0" smtClean="0"/>
              <a:t>값을 주어 </a:t>
            </a:r>
            <a:r>
              <a:rPr lang="en-US" altLang="ko-KR" dirty="0" smtClean="0"/>
              <a:t>Lecture5 </a:t>
            </a:r>
            <a:r>
              <a:rPr lang="ko-KR" altLang="en-US" dirty="0" smtClean="0"/>
              <a:t>때와 같이 움직여 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4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쉐이더만</a:t>
            </a:r>
            <a:r>
              <a:rPr lang="ko-KR" altLang="en-US" dirty="0" smtClean="0"/>
              <a:t> 사용하여 화면 가운데를 중심으로 물결이 </a:t>
            </a:r>
            <a:r>
              <a:rPr lang="ko-KR" altLang="en-US" dirty="0" err="1" smtClean="0"/>
              <a:t>퍼저</a:t>
            </a:r>
            <a:r>
              <a:rPr lang="ko-KR" altLang="en-US" dirty="0" smtClean="0"/>
              <a:t> 나가는 효과 구현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4" t="27211" r="24620" b="24830"/>
          <a:stretch/>
        </p:blipFill>
        <p:spPr bwMode="auto">
          <a:xfrm>
            <a:off x="2339752" y="2708920"/>
            <a:ext cx="4826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9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수많은 삼각형들로 이루어진 </a:t>
            </a:r>
            <a:r>
              <a:rPr lang="ko-KR" altLang="en-US" dirty="0" err="1" smtClean="0"/>
              <a:t>메시를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쉐이더를</a:t>
            </a:r>
            <a:r>
              <a:rPr lang="ko-KR" altLang="en-US" dirty="0" smtClean="0"/>
              <a:t> 이용하여 효과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</a:t>
            </a:r>
            <a:r>
              <a:rPr lang="ko-KR" altLang="en-US" dirty="0"/>
              <a:t>튼</a:t>
            </a:r>
          </a:p>
        </p:txBody>
      </p:sp>
    </p:spTree>
    <p:extLst>
      <p:ext uri="{BB962C8B-B14F-4D97-AF65-F5344CB8AC3E}">
        <p14:creationId xmlns:p14="http://schemas.microsoft.com/office/powerpoint/2010/main" val="144992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지금까지는 적은 수의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들만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Fragment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실습을 위한 내용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348054" y="2996952"/>
            <a:ext cx="6336704" cy="3528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40752" y="3821299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40752" y="5537968"/>
            <a:ext cx="216024" cy="216024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262731" y="3821299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62731" y="5537968"/>
            <a:ext cx="216024" cy="216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77656" y="3551395"/>
            <a:ext cx="185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</a:t>
            </a:r>
            <a:r>
              <a:rPr lang="en-US" altLang="ko-KR" sz="1200" dirty="0" smtClean="0">
                <a:solidFill>
                  <a:srgbClr val="FF0000"/>
                </a:solidFill>
              </a:rPr>
              <a:t>0.0f, 1.f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609308" y="5258410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</a:t>
            </a:r>
            <a:r>
              <a:rPr lang="en-US" altLang="ko-KR" sz="1200" dirty="0" smtClean="0">
                <a:solidFill>
                  <a:srgbClr val="3333CC"/>
                </a:solidFill>
              </a:rPr>
              <a:t>0.0f, 0.0f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93804" y="3551394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1.0f, 1.0f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435294" y="5268949"/>
            <a:ext cx="1870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</a:t>
            </a:r>
            <a:r>
              <a:rPr lang="en-US" altLang="ko-KR" sz="1200" dirty="0" smtClean="0">
                <a:solidFill>
                  <a:srgbClr val="CC0099"/>
                </a:solidFill>
              </a:rPr>
              <a:t>1.0f, 0.0f </a:t>
            </a:r>
            <a:endParaRPr lang="ko-KR" altLang="en-US" sz="1200" dirty="0"/>
          </a:p>
        </p:txBody>
      </p:sp>
      <p:cxnSp>
        <p:nvCxnSpPr>
          <p:cNvPr id="3" name="직선 연결선 2"/>
          <p:cNvCxnSpPr>
            <a:stCxn id="12" idx="6"/>
            <a:endCxn id="14" idx="2"/>
          </p:cNvCxnSpPr>
          <p:nvPr/>
        </p:nvCxnSpPr>
        <p:spPr>
          <a:xfrm>
            <a:off x="2656776" y="3929311"/>
            <a:ext cx="360595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4"/>
            <a:endCxn id="13" idx="0"/>
          </p:cNvCxnSpPr>
          <p:nvPr/>
        </p:nvCxnSpPr>
        <p:spPr>
          <a:xfrm>
            <a:off x="2548764" y="4037323"/>
            <a:ext cx="0" cy="15006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4" idx="4"/>
            <a:endCxn id="18" idx="0"/>
          </p:cNvCxnSpPr>
          <p:nvPr/>
        </p:nvCxnSpPr>
        <p:spPr>
          <a:xfrm>
            <a:off x="6370743" y="4037323"/>
            <a:ext cx="0" cy="15006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3" idx="6"/>
            <a:endCxn id="18" idx="2"/>
          </p:cNvCxnSpPr>
          <p:nvPr/>
        </p:nvCxnSpPr>
        <p:spPr>
          <a:xfrm>
            <a:off x="2656776" y="5645980"/>
            <a:ext cx="360595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수의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만으로 아래와 같이 물결 치는 표현이 가능할까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39499" y="1412764"/>
            <a:ext cx="6888885" cy="489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198440" y="3411235"/>
            <a:ext cx="4966346" cy="2910100"/>
            <a:chOff x="2472463" y="2381139"/>
            <a:chExt cx="4038003" cy="1932693"/>
          </a:xfrm>
        </p:grpSpPr>
        <p:sp>
          <p:nvSpPr>
            <p:cNvPr id="5" name="타원 4"/>
            <p:cNvSpPr/>
            <p:nvPr/>
          </p:nvSpPr>
          <p:spPr>
            <a:xfrm>
              <a:off x="2472463" y="2381139"/>
              <a:ext cx="216024" cy="216024"/>
            </a:xfrm>
            <a:prstGeom prst="ellipse">
              <a:avLst/>
            </a:prstGeom>
            <a:solidFill>
              <a:srgbClr val="FF0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472463" y="4097808"/>
              <a:ext cx="216024" cy="216024"/>
            </a:xfrm>
            <a:prstGeom prst="ellipse">
              <a:avLst/>
            </a:prstGeom>
            <a:solidFill>
              <a:srgbClr val="3333CC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294442" y="2381139"/>
              <a:ext cx="216024" cy="21602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294442" y="4097808"/>
              <a:ext cx="216024" cy="216024"/>
            </a:xfrm>
            <a:prstGeom prst="ellipse">
              <a:avLst/>
            </a:prstGeom>
            <a:solidFill>
              <a:srgbClr val="7030A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5" idx="6"/>
              <a:endCxn id="7" idx="2"/>
            </p:cNvCxnSpPr>
            <p:nvPr/>
          </p:nvCxnSpPr>
          <p:spPr>
            <a:xfrm>
              <a:off x="2688487" y="2489151"/>
              <a:ext cx="360595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5" idx="4"/>
              <a:endCxn id="6" idx="0"/>
            </p:cNvCxnSpPr>
            <p:nvPr/>
          </p:nvCxnSpPr>
          <p:spPr>
            <a:xfrm>
              <a:off x="2580475" y="2597163"/>
              <a:ext cx="0" cy="150064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7" idx="4"/>
              <a:endCxn id="8" idx="0"/>
            </p:cNvCxnSpPr>
            <p:nvPr/>
          </p:nvCxnSpPr>
          <p:spPr>
            <a:xfrm>
              <a:off x="6402454" y="2597163"/>
              <a:ext cx="0" cy="150064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6" idx="6"/>
              <a:endCxn id="8" idx="2"/>
            </p:cNvCxnSpPr>
            <p:nvPr/>
          </p:nvCxnSpPr>
          <p:spPr>
            <a:xfrm>
              <a:off x="2688487" y="4205820"/>
              <a:ext cx="360595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7" idx="3"/>
              <a:endCxn id="6" idx="7"/>
            </p:cNvCxnSpPr>
            <p:nvPr/>
          </p:nvCxnSpPr>
          <p:spPr>
            <a:xfrm flipH="1">
              <a:off x="2656851" y="2565527"/>
              <a:ext cx="3669227" cy="156391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자유형 24"/>
          <p:cNvSpPr/>
          <p:nvPr/>
        </p:nvSpPr>
        <p:spPr>
          <a:xfrm>
            <a:off x="2319032" y="2924944"/>
            <a:ext cx="4726112" cy="3493214"/>
          </a:xfrm>
          <a:custGeom>
            <a:avLst/>
            <a:gdLst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12" h="3493214">
                <a:moveTo>
                  <a:pt x="0" y="636998"/>
                </a:moveTo>
                <a:cubicBezTo>
                  <a:pt x="297950" y="321923"/>
                  <a:pt x="585627" y="27399"/>
                  <a:pt x="1171254" y="0"/>
                </a:cubicBezTo>
                <a:cubicBezTo>
                  <a:pt x="1784278" y="0"/>
                  <a:pt x="2510320" y="1119883"/>
                  <a:pt x="3318553" y="1109609"/>
                </a:cubicBezTo>
                <a:cubicBezTo>
                  <a:pt x="4044593" y="1092486"/>
                  <a:pt x="4441861" y="633573"/>
                  <a:pt x="4726112" y="133564"/>
                </a:cubicBezTo>
                <a:lnTo>
                  <a:pt x="4726112" y="2702103"/>
                </a:lnTo>
                <a:cubicBezTo>
                  <a:pt x="4256926" y="3171291"/>
                  <a:pt x="3828835" y="3486364"/>
                  <a:pt x="3318553" y="3493214"/>
                </a:cubicBezTo>
                <a:cubicBezTo>
                  <a:pt x="2441824" y="3472665"/>
                  <a:pt x="1893870" y="2753474"/>
                  <a:pt x="1181528" y="2753474"/>
                </a:cubicBezTo>
                <a:cubicBezTo>
                  <a:pt x="585626" y="2743200"/>
                  <a:pt x="369869" y="2917861"/>
                  <a:pt x="10274" y="3246634"/>
                </a:cubicBezTo>
                <a:cubicBezTo>
                  <a:pt x="6849" y="2376755"/>
                  <a:pt x="3425" y="1506877"/>
                  <a:pt x="0" y="636998"/>
                </a:cubicBez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  <a:alpha val="62000"/>
                </a:schemeClr>
              </a:gs>
              <a:gs pos="50000">
                <a:schemeClr val="lt1">
                  <a:shade val="67500"/>
                  <a:satMod val="115000"/>
                  <a:alpha val="56000"/>
                </a:schemeClr>
              </a:gs>
              <a:gs pos="100000">
                <a:schemeClr val="lt1">
                  <a:shade val="100000"/>
                  <a:satMod val="115000"/>
                  <a:alpha val="71000"/>
                </a:scheme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버텍스가</a:t>
            </a:r>
            <a:r>
              <a:rPr lang="ko-KR" altLang="en-US" dirty="0" smtClean="0"/>
              <a:t> 커버하는 </a:t>
            </a:r>
            <a:r>
              <a:rPr lang="ko-KR" altLang="en-US" dirty="0" err="1" smtClean="0"/>
              <a:t>프레그먼트</a:t>
            </a:r>
            <a:r>
              <a:rPr lang="ko-KR" altLang="en-US" dirty="0" smtClean="0"/>
              <a:t> 영역이 충분히 크다면 </a:t>
            </a:r>
            <a:r>
              <a:rPr lang="ko-KR" altLang="en-US" dirty="0" err="1" smtClean="0"/>
              <a:t>프레그먼트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쉐이더로</a:t>
            </a:r>
            <a:r>
              <a:rPr lang="ko-KR" altLang="en-US" dirty="0" smtClean="0"/>
              <a:t> 가</a:t>
            </a:r>
            <a:r>
              <a:rPr lang="ko-KR" altLang="en-US" dirty="0"/>
              <a:t>능</a:t>
            </a:r>
          </a:p>
        </p:txBody>
      </p:sp>
      <p:sp>
        <p:nvSpPr>
          <p:cNvPr id="5" name="타원 4"/>
          <p:cNvSpPr/>
          <p:nvPr/>
        </p:nvSpPr>
        <p:spPr>
          <a:xfrm>
            <a:off x="2198440" y="2708920"/>
            <a:ext cx="265688" cy="325272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198440" y="6302902"/>
            <a:ext cx="265688" cy="325272"/>
          </a:xfrm>
          <a:prstGeom prst="ellipse">
            <a:avLst/>
          </a:prstGeom>
          <a:solidFill>
            <a:srgbClr val="3333CC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99098" y="2708920"/>
            <a:ext cx="265688" cy="3252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899098" y="6302902"/>
            <a:ext cx="265688" cy="325272"/>
          </a:xfrm>
          <a:prstGeom prst="ellipse">
            <a:avLst/>
          </a:prstGeom>
          <a:solidFill>
            <a:srgbClr val="7030A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>
            <a:off x="2464128" y="2871556"/>
            <a:ext cx="443497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6" idx="0"/>
          </p:cNvCxnSpPr>
          <p:nvPr/>
        </p:nvCxnSpPr>
        <p:spPr>
          <a:xfrm>
            <a:off x="2331284" y="3034192"/>
            <a:ext cx="0" cy="32687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  <a:endCxn id="8" idx="0"/>
          </p:cNvCxnSpPr>
          <p:nvPr/>
        </p:nvCxnSpPr>
        <p:spPr>
          <a:xfrm>
            <a:off x="7031942" y="3034192"/>
            <a:ext cx="0" cy="32687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8" idx="2"/>
          </p:cNvCxnSpPr>
          <p:nvPr/>
        </p:nvCxnSpPr>
        <p:spPr>
          <a:xfrm>
            <a:off x="2464128" y="6465538"/>
            <a:ext cx="443497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6" idx="7"/>
          </p:cNvCxnSpPr>
          <p:nvPr/>
        </p:nvCxnSpPr>
        <p:spPr>
          <a:xfrm flipH="1">
            <a:off x="2425219" y="2986557"/>
            <a:ext cx="4512788" cy="33639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2319032" y="2924944"/>
            <a:ext cx="4726112" cy="3493214"/>
          </a:xfrm>
          <a:custGeom>
            <a:avLst/>
            <a:gdLst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12" h="3493214">
                <a:moveTo>
                  <a:pt x="0" y="636998"/>
                </a:moveTo>
                <a:cubicBezTo>
                  <a:pt x="297950" y="321923"/>
                  <a:pt x="585627" y="27399"/>
                  <a:pt x="1171254" y="0"/>
                </a:cubicBezTo>
                <a:cubicBezTo>
                  <a:pt x="1784278" y="0"/>
                  <a:pt x="2510320" y="1119883"/>
                  <a:pt x="3318553" y="1109609"/>
                </a:cubicBezTo>
                <a:cubicBezTo>
                  <a:pt x="4044593" y="1092486"/>
                  <a:pt x="4441861" y="633573"/>
                  <a:pt x="4726112" y="133564"/>
                </a:cubicBezTo>
                <a:lnTo>
                  <a:pt x="4726112" y="2702103"/>
                </a:lnTo>
                <a:cubicBezTo>
                  <a:pt x="4256926" y="3171291"/>
                  <a:pt x="3828835" y="3486364"/>
                  <a:pt x="3318553" y="3493214"/>
                </a:cubicBezTo>
                <a:cubicBezTo>
                  <a:pt x="2441824" y="3472665"/>
                  <a:pt x="1893870" y="2753474"/>
                  <a:pt x="1181528" y="2753474"/>
                </a:cubicBezTo>
                <a:cubicBezTo>
                  <a:pt x="585626" y="2743200"/>
                  <a:pt x="369869" y="2917861"/>
                  <a:pt x="10274" y="3246634"/>
                </a:cubicBezTo>
                <a:cubicBezTo>
                  <a:pt x="6849" y="2376755"/>
                  <a:pt x="3425" y="1506877"/>
                  <a:pt x="0" y="636998"/>
                </a:cubicBez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  <a:alpha val="62000"/>
                </a:schemeClr>
              </a:gs>
              <a:gs pos="50000">
                <a:schemeClr val="lt1">
                  <a:shade val="67500"/>
                  <a:satMod val="115000"/>
                  <a:alpha val="56000"/>
                </a:schemeClr>
              </a:gs>
              <a:gs pos="100000">
                <a:schemeClr val="lt1">
                  <a:shade val="100000"/>
                  <a:satMod val="115000"/>
                  <a:alpha val="71000"/>
                </a:scheme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프레그먼트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pPr lvl="1"/>
            <a:r>
              <a:rPr lang="ko-KR" altLang="en-US" dirty="0" err="1"/>
              <a:t>프레그먼트</a:t>
            </a:r>
            <a:r>
              <a:rPr lang="ko-KR" altLang="en-US" dirty="0"/>
              <a:t> 취소작업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계산 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화면에 </a:t>
            </a:r>
            <a:r>
              <a:rPr lang="en-US" altLang="ko-KR" dirty="0" smtClean="0"/>
              <a:t>500X500 </a:t>
            </a:r>
            <a:r>
              <a:rPr lang="ko-KR" altLang="en-US" dirty="0" err="1" smtClean="0"/>
              <a:t>프레그먼트</a:t>
            </a:r>
            <a:r>
              <a:rPr lang="ko-KR" altLang="en-US" dirty="0" smtClean="0"/>
              <a:t> 커버 시 </a:t>
            </a:r>
            <a:r>
              <a:rPr lang="en-US" altLang="ko-KR" dirty="0" smtClean="0"/>
              <a:t>500X500</a:t>
            </a:r>
            <a:r>
              <a:rPr lang="ko-KR" altLang="en-US" dirty="0" smtClean="0"/>
              <a:t>만큼의 연산 필요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쉐이딩</a:t>
            </a:r>
            <a:r>
              <a:rPr lang="ko-KR" altLang="en-US" dirty="0" smtClean="0"/>
              <a:t> 어려움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9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깃발이 펄럭이는 효과를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쉐이더에서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grpSp>
        <p:nvGrpSpPr>
          <p:cNvPr id="393" name="그룹 392"/>
          <p:cNvGrpSpPr/>
          <p:nvPr/>
        </p:nvGrpSpPr>
        <p:grpSpPr>
          <a:xfrm>
            <a:off x="2267744" y="2996952"/>
            <a:ext cx="4881793" cy="3319484"/>
            <a:chOff x="1717796" y="3068960"/>
            <a:chExt cx="4881793" cy="3319484"/>
          </a:xfrm>
        </p:grpSpPr>
        <p:sp>
          <p:nvSpPr>
            <p:cNvPr id="13" name="타원 12"/>
            <p:cNvSpPr/>
            <p:nvPr/>
          </p:nvSpPr>
          <p:spPr>
            <a:xfrm>
              <a:off x="172081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72081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34215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334215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13" idx="6"/>
              <a:endCxn id="15" idx="2"/>
            </p:cNvCxnSpPr>
            <p:nvPr/>
          </p:nvCxnSpPr>
          <p:spPr>
            <a:xfrm>
              <a:off x="1755483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4"/>
              <a:endCxn id="14" idx="0"/>
            </p:cNvCxnSpPr>
            <p:nvPr/>
          </p:nvCxnSpPr>
          <p:spPr>
            <a:xfrm>
              <a:off x="173814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5" idx="4"/>
              <a:endCxn id="16" idx="0"/>
            </p:cNvCxnSpPr>
            <p:nvPr/>
          </p:nvCxnSpPr>
          <p:spPr>
            <a:xfrm>
              <a:off x="2351550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4" idx="6"/>
              <a:endCxn id="16" idx="2"/>
            </p:cNvCxnSpPr>
            <p:nvPr/>
          </p:nvCxnSpPr>
          <p:spPr>
            <a:xfrm>
              <a:off x="1755483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5" idx="3"/>
              <a:endCxn id="14" idx="7"/>
            </p:cNvCxnSpPr>
            <p:nvPr/>
          </p:nvCxnSpPr>
          <p:spPr>
            <a:xfrm flipH="1">
              <a:off x="1750406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2952220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52220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7" idx="2"/>
            </p:cNvCxnSpPr>
            <p:nvPr/>
          </p:nvCxnSpPr>
          <p:spPr>
            <a:xfrm>
              <a:off x="2373488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7" idx="4"/>
              <a:endCxn id="28" idx="0"/>
            </p:cNvCxnSpPr>
            <p:nvPr/>
          </p:nvCxnSpPr>
          <p:spPr>
            <a:xfrm>
              <a:off x="2969555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8" idx="2"/>
            </p:cNvCxnSpPr>
            <p:nvPr/>
          </p:nvCxnSpPr>
          <p:spPr>
            <a:xfrm>
              <a:off x="2373488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3"/>
            </p:cNvCxnSpPr>
            <p:nvPr/>
          </p:nvCxnSpPr>
          <p:spPr>
            <a:xfrm flipH="1">
              <a:off x="2368411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3555309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3555309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2"/>
            </p:cNvCxnSpPr>
            <p:nvPr/>
          </p:nvCxnSpPr>
          <p:spPr>
            <a:xfrm>
              <a:off x="2976577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4" idx="4"/>
              <a:endCxn id="45" idx="0"/>
            </p:cNvCxnSpPr>
            <p:nvPr/>
          </p:nvCxnSpPr>
          <p:spPr>
            <a:xfrm>
              <a:off x="3572644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45" idx="2"/>
            </p:cNvCxnSpPr>
            <p:nvPr/>
          </p:nvCxnSpPr>
          <p:spPr>
            <a:xfrm>
              <a:off x="2976577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44" idx="3"/>
            </p:cNvCxnSpPr>
            <p:nvPr/>
          </p:nvCxnSpPr>
          <p:spPr>
            <a:xfrm flipH="1">
              <a:off x="2971500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415645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15645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1" idx="2"/>
            </p:cNvCxnSpPr>
            <p:nvPr/>
          </p:nvCxnSpPr>
          <p:spPr>
            <a:xfrm>
              <a:off x="3577721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51" idx="4"/>
              <a:endCxn id="52" idx="0"/>
            </p:cNvCxnSpPr>
            <p:nvPr/>
          </p:nvCxnSpPr>
          <p:spPr>
            <a:xfrm>
              <a:off x="417378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5" idx="6"/>
              <a:endCxn id="52" idx="2"/>
            </p:cNvCxnSpPr>
            <p:nvPr/>
          </p:nvCxnSpPr>
          <p:spPr>
            <a:xfrm flipV="1">
              <a:off x="3589979" y="3504978"/>
              <a:ext cx="566474" cy="27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51" idx="3"/>
            </p:cNvCxnSpPr>
            <p:nvPr/>
          </p:nvCxnSpPr>
          <p:spPr>
            <a:xfrm flipH="1">
              <a:off x="3572644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4759542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759542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>
              <a:endCxn id="58" idx="2"/>
            </p:cNvCxnSpPr>
            <p:nvPr/>
          </p:nvCxnSpPr>
          <p:spPr>
            <a:xfrm>
              <a:off x="4180810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8" idx="4"/>
              <a:endCxn id="59" idx="0"/>
            </p:cNvCxnSpPr>
            <p:nvPr/>
          </p:nvCxnSpPr>
          <p:spPr>
            <a:xfrm>
              <a:off x="4776877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2" idx="6"/>
              <a:endCxn id="59" idx="2"/>
            </p:cNvCxnSpPr>
            <p:nvPr/>
          </p:nvCxnSpPr>
          <p:spPr>
            <a:xfrm>
              <a:off x="4191123" y="3504978"/>
              <a:ext cx="56841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8" idx="3"/>
            </p:cNvCxnSpPr>
            <p:nvPr/>
          </p:nvCxnSpPr>
          <p:spPr>
            <a:xfrm flipH="1">
              <a:off x="4175733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5360686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360686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2"/>
            </p:cNvCxnSpPr>
            <p:nvPr/>
          </p:nvCxnSpPr>
          <p:spPr>
            <a:xfrm>
              <a:off x="4781954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65" idx="4"/>
              <a:endCxn id="66" idx="0"/>
            </p:cNvCxnSpPr>
            <p:nvPr/>
          </p:nvCxnSpPr>
          <p:spPr>
            <a:xfrm>
              <a:off x="5378021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endCxn id="66" idx="2"/>
            </p:cNvCxnSpPr>
            <p:nvPr/>
          </p:nvCxnSpPr>
          <p:spPr>
            <a:xfrm>
              <a:off x="4781954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5" idx="3"/>
            </p:cNvCxnSpPr>
            <p:nvPr/>
          </p:nvCxnSpPr>
          <p:spPr>
            <a:xfrm flipH="1">
              <a:off x="4776877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5963775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5963775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>
              <a:endCxn id="72" idx="2"/>
            </p:cNvCxnSpPr>
            <p:nvPr/>
          </p:nvCxnSpPr>
          <p:spPr>
            <a:xfrm>
              <a:off x="5385043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72" idx="4"/>
              <a:endCxn id="73" idx="0"/>
            </p:cNvCxnSpPr>
            <p:nvPr/>
          </p:nvCxnSpPr>
          <p:spPr>
            <a:xfrm>
              <a:off x="5981110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endCxn id="73" idx="2"/>
            </p:cNvCxnSpPr>
            <p:nvPr/>
          </p:nvCxnSpPr>
          <p:spPr>
            <a:xfrm>
              <a:off x="5385043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2" idx="3"/>
            </p:cNvCxnSpPr>
            <p:nvPr/>
          </p:nvCxnSpPr>
          <p:spPr>
            <a:xfrm flipH="1">
              <a:off x="5379966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6564919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6564919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endCxn id="79" idx="2"/>
            </p:cNvCxnSpPr>
            <p:nvPr/>
          </p:nvCxnSpPr>
          <p:spPr>
            <a:xfrm>
              <a:off x="5986187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79" idx="4"/>
              <a:endCxn id="80" idx="0"/>
            </p:cNvCxnSpPr>
            <p:nvPr/>
          </p:nvCxnSpPr>
          <p:spPr>
            <a:xfrm>
              <a:off x="6582254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endCxn id="80" idx="2"/>
            </p:cNvCxnSpPr>
            <p:nvPr/>
          </p:nvCxnSpPr>
          <p:spPr>
            <a:xfrm>
              <a:off x="5986187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79" idx="3"/>
            </p:cNvCxnSpPr>
            <p:nvPr/>
          </p:nvCxnSpPr>
          <p:spPr>
            <a:xfrm flipH="1">
              <a:off x="5981110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1717796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2331198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endCxn id="94" idx="0"/>
            </p:cNvCxnSpPr>
            <p:nvPr/>
          </p:nvCxnSpPr>
          <p:spPr>
            <a:xfrm>
              <a:off x="1735131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endCxn id="96" idx="0"/>
            </p:cNvCxnSpPr>
            <p:nvPr/>
          </p:nvCxnSpPr>
          <p:spPr>
            <a:xfrm>
              <a:off x="2348533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4" idx="6"/>
              <a:endCxn id="96" idx="2"/>
            </p:cNvCxnSpPr>
            <p:nvPr/>
          </p:nvCxnSpPr>
          <p:spPr>
            <a:xfrm>
              <a:off x="1752466" y="39082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endCxn id="94" idx="7"/>
            </p:cNvCxnSpPr>
            <p:nvPr/>
          </p:nvCxnSpPr>
          <p:spPr>
            <a:xfrm flipH="1">
              <a:off x="1747389" y="35162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>
              <a:off x="2949203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endCxn id="104" idx="0"/>
            </p:cNvCxnSpPr>
            <p:nvPr/>
          </p:nvCxnSpPr>
          <p:spPr>
            <a:xfrm>
              <a:off x="2966538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endCxn id="104" idx="2"/>
            </p:cNvCxnSpPr>
            <p:nvPr/>
          </p:nvCxnSpPr>
          <p:spPr>
            <a:xfrm>
              <a:off x="2370471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2365394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3552292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endCxn id="111" idx="0"/>
            </p:cNvCxnSpPr>
            <p:nvPr/>
          </p:nvCxnSpPr>
          <p:spPr>
            <a:xfrm>
              <a:off x="3569627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endCxn id="111" idx="2"/>
            </p:cNvCxnSpPr>
            <p:nvPr/>
          </p:nvCxnSpPr>
          <p:spPr>
            <a:xfrm>
              <a:off x="2973560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2968483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4153436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endCxn id="118" idx="0"/>
            </p:cNvCxnSpPr>
            <p:nvPr/>
          </p:nvCxnSpPr>
          <p:spPr>
            <a:xfrm>
              <a:off x="4170771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endCxn id="118" idx="2"/>
            </p:cNvCxnSpPr>
            <p:nvPr/>
          </p:nvCxnSpPr>
          <p:spPr>
            <a:xfrm>
              <a:off x="3574704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3569627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타원 124"/>
            <p:cNvSpPr/>
            <p:nvPr/>
          </p:nvSpPr>
          <p:spPr>
            <a:xfrm>
              <a:off x="4756525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endCxn id="125" idx="0"/>
            </p:cNvCxnSpPr>
            <p:nvPr/>
          </p:nvCxnSpPr>
          <p:spPr>
            <a:xfrm>
              <a:off x="4773860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25" idx="2"/>
            </p:cNvCxnSpPr>
            <p:nvPr/>
          </p:nvCxnSpPr>
          <p:spPr>
            <a:xfrm>
              <a:off x="4177793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4172716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/>
            <p:cNvSpPr/>
            <p:nvPr/>
          </p:nvSpPr>
          <p:spPr>
            <a:xfrm>
              <a:off x="5357669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>
              <a:endCxn id="132" idx="0"/>
            </p:cNvCxnSpPr>
            <p:nvPr/>
          </p:nvCxnSpPr>
          <p:spPr>
            <a:xfrm>
              <a:off x="5375004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endCxn id="132" idx="2"/>
            </p:cNvCxnSpPr>
            <p:nvPr/>
          </p:nvCxnSpPr>
          <p:spPr>
            <a:xfrm>
              <a:off x="4778937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4773860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/>
            <p:cNvSpPr/>
            <p:nvPr/>
          </p:nvSpPr>
          <p:spPr>
            <a:xfrm>
              <a:off x="5960758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/>
            <p:cNvCxnSpPr>
              <a:endCxn id="139" idx="0"/>
            </p:cNvCxnSpPr>
            <p:nvPr/>
          </p:nvCxnSpPr>
          <p:spPr>
            <a:xfrm>
              <a:off x="5978093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endCxn id="139" idx="2"/>
            </p:cNvCxnSpPr>
            <p:nvPr/>
          </p:nvCxnSpPr>
          <p:spPr>
            <a:xfrm>
              <a:off x="5382026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5376949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145"/>
            <p:cNvSpPr/>
            <p:nvPr/>
          </p:nvSpPr>
          <p:spPr>
            <a:xfrm>
              <a:off x="6561902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>
              <a:endCxn id="146" idx="0"/>
            </p:cNvCxnSpPr>
            <p:nvPr/>
          </p:nvCxnSpPr>
          <p:spPr>
            <a:xfrm>
              <a:off x="6579237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endCxn id="146" idx="2"/>
            </p:cNvCxnSpPr>
            <p:nvPr/>
          </p:nvCxnSpPr>
          <p:spPr>
            <a:xfrm>
              <a:off x="5983170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5978093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>
              <a:off x="1717796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2331198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/>
            <p:cNvCxnSpPr>
              <a:endCxn id="160" idx="0"/>
            </p:cNvCxnSpPr>
            <p:nvPr/>
          </p:nvCxnSpPr>
          <p:spPr>
            <a:xfrm>
              <a:off x="1735131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>
              <a:endCxn id="161" idx="0"/>
            </p:cNvCxnSpPr>
            <p:nvPr/>
          </p:nvCxnSpPr>
          <p:spPr>
            <a:xfrm>
              <a:off x="2348533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60" idx="6"/>
              <a:endCxn id="161" idx="2"/>
            </p:cNvCxnSpPr>
            <p:nvPr/>
          </p:nvCxnSpPr>
          <p:spPr>
            <a:xfrm>
              <a:off x="1752466" y="431835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endCxn id="160" idx="7"/>
            </p:cNvCxnSpPr>
            <p:nvPr/>
          </p:nvCxnSpPr>
          <p:spPr>
            <a:xfrm flipH="1">
              <a:off x="1747389" y="392639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타원 165"/>
            <p:cNvSpPr/>
            <p:nvPr/>
          </p:nvSpPr>
          <p:spPr>
            <a:xfrm>
              <a:off x="2949203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>
              <a:endCxn id="166" idx="0"/>
            </p:cNvCxnSpPr>
            <p:nvPr/>
          </p:nvCxnSpPr>
          <p:spPr>
            <a:xfrm>
              <a:off x="2966538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endCxn id="166" idx="2"/>
            </p:cNvCxnSpPr>
            <p:nvPr/>
          </p:nvCxnSpPr>
          <p:spPr>
            <a:xfrm>
              <a:off x="2370471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2365394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3552292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/>
            <p:cNvCxnSpPr>
              <a:endCxn id="170" idx="0"/>
            </p:cNvCxnSpPr>
            <p:nvPr/>
          </p:nvCxnSpPr>
          <p:spPr>
            <a:xfrm>
              <a:off x="3569627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endCxn id="170" idx="2"/>
            </p:cNvCxnSpPr>
            <p:nvPr/>
          </p:nvCxnSpPr>
          <p:spPr>
            <a:xfrm>
              <a:off x="2973560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flipH="1">
              <a:off x="2968483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4153436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endCxn id="174" idx="0"/>
            </p:cNvCxnSpPr>
            <p:nvPr/>
          </p:nvCxnSpPr>
          <p:spPr>
            <a:xfrm>
              <a:off x="4170771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endCxn id="174" idx="2"/>
            </p:cNvCxnSpPr>
            <p:nvPr/>
          </p:nvCxnSpPr>
          <p:spPr>
            <a:xfrm>
              <a:off x="3574704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H="1">
              <a:off x="3569627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타원 177"/>
            <p:cNvSpPr/>
            <p:nvPr/>
          </p:nvSpPr>
          <p:spPr>
            <a:xfrm>
              <a:off x="4756525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>
              <a:endCxn id="178" idx="0"/>
            </p:cNvCxnSpPr>
            <p:nvPr/>
          </p:nvCxnSpPr>
          <p:spPr>
            <a:xfrm>
              <a:off x="4773860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endCxn id="178" idx="2"/>
            </p:cNvCxnSpPr>
            <p:nvPr/>
          </p:nvCxnSpPr>
          <p:spPr>
            <a:xfrm>
              <a:off x="4177793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H="1">
              <a:off x="4172716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>
              <a:off x="5357669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>
              <a:endCxn id="182" idx="0"/>
            </p:cNvCxnSpPr>
            <p:nvPr/>
          </p:nvCxnSpPr>
          <p:spPr>
            <a:xfrm>
              <a:off x="5375004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endCxn id="182" idx="2"/>
            </p:cNvCxnSpPr>
            <p:nvPr/>
          </p:nvCxnSpPr>
          <p:spPr>
            <a:xfrm>
              <a:off x="4778937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flipH="1">
              <a:off x="4773860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타원 185"/>
            <p:cNvSpPr/>
            <p:nvPr/>
          </p:nvSpPr>
          <p:spPr>
            <a:xfrm>
              <a:off x="5960758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endCxn id="186" idx="0"/>
            </p:cNvCxnSpPr>
            <p:nvPr/>
          </p:nvCxnSpPr>
          <p:spPr>
            <a:xfrm>
              <a:off x="5978093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endCxn id="186" idx="2"/>
            </p:cNvCxnSpPr>
            <p:nvPr/>
          </p:nvCxnSpPr>
          <p:spPr>
            <a:xfrm>
              <a:off x="5382026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H="1">
              <a:off x="5376949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타원 189"/>
            <p:cNvSpPr/>
            <p:nvPr/>
          </p:nvSpPr>
          <p:spPr>
            <a:xfrm>
              <a:off x="6561902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/>
            <p:cNvCxnSpPr>
              <a:endCxn id="190" idx="0"/>
            </p:cNvCxnSpPr>
            <p:nvPr/>
          </p:nvCxnSpPr>
          <p:spPr>
            <a:xfrm>
              <a:off x="6579237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endCxn id="190" idx="2"/>
            </p:cNvCxnSpPr>
            <p:nvPr/>
          </p:nvCxnSpPr>
          <p:spPr>
            <a:xfrm>
              <a:off x="5983170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H="1">
              <a:off x="5978093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719891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2333293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>
              <a:endCxn id="199" idx="0"/>
            </p:cNvCxnSpPr>
            <p:nvPr/>
          </p:nvCxnSpPr>
          <p:spPr>
            <a:xfrm>
              <a:off x="1737226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endCxn id="200" idx="0"/>
            </p:cNvCxnSpPr>
            <p:nvPr/>
          </p:nvCxnSpPr>
          <p:spPr>
            <a:xfrm>
              <a:off x="2350628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99" idx="6"/>
              <a:endCxn id="200" idx="2"/>
            </p:cNvCxnSpPr>
            <p:nvPr/>
          </p:nvCxnSpPr>
          <p:spPr>
            <a:xfrm>
              <a:off x="1754561" y="472360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endCxn id="199" idx="7"/>
            </p:cNvCxnSpPr>
            <p:nvPr/>
          </p:nvCxnSpPr>
          <p:spPr>
            <a:xfrm flipH="1">
              <a:off x="1749484" y="4331651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951298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>
              <a:endCxn id="205" idx="0"/>
            </p:cNvCxnSpPr>
            <p:nvPr/>
          </p:nvCxnSpPr>
          <p:spPr>
            <a:xfrm>
              <a:off x="2968633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endCxn id="205" idx="2"/>
            </p:cNvCxnSpPr>
            <p:nvPr/>
          </p:nvCxnSpPr>
          <p:spPr>
            <a:xfrm>
              <a:off x="2372566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flipH="1">
              <a:off x="2367489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타원 208"/>
            <p:cNvSpPr/>
            <p:nvPr/>
          </p:nvSpPr>
          <p:spPr>
            <a:xfrm>
              <a:off x="3554387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>
              <a:endCxn id="209" idx="0"/>
            </p:cNvCxnSpPr>
            <p:nvPr/>
          </p:nvCxnSpPr>
          <p:spPr>
            <a:xfrm>
              <a:off x="3571722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endCxn id="209" idx="2"/>
            </p:cNvCxnSpPr>
            <p:nvPr/>
          </p:nvCxnSpPr>
          <p:spPr>
            <a:xfrm>
              <a:off x="2975655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H="1">
              <a:off x="2970578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>
              <a:off x="4155531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>
              <a:endCxn id="213" idx="0"/>
            </p:cNvCxnSpPr>
            <p:nvPr/>
          </p:nvCxnSpPr>
          <p:spPr>
            <a:xfrm>
              <a:off x="4172866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endCxn id="213" idx="2"/>
            </p:cNvCxnSpPr>
            <p:nvPr/>
          </p:nvCxnSpPr>
          <p:spPr>
            <a:xfrm>
              <a:off x="3576799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H="1">
              <a:off x="3571722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타원 216"/>
            <p:cNvSpPr/>
            <p:nvPr/>
          </p:nvSpPr>
          <p:spPr>
            <a:xfrm>
              <a:off x="4758620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/>
            <p:cNvCxnSpPr>
              <a:endCxn id="217" idx="0"/>
            </p:cNvCxnSpPr>
            <p:nvPr/>
          </p:nvCxnSpPr>
          <p:spPr>
            <a:xfrm>
              <a:off x="4775955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>
              <a:endCxn id="217" idx="2"/>
            </p:cNvCxnSpPr>
            <p:nvPr/>
          </p:nvCxnSpPr>
          <p:spPr>
            <a:xfrm>
              <a:off x="4179888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H="1">
              <a:off x="4174811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타원 220"/>
            <p:cNvSpPr/>
            <p:nvPr/>
          </p:nvSpPr>
          <p:spPr>
            <a:xfrm>
              <a:off x="5359764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연결선 221"/>
            <p:cNvCxnSpPr>
              <a:endCxn id="221" idx="0"/>
            </p:cNvCxnSpPr>
            <p:nvPr/>
          </p:nvCxnSpPr>
          <p:spPr>
            <a:xfrm>
              <a:off x="5377099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endCxn id="221" idx="2"/>
            </p:cNvCxnSpPr>
            <p:nvPr/>
          </p:nvCxnSpPr>
          <p:spPr>
            <a:xfrm>
              <a:off x="4781032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flipH="1">
              <a:off x="4775955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타원 224"/>
            <p:cNvSpPr/>
            <p:nvPr/>
          </p:nvSpPr>
          <p:spPr>
            <a:xfrm>
              <a:off x="5962853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>
              <a:endCxn id="225" idx="0"/>
            </p:cNvCxnSpPr>
            <p:nvPr/>
          </p:nvCxnSpPr>
          <p:spPr>
            <a:xfrm>
              <a:off x="5980188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endCxn id="225" idx="2"/>
            </p:cNvCxnSpPr>
            <p:nvPr/>
          </p:nvCxnSpPr>
          <p:spPr>
            <a:xfrm>
              <a:off x="5384121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flipH="1">
              <a:off x="5379044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타원 228"/>
            <p:cNvSpPr/>
            <p:nvPr/>
          </p:nvSpPr>
          <p:spPr>
            <a:xfrm>
              <a:off x="6563997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연결선 229"/>
            <p:cNvCxnSpPr>
              <a:endCxn id="229" idx="0"/>
            </p:cNvCxnSpPr>
            <p:nvPr/>
          </p:nvCxnSpPr>
          <p:spPr>
            <a:xfrm>
              <a:off x="6581332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>
              <a:endCxn id="229" idx="2"/>
            </p:cNvCxnSpPr>
            <p:nvPr/>
          </p:nvCxnSpPr>
          <p:spPr>
            <a:xfrm>
              <a:off x="5985265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H="1">
              <a:off x="5980188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타원 237"/>
            <p:cNvSpPr/>
            <p:nvPr/>
          </p:nvSpPr>
          <p:spPr>
            <a:xfrm>
              <a:off x="1719891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>
              <a:off x="2333293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>
              <a:endCxn id="238" idx="0"/>
            </p:cNvCxnSpPr>
            <p:nvPr/>
          </p:nvCxnSpPr>
          <p:spPr>
            <a:xfrm>
              <a:off x="1737226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endCxn id="239" idx="0"/>
            </p:cNvCxnSpPr>
            <p:nvPr/>
          </p:nvCxnSpPr>
          <p:spPr>
            <a:xfrm>
              <a:off x="2350628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>
              <a:stCxn id="238" idx="6"/>
              <a:endCxn id="239" idx="2"/>
            </p:cNvCxnSpPr>
            <p:nvPr/>
          </p:nvCxnSpPr>
          <p:spPr>
            <a:xfrm>
              <a:off x="1754561" y="513375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>
              <a:endCxn id="238" idx="7"/>
            </p:cNvCxnSpPr>
            <p:nvPr/>
          </p:nvCxnSpPr>
          <p:spPr>
            <a:xfrm flipH="1">
              <a:off x="1749484" y="474179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2951298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>
              <a:endCxn id="244" idx="0"/>
            </p:cNvCxnSpPr>
            <p:nvPr/>
          </p:nvCxnSpPr>
          <p:spPr>
            <a:xfrm>
              <a:off x="2968633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>
              <a:endCxn id="244" idx="2"/>
            </p:cNvCxnSpPr>
            <p:nvPr/>
          </p:nvCxnSpPr>
          <p:spPr>
            <a:xfrm>
              <a:off x="2372566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H="1">
              <a:off x="2367489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554387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9" name="직선 연결선 248"/>
            <p:cNvCxnSpPr>
              <a:endCxn id="248" idx="0"/>
            </p:cNvCxnSpPr>
            <p:nvPr/>
          </p:nvCxnSpPr>
          <p:spPr>
            <a:xfrm>
              <a:off x="3571722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endCxn id="248" idx="2"/>
            </p:cNvCxnSpPr>
            <p:nvPr/>
          </p:nvCxnSpPr>
          <p:spPr>
            <a:xfrm>
              <a:off x="2975655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flipH="1">
              <a:off x="2970578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타원 251"/>
            <p:cNvSpPr/>
            <p:nvPr/>
          </p:nvSpPr>
          <p:spPr>
            <a:xfrm>
              <a:off x="4155531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3" name="직선 연결선 252"/>
            <p:cNvCxnSpPr>
              <a:endCxn id="252" idx="0"/>
            </p:cNvCxnSpPr>
            <p:nvPr/>
          </p:nvCxnSpPr>
          <p:spPr>
            <a:xfrm>
              <a:off x="4172866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endCxn id="252" idx="2"/>
            </p:cNvCxnSpPr>
            <p:nvPr/>
          </p:nvCxnSpPr>
          <p:spPr>
            <a:xfrm>
              <a:off x="3576799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flipH="1">
              <a:off x="3571722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타원 255"/>
            <p:cNvSpPr/>
            <p:nvPr/>
          </p:nvSpPr>
          <p:spPr>
            <a:xfrm>
              <a:off x="4758620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7" name="직선 연결선 256"/>
            <p:cNvCxnSpPr>
              <a:endCxn id="256" idx="0"/>
            </p:cNvCxnSpPr>
            <p:nvPr/>
          </p:nvCxnSpPr>
          <p:spPr>
            <a:xfrm>
              <a:off x="4775955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endCxn id="256" idx="2"/>
            </p:cNvCxnSpPr>
            <p:nvPr/>
          </p:nvCxnSpPr>
          <p:spPr>
            <a:xfrm>
              <a:off x="4179888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flipH="1">
              <a:off x="4174811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타원 259"/>
            <p:cNvSpPr/>
            <p:nvPr/>
          </p:nvSpPr>
          <p:spPr>
            <a:xfrm>
              <a:off x="5359764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1" name="직선 연결선 260"/>
            <p:cNvCxnSpPr>
              <a:endCxn id="260" idx="0"/>
            </p:cNvCxnSpPr>
            <p:nvPr/>
          </p:nvCxnSpPr>
          <p:spPr>
            <a:xfrm>
              <a:off x="5377099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>
              <a:endCxn id="260" idx="2"/>
            </p:cNvCxnSpPr>
            <p:nvPr/>
          </p:nvCxnSpPr>
          <p:spPr>
            <a:xfrm>
              <a:off x="4781032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flipH="1">
              <a:off x="4775955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5962853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endCxn id="264" idx="0"/>
            </p:cNvCxnSpPr>
            <p:nvPr/>
          </p:nvCxnSpPr>
          <p:spPr>
            <a:xfrm>
              <a:off x="5980188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endCxn id="264" idx="2"/>
            </p:cNvCxnSpPr>
            <p:nvPr/>
          </p:nvCxnSpPr>
          <p:spPr>
            <a:xfrm>
              <a:off x="5384121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H="1">
              <a:off x="5379044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6563997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9" name="직선 연결선 268"/>
            <p:cNvCxnSpPr>
              <a:endCxn id="268" idx="0"/>
            </p:cNvCxnSpPr>
            <p:nvPr/>
          </p:nvCxnSpPr>
          <p:spPr>
            <a:xfrm>
              <a:off x="6581332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>
              <a:endCxn id="268" idx="2"/>
            </p:cNvCxnSpPr>
            <p:nvPr/>
          </p:nvCxnSpPr>
          <p:spPr>
            <a:xfrm>
              <a:off x="5985265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H="1">
              <a:off x="5980188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>
              <a:off x="1717968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31370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9" name="직선 연결선 278"/>
            <p:cNvCxnSpPr>
              <a:endCxn id="277" idx="0"/>
            </p:cNvCxnSpPr>
            <p:nvPr/>
          </p:nvCxnSpPr>
          <p:spPr>
            <a:xfrm>
              <a:off x="1735303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endCxn id="278" idx="0"/>
            </p:cNvCxnSpPr>
            <p:nvPr/>
          </p:nvCxnSpPr>
          <p:spPr>
            <a:xfrm>
              <a:off x="2348705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6"/>
              <a:endCxn id="278" idx="2"/>
            </p:cNvCxnSpPr>
            <p:nvPr/>
          </p:nvCxnSpPr>
          <p:spPr>
            <a:xfrm>
              <a:off x="1752638" y="554450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endCxn id="277" idx="7"/>
            </p:cNvCxnSpPr>
            <p:nvPr/>
          </p:nvCxnSpPr>
          <p:spPr>
            <a:xfrm flipH="1">
              <a:off x="1747561" y="515254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타원 282"/>
            <p:cNvSpPr/>
            <p:nvPr/>
          </p:nvSpPr>
          <p:spPr>
            <a:xfrm>
              <a:off x="2949375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/>
            <p:cNvCxnSpPr>
              <a:endCxn id="283" idx="0"/>
            </p:cNvCxnSpPr>
            <p:nvPr/>
          </p:nvCxnSpPr>
          <p:spPr>
            <a:xfrm>
              <a:off x="2966710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endCxn id="283" idx="2"/>
            </p:cNvCxnSpPr>
            <p:nvPr/>
          </p:nvCxnSpPr>
          <p:spPr>
            <a:xfrm>
              <a:off x="2370643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H="1">
              <a:off x="2365566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타원 286"/>
            <p:cNvSpPr/>
            <p:nvPr/>
          </p:nvSpPr>
          <p:spPr>
            <a:xfrm>
              <a:off x="3552464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8" name="직선 연결선 287"/>
            <p:cNvCxnSpPr>
              <a:endCxn id="287" idx="0"/>
            </p:cNvCxnSpPr>
            <p:nvPr/>
          </p:nvCxnSpPr>
          <p:spPr>
            <a:xfrm>
              <a:off x="3569799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>
              <a:endCxn id="287" idx="2"/>
            </p:cNvCxnSpPr>
            <p:nvPr/>
          </p:nvCxnSpPr>
          <p:spPr>
            <a:xfrm>
              <a:off x="2973732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flipH="1">
              <a:off x="2968655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타원 290"/>
            <p:cNvSpPr/>
            <p:nvPr/>
          </p:nvSpPr>
          <p:spPr>
            <a:xfrm>
              <a:off x="4153608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>
              <a:endCxn id="291" idx="0"/>
            </p:cNvCxnSpPr>
            <p:nvPr/>
          </p:nvCxnSpPr>
          <p:spPr>
            <a:xfrm>
              <a:off x="4170943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endCxn id="291" idx="2"/>
            </p:cNvCxnSpPr>
            <p:nvPr/>
          </p:nvCxnSpPr>
          <p:spPr>
            <a:xfrm>
              <a:off x="3574876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flipH="1">
              <a:off x="3569799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타원 294"/>
            <p:cNvSpPr/>
            <p:nvPr/>
          </p:nvSpPr>
          <p:spPr>
            <a:xfrm>
              <a:off x="4756697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6" name="직선 연결선 295"/>
            <p:cNvCxnSpPr>
              <a:endCxn id="295" idx="0"/>
            </p:cNvCxnSpPr>
            <p:nvPr/>
          </p:nvCxnSpPr>
          <p:spPr>
            <a:xfrm>
              <a:off x="4774032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endCxn id="295" idx="2"/>
            </p:cNvCxnSpPr>
            <p:nvPr/>
          </p:nvCxnSpPr>
          <p:spPr>
            <a:xfrm>
              <a:off x="4177965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4172888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타원 298"/>
            <p:cNvSpPr/>
            <p:nvPr/>
          </p:nvSpPr>
          <p:spPr>
            <a:xfrm>
              <a:off x="5357841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0" name="직선 연결선 299"/>
            <p:cNvCxnSpPr>
              <a:endCxn id="299" idx="0"/>
            </p:cNvCxnSpPr>
            <p:nvPr/>
          </p:nvCxnSpPr>
          <p:spPr>
            <a:xfrm>
              <a:off x="5375176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>
              <a:endCxn id="299" idx="2"/>
            </p:cNvCxnSpPr>
            <p:nvPr/>
          </p:nvCxnSpPr>
          <p:spPr>
            <a:xfrm>
              <a:off x="4779109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H="1">
              <a:off x="4774032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타원 302"/>
            <p:cNvSpPr/>
            <p:nvPr/>
          </p:nvSpPr>
          <p:spPr>
            <a:xfrm>
              <a:off x="5960930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4" name="직선 연결선 303"/>
            <p:cNvCxnSpPr>
              <a:endCxn id="303" idx="0"/>
            </p:cNvCxnSpPr>
            <p:nvPr/>
          </p:nvCxnSpPr>
          <p:spPr>
            <a:xfrm>
              <a:off x="5978265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>
              <a:endCxn id="303" idx="2"/>
            </p:cNvCxnSpPr>
            <p:nvPr/>
          </p:nvCxnSpPr>
          <p:spPr>
            <a:xfrm>
              <a:off x="5382198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flipH="1">
              <a:off x="5377121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6562074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>
              <a:endCxn id="307" idx="0"/>
            </p:cNvCxnSpPr>
            <p:nvPr/>
          </p:nvCxnSpPr>
          <p:spPr>
            <a:xfrm>
              <a:off x="6579409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>
              <a:endCxn id="307" idx="2"/>
            </p:cNvCxnSpPr>
            <p:nvPr/>
          </p:nvCxnSpPr>
          <p:spPr>
            <a:xfrm>
              <a:off x="5983342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H="1">
              <a:off x="5978265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타원 315"/>
            <p:cNvSpPr/>
            <p:nvPr/>
          </p:nvSpPr>
          <p:spPr>
            <a:xfrm>
              <a:off x="1717968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2331370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8" name="직선 연결선 317"/>
            <p:cNvCxnSpPr>
              <a:endCxn id="316" idx="0"/>
            </p:cNvCxnSpPr>
            <p:nvPr/>
          </p:nvCxnSpPr>
          <p:spPr>
            <a:xfrm>
              <a:off x="1735303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endCxn id="317" idx="0"/>
            </p:cNvCxnSpPr>
            <p:nvPr/>
          </p:nvCxnSpPr>
          <p:spPr>
            <a:xfrm>
              <a:off x="2348705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316" idx="6"/>
              <a:endCxn id="317" idx="2"/>
            </p:cNvCxnSpPr>
            <p:nvPr/>
          </p:nvCxnSpPr>
          <p:spPr>
            <a:xfrm>
              <a:off x="1752638" y="595464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endCxn id="316" idx="7"/>
            </p:cNvCxnSpPr>
            <p:nvPr/>
          </p:nvCxnSpPr>
          <p:spPr>
            <a:xfrm flipH="1">
              <a:off x="1747561" y="5562692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타원 321"/>
            <p:cNvSpPr/>
            <p:nvPr/>
          </p:nvSpPr>
          <p:spPr>
            <a:xfrm>
              <a:off x="2949375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>
              <a:endCxn id="322" idx="0"/>
            </p:cNvCxnSpPr>
            <p:nvPr/>
          </p:nvCxnSpPr>
          <p:spPr>
            <a:xfrm>
              <a:off x="2966710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endCxn id="322" idx="2"/>
            </p:cNvCxnSpPr>
            <p:nvPr/>
          </p:nvCxnSpPr>
          <p:spPr>
            <a:xfrm>
              <a:off x="2370643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 flipH="1">
              <a:off x="2365566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타원 325"/>
            <p:cNvSpPr/>
            <p:nvPr/>
          </p:nvSpPr>
          <p:spPr>
            <a:xfrm>
              <a:off x="3552464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7" name="직선 연결선 326"/>
            <p:cNvCxnSpPr>
              <a:endCxn id="326" idx="0"/>
            </p:cNvCxnSpPr>
            <p:nvPr/>
          </p:nvCxnSpPr>
          <p:spPr>
            <a:xfrm>
              <a:off x="3569799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>
              <a:endCxn id="326" idx="2"/>
            </p:cNvCxnSpPr>
            <p:nvPr/>
          </p:nvCxnSpPr>
          <p:spPr>
            <a:xfrm>
              <a:off x="2973732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H="1">
              <a:off x="2968655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타원 329"/>
            <p:cNvSpPr/>
            <p:nvPr/>
          </p:nvSpPr>
          <p:spPr>
            <a:xfrm>
              <a:off x="4153608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1" name="직선 연결선 330"/>
            <p:cNvCxnSpPr>
              <a:endCxn id="330" idx="0"/>
            </p:cNvCxnSpPr>
            <p:nvPr/>
          </p:nvCxnSpPr>
          <p:spPr>
            <a:xfrm>
              <a:off x="4170943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>
              <a:endCxn id="330" idx="2"/>
            </p:cNvCxnSpPr>
            <p:nvPr/>
          </p:nvCxnSpPr>
          <p:spPr>
            <a:xfrm>
              <a:off x="3574876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flipH="1">
              <a:off x="3569799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타원 333"/>
            <p:cNvSpPr/>
            <p:nvPr/>
          </p:nvSpPr>
          <p:spPr>
            <a:xfrm>
              <a:off x="4756697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5" name="직선 연결선 334"/>
            <p:cNvCxnSpPr>
              <a:endCxn id="334" idx="0"/>
            </p:cNvCxnSpPr>
            <p:nvPr/>
          </p:nvCxnSpPr>
          <p:spPr>
            <a:xfrm>
              <a:off x="4774032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/>
            <p:cNvCxnSpPr>
              <a:endCxn id="334" idx="2"/>
            </p:cNvCxnSpPr>
            <p:nvPr/>
          </p:nvCxnSpPr>
          <p:spPr>
            <a:xfrm>
              <a:off x="4177965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H="1">
              <a:off x="4172888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타원 337"/>
            <p:cNvSpPr/>
            <p:nvPr/>
          </p:nvSpPr>
          <p:spPr>
            <a:xfrm>
              <a:off x="5357841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9" name="직선 연결선 338"/>
            <p:cNvCxnSpPr>
              <a:endCxn id="338" idx="0"/>
            </p:cNvCxnSpPr>
            <p:nvPr/>
          </p:nvCxnSpPr>
          <p:spPr>
            <a:xfrm>
              <a:off x="5375176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>
              <a:endCxn id="338" idx="2"/>
            </p:cNvCxnSpPr>
            <p:nvPr/>
          </p:nvCxnSpPr>
          <p:spPr>
            <a:xfrm>
              <a:off x="4779109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H="1">
              <a:off x="4774032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타원 341"/>
            <p:cNvSpPr/>
            <p:nvPr/>
          </p:nvSpPr>
          <p:spPr>
            <a:xfrm>
              <a:off x="5960930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3" name="직선 연결선 342"/>
            <p:cNvCxnSpPr>
              <a:endCxn id="342" idx="0"/>
            </p:cNvCxnSpPr>
            <p:nvPr/>
          </p:nvCxnSpPr>
          <p:spPr>
            <a:xfrm>
              <a:off x="5978265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>
              <a:endCxn id="342" idx="2"/>
            </p:cNvCxnSpPr>
            <p:nvPr/>
          </p:nvCxnSpPr>
          <p:spPr>
            <a:xfrm>
              <a:off x="5382198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/>
            <p:cNvCxnSpPr/>
            <p:nvPr/>
          </p:nvCxnSpPr>
          <p:spPr>
            <a:xfrm flipH="1">
              <a:off x="5377121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6562074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7" name="직선 연결선 346"/>
            <p:cNvCxnSpPr>
              <a:endCxn id="346" idx="0"/>
            </p:cNvCxnSpPr>
            <p:nvPr/>
          </p:nvCxnSpPr>
          <p:spPr>
            <a:xfrm>
              <a:off x="6579409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/>
            <p:cNvCxnSpPr>
              <a:endCxn id="346" idx="2"/>
            </p:cNvCxnSpPr>
            <p:nvPr/>
          </p:nvCxnSpPr>
          <p:spPr>
            <a:xfrm>
              <a:off x="5983342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/>
            <p:cNvCxnSpPr/>
            <p:nvPr/>
          </p:nvCxnSpPr>
          <p:spPr>
            <a:xfrm flipH="1">
              <a:off x="5978265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타원 354"/>
            <p:cNvSpPr/>
            <p:nvPr/>
          </p:nvSpPr>
          <p:spPr>
            <a:xfrm>
              <a:off x="1717968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2331370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7" name="직선 연결선 356"/>
            <p:cNvCxnSpPr>
              <a:endCxn id="355" idx="0"/>
            </p:cNvCxnSpPr>
            <p:nvPr/>
          </p:nvCxnSpPr>
          <p:spPr>
            <a:xfrm>
              <a:off x="1735303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endCxn id="356" idx="0"/>
            </p:cNvCxnSpPr>
            <p:nvPr/>
          </p:nvCxnSpPr>
          <p:spPr>
            <a:xfrm>
              <a:off x="2348705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55" idx="6"/>
              <a:endCxn id="356" idx="2"/>
            </p:cNvCxnSpPr>
            <p:nvPr/>
          </p:nvCxnSpPr>
          <p:spPr>
            <a:xfrm>
              <a:off x="1752638" y="63599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endCxn id="355" idx="7"/>
            </p:cNvCxnSpPr>
            <p:nvPr/>
          </p:nvCxnSpPr>
          <p:spPr>
            <a:xfrm flipH="1">
              <a:off x="1747561" y="59679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타원 360"/>
            <p:cNvSpPr/>
            <p:nvPr/>
          </p:nvSpPr>
          <p:spPr>
            <a:xfrm>
              <a:off x="2949375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2" name="직선 연결선 361"/>
            <p:cNvCxnSpPr>
              <a:endCxn id="361" idx="0"/>
            </p:cNvCxnSpPr>
            <p:nvPr/>
          </p:nvCxnSpPr>
          <p:spPr>
            <a:xfrm>
              <a:off x="2966710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>
              <a:endCxn id="361" idx="2"/>
            </p:cNvCxnSpPr>
            <p:nvPr/>
          </p:nvCxnSpPr>
          <p:spPr>
            <a:xfrm>
              <a:off x="2370643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 flipH="1">
              <a:off x="2365566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/>
            <p:cNvSpPr/>
            <p:nvPr/>
          </p:nvSpPr>
          <p:spPr>
            <a:xfrm>
              <a:off x="3552464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6" name="직선 연결선 365"/>
            <p:cNvCxnSpPr>
              <a:endCxn id="365" idx="0"/>
            </p:cNvCxnSpPr>
            <p:nvPr/>
          </p:nvCxnSpPr>
          <p:spPr>
            <a:xfrm>
              <a:off x="3569799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>
              <a:endCxn id="365" idx="2"/>
            </p:cNvCxnSpPr>
            <p:nvPr/>
          </p:nvCxnSpPr>
          <p:spPr>
            <a:xfrm>
              <a:off x="2973732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H="1">
              <a:off x="2968655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타원 368"/>
            <p:cNvSpPr/>
            <p:nvPr/>
          </p:nvSpPr>
          <p:spPr>
            <a:xfrm>
              <a:off x="4153608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0" name="직선 연결선 369"/>
            <p:cNvCxnSpPr>
              <a:endCxn id="369" idx="0"/>
            </p:cNvCxnSpPr>
            <p:nvPr/>
          </p:nvCxnSpPr>
          <p:spPr>
            <a:xfrm>
              <a:off x="4170943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>
              <a:endCxn id="369" idx="2"/>
            </p:cNvCxnSpPr>
            <p:nvPr/>
          </p:nvCxnSpPr>
          <p:spPr>
            <a:xfrm>
              <a:off x="3574876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371"/>
            <p:cNvCxnSpPr/>
            <p:nvPr/>
          </p:nvCxnSpPr>
          <p:spPr>
            <a:xfrm flipH="1">
              <a:off x="3569799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/>
            <p:cNvSpPr/>
            <p:nvPr/>
          </p:nvSpPr>
          <p:spPr>
            <a:xfrm>
              <a:off x="4756697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4" name="직선 연결선 373"/>
            <p:cNvCxnSpPr>
              <a:endCxn id="373" idx="0"/>
            </p:cNvCxnSpPr>
            <p:nvPr/>
          </p:nvCxnSpPr>
          <p:spPr>
            <a:xfrm>
              <a:off x="4774032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>
              <a:endCxn id="373" idx="2"/>
            </p:cNvCxnSpPr>
            <p:nvPr/>
          </p:nvCxnSpPr>
          <p:spPr>
            <a:xfrm>
              <a:off x="4177965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/>
            <p:cNvCxnSpPr/>
            <p:nvPr/>
          </p:nvCxnSpPr>
          <p:spPr>
            <a:xfrm flipH="1">
              <a:off x="4172888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타원 376"/>
            <p:cNvSpPr/>
            <p:nvPr/>
          </p:nvSpPr>
          <p:spPr>
            <a:xfrm>
              <a:off x="5357841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8" name="직선 연결선 377"/>
            <p:cNvCxnSpPr>
              <a:endCxn id="377" idx="0"/>
            </p:cNvCxnSpPr>
            <p:nvPr/>
          </p:nvCxnSpPr>
          <p:spPr>
            <a:xfrm>
              <a:off x="5375176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>
              <a:endCxn id="377" idx="2"/>
            </p:cNvCxnSpPr>
            <p:nvPr/>
          </p:nvCxnSpPr>
          <p:spPr>
            <a:xfrm>
              <a:off x="4779109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H="1">
              <a:off x="4774032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타원 380"/>
            <p:cNvSpPr/>
            <p:nvPr/>
          </p:nvSpPr>
          <p:spPr>
            <a:xfrm>
              <a:off x="5960930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2" name="직선 연결선 381"/>
            <p:cNvCxnSpPr>
              <a:endCxn id="381" idx="0"/>
            </p:cNvCxnSpPr>
            <p:nvPr/>
          </p:nvCxnSpPr>
          <p:spPr>
            <a:xfrm>
              <a:off x="5978265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>
              <a:endCxn id="381" idx="2"/>
            </p:cNvCxnSpPr>
            <p:nvPr/>
          </p:nvCxnSpPr>
          <p:spPr>
            <a:xfrm>
              <a:off x="5382198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/>
            <p:cNvCxnSpPr/>
            <p:nvPr/>
          </p:nvCxnSpPr>
          <p:spPr>
            <a:xfrm flipH="1">
              <a:off x="5377121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6562074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6" name="직선 연결선 385"/>
            <p:cNvCxnSpPr>
              <a:endCxn id="385" idx="0"/>
            </p:cNvCxnSpPr>
            <p:nvPr/>
          </p:nvCxnSpPr>
          <p:spPr>
            <a:xfrm>
              <a:off x="6579409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/>
            <p:cNvCxnSpPr>
              <a:endCxn id="385" idx="2"/>
            </p:cNvCxnSpPr>
            <p:nvPr/>
          </p:nvCxnSpPr>
          <p:spPr>
            <a:xfrm>
              <a:off x="5983342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/>
            <p:cNvCxnSpPr/>
            <p:nvPr/>
          </p:nvCxnSpPr>
          <p:spPr>
            <a:xfrm flipH="1">
              <a:off x="5978265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64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1085</Words>
  <Application>Microsoft Office PowerPoint</Application>
  <PresentationFormat>화면 슬라이드 쇼(4:3)</PresentationFormat>
  <Paragraphs>203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셰이더프로그래밍</vt:lpstr>
      <vt:lpstr>지난시간</vt:lpstr>
      <vt:lpstr>개요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응용</vt:lpstr>
      <vt:lpstr>실습 준비</vt:lpstr>
      <vt:lpstr>버텍스 쉐이더 응용(실습 준비)</vt:lpstr>
      <vt:lpstr>버텍스 쉐이더 응용(실습 준비)</vt:lpstr>
      <vt:lpstr>버텍스 쉐이더 응용(실습 준비)</vt:lpstr>
      <vt:lpstr>버텍스 쉐이더 응용(실습 준비)</vt:lpstr>
      <vt:lpstr>버텍스 쉐이더 응용(실습 준비)</vt:lpstr>
      <vt:lpstr>실습</vt:lpstr>
      <vt:lpstr>실습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193</cp:revision>
  <dcterms:created xsi:type="dcterms:W3CDTF">2006-10-05T04:04:58Z</dcterms:created>
  <dcterms:modified xsi:type="dcterms:W3CDTF">2019-05-13T03:58:23Z</dcterms:modified>
</cp:coreProperties>
</file>