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1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051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91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481175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18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74167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8309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1175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6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왼손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엄지 </a:t>
            </a:r>
            <a:r>
              <a:rPr lang="en-US" altLang="ko-KR" dirty="0" smtClean="0"/>
              <a:t>: X</a:t>
            </a:r>
            <a:br>
              <a:rPr lang="en-US" altLang="ko-KR" dirty="0" smtClean="0"/>
            </a:br>
            <a:r>
              <a:rPr lang="ko-KR" altLang="en-US" dirty="0" smtClean="0"/>
              <a:t>검지 </a:t>
            </a:r>
            <a:r>
              <a:rPr lang="en-US" altLang="ko-KR" dirty="0" smtClean="0"/>
              <a:t>: Y</a:t>
            </a:r>
          </a:p>
          <a:p>
            <a:r>
              <a:rPr lang="ko-KR" altLang="en-US" dirty="0" smtClean="0"/>
              <a:t>중지 </a:t>
            </a:r>
            <a:r>
              <a:rPr lang="en-US" altLang="ko-KR" dirty="0" smtClean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2208745" y="2132856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9210" y="4724899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413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203848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7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96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7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96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7545" y="26369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정육면체를 그리기 위해선 몇 개의 정점이 필요할까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08745" y="4724487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14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3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73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9148" y="415992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정육면체를 그리기 위해선 몇 개의 삼각형이 필요할까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파이프라인은 여러 단계에 걸쳐 진화를 해 왔음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변화는 고정 그래픽스 파이프라인에서 프로그램 가능한 그래픽스 파이프라인으로 변화한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44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고정 그래픽스 파이프라인이란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그래픽스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파이프라인의 각 단계는 미리 주어진 연산만 수행이 가능함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필수적인 기능이 필요할 경우 하드웨어 및 드라이버 둘 다 업데이트가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잠깐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그래픽스 파이프라인의 각 단계가 수행하는 일에 대해 알고 있는지 확인 필요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5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51920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9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7164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948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8100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7956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15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1259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043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195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051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59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784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05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98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792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930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6714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866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7722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89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</a:p>
          <a:p>
            <a:r>
              <a:rPr lang="en-US" altLang="ko-KR" dirty="0" smtClean="0"/>
              <a:t>Lines</a:t>
            </a:r>
          </a:p>
          <a:p>
            <a:r>
              <a:rPr lang="en-US" altLang="ko-KR" dirty="0" smtClean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107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8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1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15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1253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037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190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046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112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8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</a:p>
          <a:p>
            <a:r>
              <a:rPr lang="en-US" altLang="ko-KR" dirty="0" smtClean="0"/>
              <a:t>Lines</a:t>
            </a:r>
          </a:p>
          <a:p>
            <a:r>
              <a:rPr lang="en-US" altLang="ko-KR" dirty="0" smtClean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73595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60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36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74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1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48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72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659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46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73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660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7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35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527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26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526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525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373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60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7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235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25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03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724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7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511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6649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6433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7585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7441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6508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7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59395" y="5140578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1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8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80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04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91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80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1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70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71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70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17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5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92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979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270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248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69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61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1255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1394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1178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2330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2186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252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41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3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0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7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07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44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32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19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06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730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17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44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31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69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9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6188708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2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3512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퍼가요</a:t>
            </a:r>
            <a:r>
              <a:rPr lang="en-US" altLang="ko-KR" b="1" dirty="0" smtClean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수업에서 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렌더링을</a:t>
            </a:r>
            <a:r>
              <a:rPr lang="ko-KR" altLang="en-US" dirty="0" smtClean="0"/>
              <a:t> 위해 필요한 기본적인 요소들에 대해 다시 상기해보자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그래픽스 파이프라인에 대해 다시 상기해보자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파이프라인이란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파이프라인의 각 단계에서 수행하는 작업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PROGRAMMABLE </a:t>
            </a:r>
            <a:r>
              <a:rPr lang="en-US" altLang="ko-KR" dirty="0" smtClean="0"/>
              <a:t>Graphics </a:t>
            </a:r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Programmable </a:t>
            </a:r>
            <a:r>
              <a:rPr lang="en-US" altLang="ko-KR" dirty="0"/>
              <a:t>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프로그램 가능한 그래픽스 파이프라인이란</a:t>
            </a:r>
            <a:r>
              <a:rPr lang="en-US" altLang="ko-KR" sz="3200" dirty="0" smtClean="0"/>
              <a:t>?</a:t>
            </a:r>
          </a:p>
          <a:p>
            <a:pPr algn="ctr"/>
            <a:r>
              <a:rPr lang="en-US" altLang="ko-KR" sz="3200" dirty="0" smtClean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547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8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원래는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이렇게 복잡합니다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43536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1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7155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939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8092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7947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35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5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571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3535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8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344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813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695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806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53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25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73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589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4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투영 매트릭스 적용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74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Vertex Animation</a:t>
            </a:r>
          </a:p>
          <a:p>
            <a:pPr algn="ctr"/>
            <a:r>
              <a:rPr lang="ko-KR" altLang="en-US" dirty="0"/>
              <a:t>투영 매트릭스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algn="ctr"/>
            <a:r>
              <a:rPr lang="en-US" altLang="ko-KR" dirty="0" smtClean="0"/>
              <a:t>…..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programmable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843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580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7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1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8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5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2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0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0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7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5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2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9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1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70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70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7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5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2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9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0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48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9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1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255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1394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78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330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186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252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1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3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30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17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7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32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9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6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42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30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17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4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1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44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69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843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5580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7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04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691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81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18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5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2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0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16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0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7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79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71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270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71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70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0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248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69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261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255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1394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178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330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186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1252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1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443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30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17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07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44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32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19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06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42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30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17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31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444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69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51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7604884" y="469501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블링블</a:t>
            </a:r>
            <a:r>
              <a:rPr lang="ko-KR" altLang="en-US"/>
              <a:t>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653408" y="31934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고정된 몇 가지 광원효과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53408" y="59372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r>
              <a:rPr lang="en-US" altLang="ko-KR" dirty="0" smtClean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programmable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사양 체크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dxdiag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11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0323" y="6306740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 후 컴파일 및 실행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E-class </a:t>
            </a:r>
            <a:r>
              <a:rPr lang="ko-KR" altLang="en-US" dirty="0" smtClean="0"/>
              <a:t>강의 자료에 올려져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 2017 Community</a:t>
            </a:r>
          </a:p>
          <a:p>
            <a:pPr lvl="1"/>
            <a:r>
              <a:rPr lang="en-US" altLang="ko-KR" dirty="0" smtClean="0"/>
              <a:t>Sample project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렌더링에 필요한 기본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쉽지만 중요한 기본 지식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렌더링을 위해서 기본적으로 필요한 것들이 무엇일까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정점으로 이루어짐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x, y, z </a:t>
            </a:r>
            <a:r>
              <a:rPr lang="ko-KR" altLang="en-US" dirty="0" smtClean="0"/>
              <a:t>값을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/>
              <a:t>정점으로 이루어짐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두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점들로 이루어 짐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49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3164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</a:t>
            </a:r>
            <a:r>
              <a:rPr lang="ko-KR" altLang="en-US" dirty="0"/>
              <a:t>정점으로 이루어짐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공간상에 정의되는 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점들로 이루어 짐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52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44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3292476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3305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 </a:t>
            </a:r>
            <a:r>
              <a:rPr lang="en-US" altLang="ko-KR" dirty="0" smtClean="0">
                <a:sym typeface="Wingdings" pitchFamily="2" charset="2"/>
              </a:rPr>
              <a:t> Point</a:t>
            </a:r>
          </a:p>
          <a:p>
            <a:r>
              <a:rPr lang="ko-KR" altLang="en-US" dirty="0" smtClean="0">
                <a:sym typeface="Wingdings" pitchFamily="2" charset="2"/>
              </a:rPr>
              <a:t>선</a:t>
            </a:r>
            <a:r>
              <a:rPr lang="en-US" altLang="ko-KR" dirty="0" smtClean="0">
                <a:sym typeface="Wingdings" pitchFamily="2" charset="2"/>
              </a:rPr>
              <a:t>  Line</a:t>
            </a:r>
          </a:p>
          <a:p>
            <a:r>
              <a:rPr lang="ko-KR" altLang="en-US" dirty="0" smtClean="0">
                <a:sym typeface="Wingdings" pitchFamily="2" charset="2"/>
              </a:rPr>
              <a:t>삼각형 </a:t>
            </a:r>
            <a:r>
              <a:rPr lang="en-US" altLang="ko-KR" dirty="0" smtClean="0">
                <a:sym typeface="Wingdings" pitchFamily="2" charset="2"/>
              </a:rPr>
              <a:t> Triangle</a:t>
            </a:r>
          </a:p>
          <a:p>
            <a:r>
              <a:rPr lang="ko-KR" altLang="en-US" dirty="0" smtClean="0">
                <a:sym typeface="Wingdings" pitchFamily="2" charset="2"/>
              </a:rPr>
              <a:t>정점 </a:t>
            </a:r>
            <a:r>
              <a:rPr lang="en-US" altLang="ko-KR" dirty="0" smtClean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2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790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086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glDrawArrays</a:t>
            </a:r>
            <a:r>
              <a:rPr lang="en-US" altLang="ko-KR" b="1" dirty="0" smtClean="0"/>
              <a:t>(</a:t>
            </a:r>
            <a:r>
              <a:rPr lang="en-US" altLang="ko-KR" dirty="0"/>
              <a:t>GL_TRIANGLES</a:t>
            </a:r>
            <a:r>
              <a:rPr lang="en-US" altLang="ko-KR" dirty="0" smtClean="0"/>
              <a:t>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84" y="458112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5011634" y="2932976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OpenGL API </a:t>
            </a:r>
            <a:r>
              <a:rPr lang="ko-KR" altLang="en-US" sz="3200" dirty="0" smtClean="0">
                <a:solidFill>
                  <a:srgbClr val="FF0000"/>
                </a:solidFill>
              </a:rPr>
              <a:t>는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영어 기반이므로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520</Words>
  <Application>Microsoft Office PowerPoint</Application>
  <PresentationFormat>화면 슬라이드 쇼(4:3)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TaekHee</cp:lastModifiedBy>
  <cp:revision>40</cp:revision>
  <dcterms:created xsi:type="dcterms:W3CDTF">2006-10-05T04:04:58Z</dcterms:created>
  <dcterms:modified xsi:type="dcterms:W3CDTF">2019-03-06T07:20:18Z</dcterms:modified>
</cp:coreProperties>
</file>