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82" r:id="rId4"/>
    <p:sldId id="283" r:id="rId5"/>
    <p:sldId id="286" r:id="rId6"/>
    <p:sldId id="300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CAE"/>
    <a:srgbClr val="092A67"/>
    <a:srgbClr val="F5CE31"/>
    <a:srgbClr val="003B7A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53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799"/>
            <a:ext cx="105156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DAA4-3F13-4281-8118-F254B3AC30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69" y="6190615"/>
            <a:ext cx="583926" cy="584200"/>
          </a:xfrm>
          <a:prstGeom prst="rect">
            <a:avLst/>
          </a:prstGeom>
        </p:spPr>
      </p:pic>
      <p:pic>
        <p:nvPicPr>
          <p:cNvPr id="12" name="Picture 11" descr="logo-tdc-colo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45200"/>
            <a:ext cx="1905000" cy="698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ptnhuan@tdc.edu.v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 err="1" smtClean="0"/>
              <a:t>Tài</a:t>
            </a:r>
            <a:r>
              <a:rPr lang="en-US" sz="4900" dirty="0" smtClean="0"/>
              <a:t> </a:t>
            </a:r>
            <a:r>
              <a:rPr lang="en-US" sz="4900" dirty="0" err="1" smtClean="0"/>
              <a:t>Liệu</a:t>
            </a:r>
            <a:r>
              <a:rPr lang="en-US" sz="4900" dirty="0" smtClean="0"/>
              <a:t> </a:t>
            </a:r>
            <a:r>
              <a:rPr lang="en-US" sz="4900" dirty="0" err="1" smtClean="0"/>
              <a:t>Hướng</a:t>
            </a:r>
            <a:r>
              <a:rPr lang="en-US" sz="4900" dirty="0" smtClean="0"/>
              <a:t> </a:t>
            </a:r>
            <a:r>
              <a:rPr lang="en-US" sz="4900" dirty="0" err="1" smtClean="0"/>
              <a:t>Dẫn</a:t>
            </a:r>
            <a:r>
              <a:rPr lang="en-US" sz="4900" dirty="0" smtClean="0"/>
              <a:t> </a:t>
            </a:r>
            <a:r>
              <a:rPr lang="en-US" sz="4900" dirty="0" err="1" smtClean="0"/>
              <a:t>Sử</a:t>
            </a:r>
            <a:r>
              <a:rPr lang="en-US" sz="4900" dirty="0" smtClean="0"/>
              <a:t> </a:t>
            </a:r>
            <a:r>
              <a:rPr lang="en-US" sz="4900" dirty="0" err="1" smtClean="0"/>
              <a:t>Dụng</a:t>
            </a:r>
            <a:r>
              <a:rPr lang="en-US" sz="4900" dirty="0" smtClean="0"/>
              <a:t> Moodle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HK2 – 2020 - 2021</a:t>
            </a:r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Tp.HCM 03/20</a:t>
            </a:r>
            <a:r>
              <a:rPr lang="en-US" altLang="vi-VN" dirty="0" smtClean="0"/>
              <a:t>21</a:t>
            </a:r>
            <a:r>
              <a:rPr lang="vi-VN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1. </a:t>
            </a:r>
            <a:r>
              <a:rPr lang="en-US" sz="3000" dirty="0" err="1" smtClean="0"/>
              <a:t>Đối</a:t>
            </a:r>
            <a:r>
              <a:rPr lang="en-US" sz="3000" dirty="0" smtClean="0"/>
              <a:t> </a:t>
            </a:r>
            <a:r>
              <a:rPr lang="en-US" sz="3000" dirty="0" err="1" smtClean="0"/>
              <a:t>tượng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br>
              <a:rPr lang="en-US" sz="3000" dirty="0" smtClean="0"/>
            </a:br>
            <a:r>
              <a:rPr lang="en-US" sz="3000" dirty="0" smtClean="0"/>
              <a:t>2.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br>
              <a:rPr lang="en-US" sz="3000" dirty="0" smtClean="0"/>
            </a:br>
            <a:r>
              <a:rPr lang="en-US" sz="3000" dirty="0" smtClean="0"/>
              <a:t>3.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điểm</a:t>
            </a:r>
            <a:r>
              <a:rPr lang="en-US" sz="3000" dirty="0" smtClean="0"/>
              <a:t> </a:t>
            </a:r>
            <a:r>
              <a:rPr lang="en-US" sz="3000" dirty="0" err="1" smtClean="0"/>
              <a:t>chú</a:t>
            </a:r>
            <a:r>
              <a:rPr lang="en-US" sz="3000" dirty="0" smtClean="0"/>
              <a:t> </a:t>
            </a:r>
            <a:r>
              <a:rPr lang="en-US" sz="3000" smtClean="0"/>
              <a:t>ý &amp; FAQ</a:t>
            </a:r>
            <a:endParaRPr lang="en-US" sz="3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[A]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[A]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[?]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CNTT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</a:t>
            </a:r>
            <a:r>
              <a:rPr lang="en-US" dirty="0" smtClean="0"/>
              <a:t>. ĐĂNG NHẬP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chemeClr val="tx1"/>
              </a:buClr>
              <a:buAutoNum type="alphaL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2016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GV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ds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"/>
              </a:rPr>
              <a:t>ptnhuan@tdc.edu.vn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online.tdc.edu.vn)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/>
          <p:nvPr/>
        </p:nvSpPr>
        <p:spPr>
          <a:xfrm>
            <a:off x="5157693" y="2828191"/>
            <a:ext cx="4011707" cy="141367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r>
              <a:rPr lang="en-US" b="1" dirty="0" smtClean="0"/>
              <a:t>FACULTY OF INFORMATION TECHNOLOGY</a:t>
            </a:r>
            <a:endParaRPr lang="en-US" b="1" dirty="0" smtClean="0"/>
          </a:p>
          <a:p>
            <a:r>
              <a:rPr lang="en-US" b="1" dirty="0" smtClean="0"/>
              <a:t>Thu </a:t>
            </a:r>
            <a:r>
              <a:rPr lang="en-US" b="1" dirty="0" err="1" smtClean="0"/>
              <a:t>Duc</a:t>
            </a:r>
            <a:r>
              <a:rPr lang="en-US" b="1" dirty="0" smtClean="0"/>
              <a:t> College of Technology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Phone: 	</a:t>
            </a:r>
            <a:r>
              <a:rPr lang="is-IS" dirty="0" smtClean="0"/>
              <a:t>(+848</a:t>
            </a:r>
            <a:r>
              <a:rPr lang="is-IS" dirty="0"/>
              <a:t>) 22 158 642</a:t>
            </a:r>
            <a:endParaRPr lang="en-US" dirty="0" smtClean="0"/>
          </a:p>
          <a:p>
            <a:r>
              <a:rPr lang="en-US" dirty="0" smtClean="0"/>
              <a:t>Email:	fit</a:t>
            </a:r>
            <a:r>
              <a:rPr lang="en-US" dirty="0"/>
              <a:t>@</a:t>
            </a:r>
            <a:r>
              <a:rPr lang="en-US" dirty="0" smtClean="0"/>
              <a:t>tdc.edu.vn</a:t>
            </a:r>
            <a:endParaRPr lang="en-US" dirty="0" smtClean="0"/>
          </a:p>
          <a:p>
            <a:r>
              <a:rPr lang="en-US" dirty="0"/>
              <a:t>Website:	</a:t>
            </a:r>
            <a:r>
              <a:rPr lang="en-US" dirty="0" err="1" smtClean="0"/>
              <a:t>fit.tdc.edu.vn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listening!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Roboto Light</vt:lpstr>
      <vt:lpstr>Yellowtail</vt:lpstr>
      <vt:lpstr>Tahoma</vt:lpstr>
      <vt:lpstr>Arial</vt:lpstr>
      <vt:lpstr>Calibri</vt:lpstr>
      <vt:lpstr>Calibri Light</vt:lpstr>
      <vt:lpstr>Microsoft YaHei</vt:lpstr>
      <vt:lpstr>Arial Unicode MS</vt:lpstr>
      <vt:lpstr>Times New Roman</vt:lpstr>
      <vt:lpstr>Office Theme</vt:lpstr>
      <vt:lpstr>Tài Liệu Hướng Dẫn Sử Dụng Moodle</vt:lpstr>
      <vt:lpstr>1. Đối tượng sử dụng 2. Tính năng 3. Các điểm chú ý &amp; FAQ</vt:lpstr>
      <vt:lpstr>1. Đối tượng sử dụng</vt:lpstr>
      <vt:lpstr>2. Tính năng</vt:lpstr>
      <vt:lpstr>3. Các điểm chú ý</vt:lpstr>
      <vt:lpstr>Thanks for your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Kang</cp:lastModifiedBy>
  <cp:revision>152</cp:revision>
  <dcterms:created xsi:type="dcterms:W3CDTF">2014-12-29T13:34:00Z</dcterms:created>
  <dcterms:modified xsi:type="dcterms:W3CDTF">2021-03-03T23:57:32Z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