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4"/>
    <p:sldMasterId id="2147483670" r:id="rId5"/>
  </p:sldMasterIdLst>
  <p:notesMasterIdLst>
    <p:notesMasterId r:id="rId31"/>
  </p:notesMasterIdLst>
  <p:sldIdLst>
    <p:sldId id="256" r:id="rId6"/>
    <p:sldId id="257" r:id="rId7"/>
    <p:sldId id="258" r:id="rId8"/>
    <p:sldId id="259" r:id="rId9"/>
    <p:sldId id="279" r:id="rId10"/>
    <p:sldId id="280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9144000" cy="5143500" type="screen16x9"/>
  <p:notesSz cx="6858000" cy="9144000"/>
  <p:embeddedFontLst>
    <p:embeddedFont>
      <p:font typeface="Lato" panose="020F0502020204030203" pitchFamily="34" charset="0"/>
      <p:regular r:id="rId32"/>
      <p:bold r:id="rId33"/>
      <p:italic r:id="rId34"/>
      <p:boldItalic r:id="rId35"/>
    </p:embeddedFont>
    <p:embeddedFont>
      <p:font typeface="Ranchers" panose="020B0604020202020204" charset="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43FC88-3E6F-4086-9CD0-C4805109C320}" v="2" dt="2023-10-19T17:28:54.458"/>
    <p1510:client id="{A29D8890-55BE-44C8-B076-A5A0B4B7DB44}" v="625" dt="2023-04-20T04:05:53.8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98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21" Type="http://schemas.openxmlformats.org/officeDocument/2006/relationships/slide" Target="slides/slide16.xml"/><Relationship Id="rId34" Type="http://schemas.openxmlformats.org/officeDocument/2006/relationships/font" Target="fonts/font3.fntdata"/><Relationship Id="rId42" Type="http://schemas.microsoft.com/office/2015/10/relationships/revisionInfo" Target="revisionInfo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font" Target="fonts/font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font" Target="fonts/font5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font" Target="fonts/font4.fntdata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font" Target="fonts/font2.fntdata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vana Severo Fernandes" userId="S::211048320@aluno.unb.br::7a8bf847-692c-4e6d-a3b8-14f30ba73ddb" providerId="AD" clId="Web-{7043FC88-3E6F-4086-9CD0-C4805109C320}"/>
    <pc:docChg chg="modSld">
      <pc:chgData name="Giovana Severo Fernandes" userId="S::211048320@aluno.unb.br::7a8bf847-692c-4e6d-a3b8-14f30ba73ddb" providerId="AD" clId="Web-{7043FC88-3E6F-4086-9CD0-C4805109C320}" dt="2023-10-19T17:28:54.458" v="1" actId="1076"/>
      <pc:docMkLst>
        <pc:docMk/>
      </pc:docMkLst>
      <pc:sldChg chg="modSp">
        <pc:chgData name="Giovana Severo Fernandes" userId="S::211048320@aluno.unb.br::7a8bf847-692c-4e6d-a3b8-14f30ba73ddb" providerId="AD" clId="Web-{7043FC88-3E6F-4086-9CD0-C4805109C320}" dt="2023-10-19T17:28:54.458" v="1" actId="1076"/>
        <pc:sldMkLst>
          <pc:docMk/>
          <pc:sldMk cId="0" sldId="261"/>
        </pc:sldMkLst>
        <pc:spChg chg="mod">
          <ac:chgData name="Giovana Severo Fernandes" userId="S::211048320@aluno.unb.br::7a8bf847-692c-4e6d-a3b8-14f30ba73ddb" providerId="AD" clId="Web-{7043FC88-3E6F-4086-9CD0-C4805109C320}" dt="2023-10-19T17:28:54.458" v="1" actId="1076"/>
          <ac:spMkLst>
            <pc:docMk/>
            <pc:sldMk cId="0" sldId="261"/>
            <ac:spMk id="314" creationId="{00000000-0000-0000-0000-000000000000}"/>
          </ac:spMkLst>
        </pc:spChg>
      </pc:sldChg>
    </pc:docChg>
  </pc:docChgLst>
  <pc:docChgLst>
    <pc:chgData name="Latife Nemetala" userId="02752020ad58f720" providerId="LiveId" clId="{A29D8890-55BE-44C8-B076-A5A0B4B7DB44}"/>
    <pc:docChg chg="undo redo custSel addSld modSld">
      <pc:chgData name="Latife Nemetala" userId="02752020ad58f720" providerId="LiveId" clId="{A29D8890-55BE-44C8-B076-A5A0B4B7DB44}" dt="2023-04-20T04:21:17.205" v="1536" actId="20577"/>
      <pc:docMkLst>
        <pc:docMk/>
      </pc:docMkLst>
      <pc:sldChg chg="modSp mod">
        <pc:chgData name="Latife Nemetala" userId="02752020ad58f720" providerId="LiveId" clId="{A29D8890-55BE-44C8-B076-A5A0B4B7DB44}" dt="2023-04-20T02:49:43.489" v="864" actId="20577"/>
        <pc:sldMkLst>
          <pc:docMk/>
          <pc:sldMk cId="0" sldId="256"/>
        </pc:sldMkLst>
        <pc:spChg chg="mod">
          <ac:chgData name="Latife Nemetala" userId="02752020ad58f720" providerId="LiveId" clId="{A29D8890-55BE-44C8-B076-A5A0B4B7DB44}" dt="2023-04-20T02:49:43.489" v="864" actId="20577"/>
          <ac:spMkLst>
            <pc:docMk/>
            <pc:sldMk cId="0" sldId="256"/>
            <ac:spMk id="150" creationId="{00000000-0000-0000-0000-000000000000}"/>
          </ac:spMkLst>
        </pc:spChg>
      </pc:sldChg>
      <pc:sldChg chg="modSp mod">
        <pc:chgData name="Latife Nemetala" userId="02752020ad58f720" providerId="LiveId" clId="{A29D8890-55BE-44C8-B076-A5A0B4B7DB44}" dt="2023-04-20T04:21:17.205" v="1536" actId="20577"/>
        <pc:sldMkLst>
          <pc:docMk/>
          <pc:sldMk cId="0" sldId="257"/>
        </pc:sldMkLst>
        <pc:spChg chg="mod">
          <ac:chgData name="Latife Nemetala" userId="02752020ad58f720" providerId="LiveId" clId="{A29D8890-55BE-44C8-B076-A5A0B4B7DB44}" dt="2023-04-20T04:21:17.205" v="1536" actId="20577"/>
          <ac:spMkLst>
            <pc:docMk/>
            <pc:sldMk cId="0" sldId="257"/>
            <ac:spMk id="289" creationId="{00000000-0000-0000-0000-000000000000}"/>
          </ac:spMkLst>
        </pc:spChg>
      </pc:sldChg>
      <pc:sldChg chg="delSp modSp mod delAnim modAnim">
        <pc:chgData name="Latife Nemetala" userId="02752020ad58f720" providerId="LiveId" clId="{A29D8890-55BE-44C8-B076-A5A0B4B7DB44}" dt="2023-04-20T03:29:25.399" v="1190" actId="6549"/>
        <pc:sldMkLst>
          <pc:docMk/>
          <pc:sldMk cId="0" sldId="262"/>
        </pc:sldMkLst>
        <pc:spChg chg="mod">
          <ac:chgData name="Latife Nemetala" userId="02752020ad58f720" providerId="LiveId" clId="{A29D8890-55BE-44C8-B076-A5A0B4B7DB44}" dt="2023-04-20T03:29:25.399" v="1190" actId="6549"/>
          <ac:spMkLst>
            <pc:docMk/>
            <pc:sldMk cId="0" sldId="262"/>
            <ac:spMk id="322" creationId="{00000000-0000-0000-0000-000000000000}"/>
          </ac:spMkLst>
        </pc:spChg>
        <pc:spChg chg="mod">
          <ac:chgData name="Latife Nemetala" userId="02752020ad58f720" providerId="LiveId" clId="{A29D8890-55BE-44C8-B076-A5A0B4B7DB44}" dt="2023-04-20T03:29:21.278" v="1183" actId="1076"/>
          <ac:spMkLst>
            <pc:docMk/>
            <pc:sldMk cId="0" sldId="262"/>
            <ac:spMk id="323" creationId="{00000000-0000-0000-0000-000000000000}"/>
          </ac:spMkLst>
        </pc:spChg>
        <pc:spChg chg="del mod">
          <ac:chgData name="Latife Nemetala" userId="02752020ad58f720" providerId="LiveId" clId="{A29D8890-55BE-44C8-B076-A5A0B4B7DB44}" dt="2023-04-20T02:55:13.218" v="987" actId="21"/>
          <ac:spMkLst>
            <pc:docMk/>
            <pc:sldMk cId="0" sldId="262"/>
            <ac:spMk id="324" creationId="{00000000-0000-0000-0000-000000000000}"/>
          </ac:spMkLst>
        </pc:spChg>
      </pc:sldChg>
      <pc:sldChg chg="delSp modSp mod delAnim modAnim">
        <pc:chgData name="Latife Nemetala" userId="02752020ad58f720" providerId="LiveId" clId="{A29D8890-55BE-44C8-B076-A5A0B4B7DB44}" dt="2023-04-20T03:29:20.945" v="1182" actId="20577"/>
        <pc:sldMkLst>
          <pc:docMk/>
          <pc:sldMk cId="0" sldId="263"/>
        </pc:sldMkLst>
        <pc:spChg chg="mod">
          <ac:chgData name="Latife Nemetala" userId="02752020ad58f720" providerId="LiveId" clId="{A29D8890-55BE-44C8-B076-A5A0B4B7DB44}" dt="2023-04-20T03:29:20.945" v="1182" actId="20577"/>
          <ac:spMkLst>
            <pc:docMk/>
            <pc:sldMk cId="0" sldId="263"/>
            <ac:spMk id="329" creationId="{00000000-0000-0000-0000-000000000000}"/>
          </ac:spMkLst>
        </pc:spChg>
        <pc:spChg chg="mod">
          <ac:chgData name="Latife Nemetala" userId="02752020ad58f720" providerId="LiveId" clId="{A29D8890-55BE-44C8-B076-A5A0B4B7DB44}" dt="2023-04-20T03:25:03.581" v="1171" actId="6549"/>
          <ac:spMkLst>
            <pc:docMk/>
            <pc:sldMk cId="0" sldId="263"/>
            <ac:spMk id="330" creationId="{00000000-0000-0000-0000-000000000000}"/>
          </ac:spMkLst>
        </pc:spChg>
        <pc:spChg chg="del">
          <ac:chgData name="Latife Nemetala" userId="02752020ad58f720" providerId="LiveId" clId="{A29D8890-55BE-44C8-B076-A5A0B4B7DB44}" dt="2023-04-20T03:22:49.742" v="1145" actId="21"/>
          <ac:spMkLst>
            <pc:docMk/>
            <pc:sldMk cId="0" sldId="263"/>
            <ac:spMk id="332" creationId="{00000000-0000-0000-0000-000000000000}"/>
          </ac:spMkLst>
        </pc:spChg>
      </pc:sldChg>
      <pc:sldChg chg="addSp delSp modSp mod modAnim">
        <pc:chgData name="Latife Nemetala" userId="02752020ad58f720" providerId="LiveId" clId="{A29D8890-55BE-44C8-B076-A5A0B4B7DB44}" dt="2023-04-20T04:02:02.291" v="1443" actId="20577"/>
        <pc:sldMkLst>
          <pc:docMk/>
          <pc:sldMk cId="0" sldId="268"/>
        </pc:sldMkLst>
        <pc:spChg chg="add del mod">
          <ac:chgData name="Latife Nemetala" userId="02752020ad58f720" providerId="LiveId" clId="{A29D8890-55BE-44C8-B076-A5A0B4B7DB44}" dt="2023-04-20T04:00:00.857" v="1406"/>
          <ac:spMkLst>
            <pc:docMk/>
            <pc:sldMk cId="0" sldId="268"/>
            <ac:spMk id="2" creationId="{B5537480-E3F7-9B43-D84E-062EE1CEBC83}"/>
          </ac:spMkLst>
        </pc:spChg>
        <pc:spChg chg="mod">
          <ac:chgData name="Latife Nemetala" userId="02752020ad58f720" providerId="LiveId" clId="{A29D8890-55BE-44C8-B076-A5A0B4B7DB44}" dt="2023-04-20T04:02:02.291" v="1443" actId="20577"/>
          <ac:spMkLst>
            <pc:docMk/>
            <pc:sldMk cId="0" sldId="268"/>
            <ac:spMk id="369" creationId="{00000000-0000-0000-0000-000000000000}"/>
          </ac:spMkLst>
        </pc:spChg>
      </pc:sldChg>
      <pc:sldChg chg="modSp mod">
        <pc:chgData name="Latife Nemetala" userId="02752020ad58f720" providerId="LiveId" clId="{A29D8890-55BE-44C8-B076-A5A0B4B7DB44}" dt="2023-04-20T04:05:15.587" v="1495" actId="14100"/>
        <pc:sldMkLst>
          <pc:docMk/>
          <pc:sldMk cId="0" sldId="272"/>
        </pc:sldMkLst>
        <pc:spChg chg="mod">
          <ac:chgData name="Latife Nemetala" userId="02752020ad58f720" providerId="LiveId" clId="{A29D8890-55BE-44C8-B076-A5A0B4B7DB44}" dt="2023-04-20T04:04:37.878" v="1489" actId="1076"/>
          <ac:spMkLst>
            <pc:docMk/>
            <pc:sldMk cId="0" sldId="272"/>
            <ac:spMk id="398" creationId="{00000000-0000-0000-0000-000000000000}"/>
          </ac:spMkLst>
        </pc:spChg>
        <pc:spChg chg="mod">
          <ac:chgData name="Latife Nemetala" userId="02752020ad58f720" providerId="LiveId" clId="{A29D8890-55BE-44C8-B076-A5A0B4B7DB44}" dt="2023-04-20T04:04:23.835" v="1486" actId="1076"/>
          <ac:spMkLst>
            <pc:docMk/>
            <pc:sldMk cId="0" sldId="272"/>
            <ac:spMk id="399" creationId="{00000000-0000-0000-0000-000000000000}"/>
          </ac:spMkLst>
        </pc:spChg>
        <pc:spChg chg="mod">
          <ac:chgData name="Latife Nemetala" userId="02752020ad58f720" providerId="LiveId" clId="{A29D8890-55BE-44C8-B076-A5A0B4B7DB44}" dt="2023-04-20T04:05:15.587" v="1495" actId="14100"/>
          <ac:spMkLst>
            <pc:docMk/>
            <pc:sldMk cId="0" sldId="272"/>
            <ac:spMk id="400" creationId="{00000000-0000-0000-0000-000000000000}"/>
          </ac:spMkLst>
        </pc:spChg>
        <pc:spChg chg="mod">
          <ac:chgData name="Latife Nemetala" userId="02752020ad58f720" providerId="LiveId" clId="{A29D8890-55BE-44C8-B076-A5A0B4B7DB44}" dt="2023-04-20T04:04:18.103" v="1485" actId="1076"/>
          <ac:spMkLst>
            <pc:docMk/>
            <pc:sldMk cId="0" sldId="272"/>
            <ac:spMk id="401" creationId="{00000000-0000-0000-0000-000000000000}"/>
          </ac:spMkLst>
        </pc:spChg>
        <pc:spChg chg="mod">
          <ac:chgData name="Latife Nemetala" userId="02752020ad58f720" providerId="LiveId" clId="{A29D8890-55BE-44C8-B076-A5A0B4B7DB44}" dt="2023-04-20T04:04:33.919" v="1488" actId="1076"/>
          <ac:spMkLst>
            <pc:docMk/>
            <pc:sldMk cId="0" sldId="272"/>
            <ac:spMk id="579" creationId="{00000000-0000-0000-0000-000000000000}"/>
          </ac:spMkLst>
        </pc:spChg>
        <pc:spChg chg="mod">
          <ac:chgData name="Latife Nemetala" userId="02752020ad58f720" providerId="LiveId" clId="{A29D8890-55BE-44C8-B076-A5A0B4B7DB44}" dt="2023-04-20T04:05:08.407" v="1494" actId="1076"/>
          <ac:spMkLst>
            <pc:docMk/>
            <pc:sldMk cId="0" sldId="272"/>
            <ac:spMk id="580" creationId="{00000000-0000-0000-0000-000000000000}"/>
          </ac:spMkLst>
        </pc:spChg>
        <pc:spChg chg="mod">
          <ac:chgData name="Latife Nemetala" userId="02752020ad58f720" providerId="LiveId" clId="{A29D8890-55BE-44C8-B076-A5A0B4B7DB44}" dt="2023-04-20T04:04:26.047" v="1487" actId="1076"/>
          <ac:spMkLst>
            <pc:docMk/>
            <pc:sldMk cId="0" sldId="272"/>
            <ac:spMk id="581" creationId="{00000000-0000-0000-0000-000000000000}"/>
          </ac:spMkLst>
        </pc:spChg>
        <pc:spChg chg="mod">
          <ac:chgData name="Latife Nemetala" userId="02752020ad58f720" providerId="LiveId" clId="{A29D8890-55BE-44C8-B076-A5A0B4B7DB44}" dt="2023-04-20T04:04:12.151" v="1483" actId="1076"/>
          <ac:spMkLst>
            <pc:docMk/>
            <pc:sldMk cId="0" sldId="272"/>
            <ac:spMk id="582" creationId="{00000000-0000-0000-0000-000000000000}"/>
          </ac:spMkLst>
        </pc:spChg>
        <pc:spChg chg="mod">
          <ac:chgData name="Latife Nemetala" userId="02752020ad58f720" providerId="LiveId" clId="{A29D8890-55BE-44C8-B076-A5A0B4B7DB44}" dt="2023-04-20T04:04:06.621" v="1481" actId="1076"/>
          <ac:spMkLst>
            <pc:docMk/>
            <pc:sldMk cId="0" sldId="272"/>
            <ac:spMk id="584" creationId="{00000000-0000-0000-0000-000000000000}"/>
          </ac:spMkLst>
        </pc:spChg>
        <pc:spChg chg="mod">
          <ac:chgData name="Latife Nemetala" userId="02752020ad58f720" providerId="LiveId" clId="{A29D8890-55BE-44C8-B076-A5A0B4B7DB44}" dt="2023-04-20T04:04:09.818" v="1482" actId="1076"/>
          <ac:spMkLst>
            <pc:docMk/>
            <pc:sldMk cId="0" sldId="272"/>
            <ac:spMk id="585" creationId="{00000000-0000-0000-0000-000000000000}"/>
          </ac:spMkLst>
        </pc:spChg>
      </pc:sldChg>
      <pc:sldChg chg="addSp delSp modSp mod">
        <pc:chgData name="Latife Nemetala" userId="02752020ad58f720" providerId="LiveId" clId="{A29D8890-55BE-44C8-B076-A5A0B4B7DB44}" dt="2023-04-20T04:08:20.651" v="1525" actId="1076"/>
        <pc:sldMkLst>
          <pc:docMk/>
          <pc:sldMk cId="0" sldId="274"/>
        </pc:sldMkLst>
        <pc:spChg chg="add mod">
          <ac:chgData name="Latife Nemetala" userId="02752020ad58f720" providerId="LiveId" clId="{A29D8890-55BE-44C8-B076-A5A0B4B7DB44}" dt="2023-04-20T04:08:16.143" v="1524" actId="1076"/>
          <ac:spMkLst>
            <pc:docMk/>
            <pc:sldMk cId="0" sldId="274"/>
            <ac:spMk id="2" creationId="{62D0AA64-3FC5-225E-D40D-D36BFCA093F9}"/>
          </ac:spMkLst>
        </pc:spChg>
        <pc:spChg chg="mod">
          <ac:chgData name="Latife Nemetala" userId="02752020ad58f720" providerId="LiveId" clId="{A29D8890-55BE-44C8-B076-A5A0B4B7DB44}" dt="2023-04-20T04:08:20.651" v="1525" actId="1076"/>
          <ac:spMkLst>
            <pc:docMk/>
            <pc:sldMk cId="0" sldId="274"/>
            <ac:spMk id="597" creationId="{00000000-0000-0000-0000-000000000000}"/>
          </ac:spMkLst>
        </pc:spChg>
        <pc:spChg chg="mod">
          <ac:chgData name="Latife Nemetala" userId="02752020ad58f720" providerId="LiveId" clId="{A29D8890-55BE-44C8-B076-A5A0B4B7DB44}" dt="2023-04-20T04:08:07.673" v="1521" actId="1076"/>
          <ac:spMkLst>
            <pc:docMk/>
            <pc:sldMk cId="0" sldId="274"/>
            <ac:spMk id="598" creationId="{00000000-0000-0000-0000-000000000000}"/>
          </ac:spMkLst>
        </pc:spChg>
        <pc:spChg chg="mod">
          <ac:chgData name="Latife Nemetala" userId="02752020ad58f720" providerId="LiveId" clId="{A29D8890-55BE-44C8-B076-A5A0B4B7DB44}" dt="2023-04-20T04:07:58.054" v="1519" actId="1076"/>
          <ac:spMkLst>
            <pc:docMk/>
            <pc:sldMk cId="0" sldId="274"/>
            <ac:spMk id="599" creationId="{00000000-0000-0000-0000-000000000000}"/>
          </ac:spMkLst>
        </pc:spChg>
        <pc:spChg chg="mod">
          <ac:chgData name="Latife Nemetala" userId="02752020ad58f720" providerId="LiveId" clId="{A29D8890-55BE-44C8-B076-A5A0B4B7DB44}" dt="2023-04-20T04:07:53.367" v="1518" actId="1076"/>
          <ac:spMkLst>
            <pc:docMk/>
            <pc:sldMk cId="0" sldId="274"/>
            <ac:spMk id="600" creationId="{00000000-0000-0000-0000-000000000000}"/>
          </ac:spMkLst>
        </pc:spChg>
        <pc:spChg chg="mod">
          <ac:chgData name="Latife Nemetala" userId="02752020ad58f720" providerId="LiveId" clId="{A29D8890-55BE-44C8-B076-A5A0B4B7DB44}" dt="2023-04-20T04:08:10.046" v="1522" actId="1076"/>
          <ac:spMkLst>
            <pc:docMk/>
            <pc:sldMk cId="0" sldId="274"/>
            <ac:spMk id="778" creationId="{00000000-0000-0000-0000-000000000000}"/>
          </ac:spMkLst>
        </pc:spChg>
        <pc:spChg chg="mod">
          <ac:chgData name="Latife Nemetala" userId="02752020ad58f720" providerId="LiveId" clId="{A29D8890-55BE-44C8-B076-A5A0B4B7DB44}" dt="2023-04-20T04:08:13.299" v="1523" actId="1076"/>
          <ac:spMkLst>
            <pc:docMk/>
            <pc:sldMk cId="0" sldId="274"/>
            <ac:spMk id="779" creationId="{00000000-0000-0000-0000-000000000000}"/>
          </ac:spMkLst>
        </pc:spChg>
        <pc:spChg chg="mod">
          <ac:chgData name="Latife Nemetala" userId="02752020ad58f720" providerId="LiveId" clId="{A29D8890-55BE-44C8-B076-A5A0B4B7DB44}" dt="2023-04-20T04:08:02.227" v="1520" actId="1076"/>
          <ac:spMkLst>
            <pc:docMk/>
            <pc:sldMk cId="0" sldId="274"/>
            <ac:spMk id="780" creationId="{00000000-0000-0000-0000-000000000000}"/>
          </ac:spMkLst>
        </pc:spChg>
        <pc:spChg chg="mod">
          <ac:chgData name="Latife Nemetala" userId="02752020ad58f720" providerId="LiveId" clId="{A29D8890-55BE-44C8-B076-A5A0B4B7DB44}" dt="2023-04-20T04:07:31.080" v="1512" actId="1076"/>
          <ac:spMkLst>
            <pc:docMk/>
            <pc:sldMk cId="0" sldId="274"/>
            <ac:spMk id="781" creationId="{00000000-0000-0000-0000-000000000000}"/>
          </ac:spMkLst>
        </pc:spChg>
        <pc:spChg chg="mod">
          <ac:chgData name="Latife Nemetala" userId="02752020ad58f720" providerId="LiveId" clId="{A29D8890-55BE-44C8-B076-A5A0B4B7DB44}" dt="2023-04-20T04:07:34.767" v="1513" actId="1076"/>
          <ac:spMkLst>
            <pc:docMk/>
            <pc:sldMk cId="0" sldId="274"/>
            <ac:spMk id="782" creationId="{00000000-0000-0000-0000-000000000000}"/>
          </ac:spMkLst>
        </pc:spChg>
        <pc:spChg chg="del mod">
          <ac:chgData name="Latife Nemetala" userId="02752020ad58f720" providerId="LiveId" clId="{A29D8890-55BE-44C8-B076-A5A0B4B7DB44}" dt="2023-04-20T04:07:26.926" v="1511" actId="478"/>
          <ac:spMkLst>
            <pc:docMk/>
            <pc:sldMk cId="0" sldId="274"/>
            <ac:spMk id="783" creationId="{00000000-0000-0000-0000-000000000000}"/>
          </ac:spMkLst>
        </pc:spChg>
        <pc:spChg chg="mod">
          <ac:chgData name="Latife Nemetala" userId="02752020ad58f720" providerId="LiveId" clId="{A29D8890-55BE-44C8-B076-A5A0B4B7DB44}" dt="2023-04-20T04:07:23.918" v="1510" actId="1076"/>
          <ac:spMkLst>
            <pc:docMk/>
            <pc:sldMk cId="0" sldId="274"/>
            <ac:spMk id="785" creationId="{00000000-0000-0000-0000-000000000000}"/>
          </ac:spMkLst>
        </pc:spChg>
      </pc:sldChg>
      <pc:sldChg chg="modSp add mod">
        <pc:chgData name="Latife Nemetala" userId="02752020ad58f720" providerId="LiveId" clId="{A29D8890-55BE-44C8-B076-A5A0B4B7DB44}" dt="2023-04-20T02:56:47.080" v="1058" actId="20577"/>
        <pc:sldMkLst>
          <pc:docMk/>
          <pc:sldMk cId="2541000855" sldId="279"/>
        </pc:sldMkLst>
        <pc:spChg chg="mod">
          <ac:chgData name="Latife Nemetala" userId="02752020ad58f720" providerId="LiveId" clId="{A29D8890-55BE-44C8-B076-A5A0B4B7DB44}" dt="2023-04-20T02:40:50.895" v="357" actId="20577"/>
          <ac:spMkLst>
            <pc:docMk/>
            <pc:sldMk cId="2541000855" sldId="279"/>
            <ac:spMk id="300" creationId="{00000000-0000-0000-0000-000000000000}"/>
          </ac:spMkLst>
        </pc:spChg>
        <pc:spChg chg="mod">
          <ac:chgData name="Latife Nemetala" userId="02752020ad58f720" providerId="LiveId" clId="{A29D8890-55BE-44C8-B076-A5A0B4B7DB44}" dt="2023-04-20T02:56:47.080" v="1058" actId="20577"/>
          <ac:spMkLst>
            <pc:docMk/>
            <pc:sldMk cId="2541000855" sldId="279"/>
            <ac:spMk id="301" creationId="{00000000-0000-0000-0000-000000000000}"/>
          </ac:spMkLst>
        </pc:spChg>
      </pc:sldChg>
      <pc:sldChg chg="addSp modSp add mod modAnim">
        <pc:chgData name="Latife Nemetala" userId="02752020ad58f720" providerId="LiveId" clId="{A29D8890-55BE-44C8-B076-A5A0B4B7DB44}" dt="2023-04-20T03:54:51.834" v="1399" actId="20577"/>
        <pc:sldMkLst>
          <pc:docMk/>
          <pc:sldMk cId="2065749287" sldId="280"/>
        </pc:sldMkLst>
        <pc:spChg chg="add mod">
          <ac:chgData name="Latife Nemetala" userId="02752020ad58f720" providerId="LiveId" clId="{A29D8890-55BE-44C8-B076-A5A0B4B7DB44}" dt="2023-04-20T02:55:25.824" v="989" actId="1076"/>
          <ac:spMkLst>
            <pc:docMk/>
            <pc:sldMk cId="2065749287" sldId="280"/>
            <ac:spMk id="2" creationId="{6E725E05-7087-0783-CB74-5001A463F8DA}"/>
          </ac:spMkLst>
        </pc:spChg>
        <pc:spChg chg="add mod">
          <ac:chgData name="Latife Nemetala" userId="02752020ad58f720" providerId="LiveId" clId="{A29D8890-55BE-44C8-B076-A5A0B4B7DB44}" dt="2023-04-20T03:54:51.834" v="1399" actId="20577"/>
          <ac:spMkLst>
            <pc:docMk/>
            <pc:sldMk cId="2065749287" sldId="280"/>
            <ac:spMk id="3" creationId="{7873B4F2-B9DB-37CE-60BD-C71282A57AAE}"/>
          </ac:spMkLst>
        </pc:spChg>
        <pc:spChg chg="mod">
          <ac:chgData name="Latife Nemetala" userId="02752020ad58f720" providerId="LiveId" clId="{A29D8890-55BE-44C8-B076-A5A0B4B7DB44}" dt="2023-04-20T02:54:02.376" v="962"/>
          <ac:spMkLst>
            <pc:docMk/>
            <pc:sldMk cId="2065749287" sldId="280"/>
            <ac:spMk id="300" creationId="{00000000-0000-0000-0000-000000000000}"/>
          </ac:spMkLst>
        </pc:spChg>
        <pc:spChg chg="mod">
          <ac:chgData name="Latife Nemetala" userId="02752020ad58f720" providerId="LiveId" clId="{A29D8890-55BE-44C8-B076-A5A0B4B7DB44}" dt="2023-04-20T03:17:03.753" v="1087" actId="20577"/>
          <ac:spMkLst>
            <pc:docMk/>
            <pc:sldMk cId="2065749287" sldId="280"/>
            <ac:spMk id="30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8f939e3156_0_8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8f939e3156_0_8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8f939e3156_0_10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g18f939e3156_0_10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8f939e3156_0_10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" name="Google Shape;335;g18f939e3156_0_10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8f939e3156_0_10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4" name="Google Shape;344;g18f939e3156_0_10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8f939e3156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g18f939e3156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8f939e3156_0_1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g18f939e3156_0_1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8f939e3156_0_1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6" name="Google Shape;366;g18f939e3156_0_1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8f939e3156_0_1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4" name="Google Shape;374;g18f939e3156_0_1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8f939e3156_0_1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g18f939e3156_0_1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8f939e3156_0_1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g18f939e3156_0_1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8f939e3156_0_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5" name="Google Shape;395;g18f939e3156_0_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8f939e3156_0_10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g18f939e3156_0_10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8f939e3156_0_1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g18f939e3156_0_1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8f939e3156_0_1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4" name="Google Shape;594;g18f939e3156_0_1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18f939e3156_0_1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8" name="Google Shape;788;g18f939e3156_0_1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Avalia o contrario do construto. 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18f939e3156_0_1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g18f939e3156_0_1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18f939e3156_0_1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g18f939e3156_0_1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18f939e3156_0_1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7" name="Google Shape;807;g18f939e3156_0_1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8f939e3156_0_10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g18f939e3156_0_10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8f939e3156_0_10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g18f939e3156_0_10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8f939e3156_0_10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g18f939e3156_0_10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733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8f939e3156_0_10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g18f939e3156_0_10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9841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8f939e3156_0_10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8f939e3156_0_10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8f939e3156_0_10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2" name="Google Shape;312;g18f939e3156_0_10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8f939e3156_0_10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g18f939e3156_0_10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787200" y="1588308"/>
            <a:ext cx="3244800" cy="17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787200" y="3305593"/>
            <a:ext cx="32448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9">
    <p:bg>
      <p:bgPr>
        <a:solidFill>
          <a:schemeClr val="accen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5"/>
          <p:cNvGrpSpPr/>
          <p:nvPr/>
        </p:nvGrpSpPr>
        <p:grpSpPr>
          <a:xfrm>
            <a:off x="787200" y="569100"/>
            <a:ext cx="7475375" cy="3711175"/>
            <a:chOff x="787200" y="569100"/>
            <a:chExt cx="7475375" cy="3711175"/>
          </a:xfrm>
        </p:grpSpPr>
        <p:sp>
          <p:nvSpPr>
            <p:cNvPr id="59" name="Google Shape;59;p15"/>
            <p:cNvSpPr/>
            <p:nvPr/>
          </p:nvSpPr>
          <p:spPr>
            <a:xfrm>
              <a:off x="787200" y="775125"/>
              <a:ext cx="942600" cy="9426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787200" y="3586800"/>
              <a:ext cx="411000" cy="4110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7168950" y="2053625"/>
              <a:ext cx="942600" cy="9426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5554825" y="569100"/>
              <a:ext cx="666600" cy="6666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7851575" y="3869275"/>
              <a:ext cx="411000" cy="4110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7638050" y="937050"/>
              <a:ext cx="411000" cy="4110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1313350" y="2532400"/>
              <a:ext cx="608700" cy="6087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2581450" y="1306725"/>
              <a:ext cx="411000" cy="4110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043125" y="2952750"/>
            <a:ext cx="3057900" cy="8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3431325" y="3775977"/>
            <a:ext cx="22812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title" idx="2"/>
          </p:nvPr>
        </p:nvSpPr>
        <p:spPr>
          <a:xfrm>
            <a:off x="3770175" y="1795950"/>
            <a:ext cx="1603500" cy="12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70" name="Google Shape;70;p15"/>
          <p:cNvGrpSpPr/>
          <p:nvPr/>
        </p:nvGrpSpPr>
        <p:grpSpPr>
          <a:xfrm>
            <a:off x="1022475" y="768737"/>
            <a:ext cx="7373450" cy="3473742"/>
            <a:chOff x="1022475" y="768737"/>
            <a:chExt cx="7373450" cy="3473742"/>
          </a:xfrm>
        </p:grpSpPr>
        <p:sp>
          <p:nvSpPr>
            <p:cNvPr id="71" name="Google Shape;71;p15"/>
            <p:cNvSpPr/>
            <p:nvPr/>
          </p:nvSpPr>
          <p:spPr>
            <a:xfrm rot="5400000">
              <a:off x="8257175" y="3383562"/>
              <a:ext cx="148800" cy="1287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7115925" y="1938125"/>
              <a:ext cx="116400" cy="11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 rot="5400000">
              <a:off x="2340900" y="778787"/>
              <a:ext cx="148800" cy="1287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1598800" y="4088725"/>
              <a:ext cx="116400" cy="11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1022475" y="2357704"/>
              <a:ext cx="109500" cy="109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5495625" y="1323004"/>
              <a:ext cx="109500" cy="109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7289450" y="4132979"/>
              <a:ext cx="109500" cy="109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2456425" y="2178625"/>
              <a:ext cx="116400" cy="11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 rot="5400000">
              <a:off x="7158900" y="882462"/>
              <a:ext cx="148800" cy="1287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0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/>
          <p:nvPr/>
        </p:nvSpPr>
        <p:spPr>
          <a:xfrm>
            <a:off x="889525" y="1397300"/>
            <a:ext cx="747300" cy="747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7980425" y="1334375"/>
            <a:ext cx="275400" cy="275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7440575" y="3955875"/>
            <a:ext cx="492000" cy="49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2872600" y="585100"/>
            <a:ext cx="492000" cy="49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1636825" y="3028950"/>
            <a:ext cx="275400" cy="275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7636175" y="1795950"/>
            <a:ext cx="747300" cy="747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6457825" y="901050"/>
            <a:ext cx="275400" cy="275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751825" y="3832950"/>
            <a:ext cx="412800" cy="412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2872600" y="2952750"/>
            <a:ext cx="3398700" cy="8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subTitle" idx="1"/>
          </p:nvPr>
        </p:nvSpPr>
        <p:spPr>
          <a:xfrm>
            <a:off x="3431325" y="3775977"/>
            <a:ext cx="22812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title" idx="2"/>
          </p:nvPr>
        </p:nvSpPr>
        <p:spPr>
          <a:xfrm>
            <a:off x="3770175" y="1795950"/>
            <a:ext cx="1603500" cy="12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92" name="Google Shape;92;p16"/>
          <p:cNvGrpSpPr/>
          <p:nvPr/>
        </p:nvGrpSpPr>
        <p:grpSpPr>
          <a:xfrm>
            <a:off x="769245" y="613803"/>
            <a:ext cx="7564105" cy="3519172"/>
            <a:chOff x="769245" y="613803"/>
            <a:chExt cx="7564105" cy="3519172"/>
          </a:xfrm>
        </p:grpSpPr>
        <p:grpSp>
          <p:nvGrpSpPr>
            <p:cNvPr id="93" name="Google Shape;93;p16"/>
            <p:cNvGrpSpPr/>
            <p:nvPr/>
          </p:nvGrpSpPr>
          <p:grpSpPr>
            <a:xfrm>
              <a:off x="1115120" y="613803"/>
              <a:ext cx="7218230" cy="3519172"/>
              <a:chOff x="1115120" y="613803"/>
              <a:chExt cx="7218230" cy="3519172"/>
            </a:xfrm>
          </p:grpSpPr>
          <p:sp>
            <p:nvSpPr>
              <p:cNvPr id="94" name="Google Shape;94;p16"/>
              <p:cNvSpPr/>
              <p:nvPr/>
            </p:nvSpPr>
            <p:spPr>
              <a:xfrm>
                <a:off x="1115120" y="2595653"/>
                <a:ext cx="155700" cy="1557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16"/>
              <p:cNvSpPr/>
              <p:nvPr/>
            </p:nvSpPr>
            <p:spPr>
              <a:xfrm rot="5400000">
                <a:off x="7316875" y="3436662"/>
                <a:ext cx="148800" cy="128700"/>
              </a:xfrm>
              <a:prstGeom prst="triangl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16"/>
              <p:cNvSpPr/>
              <p:nvPr/>
            </p:nvSpPr>
            <p:spPr>
              <a:xfrm>
                <a:off x="8216950" y="2952750"/>
                <a:ext cx="116400" cy="116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16"/>
              <p:cNvSpPr/>
              <p:nvPr/>
            </p:nvSpPr>
            <p:spPr>
              <a:xfrm rot="5400000">
                <a:off x="2313850" y="1064387"/>
                <a:ext cx="148800" cy="128700"/>
              </a:xfrm>
              <a:prstGeom prst="triangl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16"/>
              <p:cNvSpPr/>
              <p:nvPr/>
            </p:nvSpPr>
            <p:spPr>
              <a:xfrm>
                <a:off x="7697995" y="613803"/>
                <a:ext cx="155700" cy="1557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16"/>
              <p:cNvSpPr/>
              <p:nvPr/>
            </p:nvSpPr>
            <p:spPr>
              <a:xfrm>
                <a:off x="1580750" y="4016575"/>
                <a:ext cx="116400" cy="116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0" name="Google Shape;100;p16"/>
            <p:cNvSpPr/>
            <p:nvPr/>
          </p:nvSpPr>
          <p:spPr>
            <a:xfrm>
              <a:off x="769245" y="841053"/>
              <a:ext cx="155700" cy="1557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6"/>
            <p:cNvSpPr/>
            <p:nvPr/>
          </p:nvSpPr>
          <p:spPr>
            <a:xfrm rot="5400000">
              <a:off x="7011850" y="1768012"/>
              <a:ext cx="148800" cy="1287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5086000" y="739825"/>
              <a:ext cx="116400" cy="11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0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4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788325" y="750831"/>
            <a:ext cx="7560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788325" y="1485095"/>
            <a:ext cx="7717500" cy="29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050">
                <a:solidFill>
                  <a:schemeClr val="dk1"/>
                </a:solidFill>
              </a:defRPr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06" name="Google Shape;106;p17"/>
          <p:cNvGrpSpPr/>
          <p:nvPr/>
        </p:nvGrpSpPr>
        <p:grpSpPr>
          <a:xfrm>
            <a:off x="7376300" y="680125"/>
            <a:ext cx="1006897" cy="699158"/>
            <a:chOff x="7376300" y="680125"/>
            <a:chExt cx="1006897" cy="699158"/>
          </a:xfrm>
        </p:grpSpPr>
        <p:sp>
          <p:nvSpPr>
            <p:cNvPr id="107" name="Google Shape;107;p17"/>
            <p:cNvSpPr/>
            <p:nvPr/>
          </p:nvSpPr>
          <p:spPr>
            <a:xfrm>
              <a:off x="7684228" y="680125"/>
              <a:ext cx="698969" cy="699158"/>
            </a:xfrm>
            <a:custGeom>
              <a:avLst/>
              <a:gdLst/>
              <a:ahLst/>
              <a:cxnLst/>
              <a:rect l="l" t="t" r="r" b="b"/>
              <a:pathLst>
                <a:path w="4164" h="4165" extrusionOk="0">
                  <a:moveTo>
                    <a:pt x="2082" y="1"/>
                  </a:moveTo>
                  <a:cubicBezTo>
                    <a:pt x="1941" y="1801"/>
                    <a:pt x="1801" y="1942"/>
                    <a:pt x="0" y="2082"/>
                  </a:cubicBezTo>
                  <a:cubicBezTo>
                    <a:pt x="1801" y="2251"/>
                    <a:pt x="1941" y="2364"/>
                    <a:pt x="2082" y="4164"/>
                  </a:cubicBezTo>
                  <a:cubicBezTo>
                    <a:pt x="2251" y="2364"/>
                    <a:pt x="2363" y="2251"/>
                    <a:pt x="4164" y="2082"/>
                  </a:cubicBezTo>
                  <a:cubicBezTo>
                    <a:pt x="2363" y="1942"/>
                    <a:pt x="2251" y="1801"/>
                    <a:pt x="20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7376300" y="680128"/>
              <a:ext cx="413142" cy="413262"/>
            </a:xfrm>
            <a:custGeom>
              <a:avLst/>
              <a:gdLst/>
              <a:ahLst/>
              <a:cxnLst/>
              <a:rect l="l" t="t" r="r" b="b"/>
              <a:pathLst>
                <a:path w="4164" h="4165" extrusionOk="0">
                  <a:moveTo>
                    <a:pt x="2082" y="1"/>
                  </a:moveTo>
                  <a:cubicBezTo>
                    <a:pt x="1941" y="1801"/>
                    <a:pt x="1801" y="1942"/>
                    <a:pt x="0" y="2082"/>
                  </a:cubicBezTo>
                  <a:cubicBezTo>
                    <a:pt x="1801" y="2251"/>
                    <a:pt x="1941" y="2364"/>
                    <a:pt x="2082" y="4164"/>
                  </a:cubicBezTo>
                  <a:cubicBezTo>
                    <a:pt x="2251" y="2364"/>
                    <a:pt x="2363" y="2251"/>
                    <a:pt x="4164" y="2082"/>
                  </a:cubicBezTo>
                  <a:cubicBezTo>
                    <a:pt x="2363" y="1942"/>
                    <a:pt x="2251" y="1801"/>
                    <a:pt x="20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17"/>
          <p:cNvSpPr/>
          <p:nvPr/>
        </p:nvSpPr>
        <p:spPr>
          <a:xfrm>
            <a:off x="8278400" y="4338404"/>
            <a:ext cx="134100" cy="134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bg>
      <p:bgPr>
        <a:solidFill>
          <a:schemeClr val="accen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2930825" y="2952750"/>
            <a:ext cx="3282600" cy="8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1"/>
          </p:nvPr>
        </p:nvSpPr>
        <p:spPr>
          <a:xfrm>
            <a:off x="3431325" y="3775977"/>
            <a:ext cx="22812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889525" y="1158100"/>
            <a:ext cx="731100" cy="731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8"/>
          <p:cNvSpPr/>
          <p:nvPr/>
        </p:nvSpPr>
        <p:spPr>
          <a:xfrm>
            <a:off x="7854350" y="700350"/>
            <a:ext cx="401400" cy="401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8"/>
          <p:cNvSpPr/>
          <p:nvPr/>
        </p:nvSpPr>
        <p:spPr>
          <a:xfrm>
            <a:off x="7071525" y="2170350"/>
            <a:ext cx="258900" cy="25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691991" y="4103250"/>
            <a:ext cx="285000" cy="28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1729800" y="2759100"/>
            <a:ext cx="511500" cy="51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8"/>
          <p:cNvSpPr/>
          <p:nvPr/>
        </p:nvSpPr>
        <p:spPr>
          <a:xfrm>
            <a:off x="7652100" y="3791950"/>
            <a:ext cx="731100" cy="731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3625900" y="642150"/>
            <a:ext cx="258900" cy="25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title" idx="2"/>
          </p:nvPr>
        </p:nvSpPr>
        <p:spPr>
          <a:xfrm>
            <a:off x="3770175" y="1795950"/>
            <a:ext cx="1603500" cy="12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121" name="Google Shape;121;p18"/>
          <p:cNvGrpSpPr/>
          <p:nvPr/>
        </p:nvGrpSpPr>
        <p:grpSpPr>
          <a:xfrm>
            <a:off x="759975" y="595778"/>
            <a:ext cx="7450925" cy="3540534"/>
            <a:chOff x="759975" y="595778"/>
            <a:chExt cx="7450925" cy="3540534"/>
          </a:xfrm>
        </p:grpSpPr>
        <p:sp>
          <p:nvSpPr>
            <p:cNvPr id="122" name="Google Shape;122;p18"/>
            <p:cNvSpPr/>
            <p:nvPr/>
          </p:nvSpPr>
          <p:spPr>
            <a:xfrm>
              <a:off x="1115120" y="2595653"/>
              <a:ext cx="155700" cy="1557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8"/>
            <p:cNvSpPr/>
            <p:nvPr/>
          </p:nvSpPr>
          <p:spPr>
            <a:xfrm rot="5400000">
              <a:off x="7061550" y="3688287"/>
              <a:ext cx="148800" cy="1287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8"/>
            <p:cNvSpPr/>
            <p:nvPr/>
          </p:nvSpPr>
          <p:spPr>
            <a:xfrm rot="5400000">
              <a:off x="2037600" y="1730737"/>
              <a:ext cx="148800" cy="1287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2930820" y="595778"/>
              <a:ext cx="155700" cy="1557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759975" y="792129"/>
              <a:ext cx="121500" cy="12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8089400" y="2799404"/>
              <a:ext cx="121500" cy="12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7440670" y="1322403"/>
              <a:ext cx="155700" cy="1557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5642250" y="814654"/>
              <a:ext cx="121500" cy="12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8"/>
            <p:cNvSpPr/>
            <p:nvPr/>
          </p:nvSpPr>
          <p:spPr>
            <a:xfrm rot="5400000">
              <a:off x="1641775" y="3997562"/>
              <a:ext cx="148800" cy="1287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hree Columns 1">
    <p:bg>
      <p:bgPr>
        <a:solidFill>
          <a:schemeClr val="accent2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787200" y="830295"/>
            <a:ext cx="37848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 idx="2"/>
          </p:nvPr>
        </p:nvSpPr>
        <p:spPr>
          <a:xfrm>
            <a:off x="1278065" y="1782736"/>
            <a:ext cx="25317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subTitle" idx="1"/>
          </p:nvPr>
        </p:nvSpPr>
        <p:spPr>
          <a:xfrm>
            <a:off x="1278050" y="2203031"/>
            <a:ext cx="28368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title" idx="3"/>
          </p:nvPr>
        </p:nvSpPr>
        <p:spPr>
          <a:xfrm>
            <a:off x="1278055" y="2684585"/>
            <a:ext cx="25317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subTitle" idx="4"/>
          </p:nvPr>
        </p:nvSpPr>
        <p:spPr>
          <a:xfrm>
            <a:off x="1278050" y="3082875"/>
            <a:ext cx="28368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title" idx="5"/>
          </p:nvPr>
        </p:nvSpPr>
        <p:spPr>
          <a:xfrm>
            <a:off x="1278065" y="3564437"/>
            <a:ext cx="25317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subTitle" idx="6"/>
          </p:nvPr>
        </p:nvSpPr>
        <p:spPr>
          <a:xfrm>
            <a:off x="1278050" y="3984731"/>
            <a:ext cx="28368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f section + Description 2">
  <p:cSld name="Title of section + Description 2">
    <p:bg>
      <p:bgPr>
        <a:solidFill>
          <a:schemeClr val="accent6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787200" y="747850"/>
            <a:ext cx="378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787200" y="1964013"/>
            <a:ext cx="2964000" cy="15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600">
                <a:solidFill>
                  <a:schemeClr val="dk1"/>
                </a:solidFill>
              </a:defRPr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2">
    <p:bg>
      <p:bgPr>
        <a:solidFill>
          <a:schemeClr val="accent2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3">
    <p:bg>
      <p:bgPr>
        <a:solidFill>
          <a:schemeClr val="accent6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355200" y="353250"/>
            <a:ext cx="8433600" cy="443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787200" y="541025"/>
            <a:ext cx="759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nchers"/>
              <a:buNone/>
              <a:defRPr sz="3500" b="0" i="0" u="none" strike="noStrike" cap="none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 i="0" u="none" strike="noStrike" cap="none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727200" y="1152475"/>
            <a:ext cx="768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>
            <a:spLocks noGrp="1"/>
          </p:cNvSpPr>
          <p:nvPr>
            <p:ph type="ctrTitle"/>
          </p:nvPr>
        </p:nvSpPr>
        <p:spPr>
          <a:xfrm>
            <a:off x="787200" y="1588308"/>
            <a:ext cx="3244800" cy="17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pt-BR" sz="2950">
                <a:solidFill>
                  <a:schemeClr val="accent5"/>
                </a:solidFill>
              </a:rPr>
              <a:t>Oficina de elaboração de itens</a:t>
            </a:r>
            <a:endParaRPr sz="2950">
              <a:solidFill>
                <a:schemeClr val="accent5"/>
              </a:solidFill>
            </a:endParaRPr>
          </a:p>
        </p:txBody>
      </p:sp>
      <p:sp>
        <p:nvSpPr>
          <p:cNvPr id="150" name="Google Shape;150;p24"/>
          <p:cNvSpPr txBox="1">
            <a:spLocks noGrp="1"/>
          </p:cNvSpPr>
          <p:nvPr>
            <p:ph type="subTitle" idx="1"/>
          </p:nvPr>
        </p:nvSpPr>
        <p:spPr>
          <a:xfrm>
            <a:off x="787200" y="3377796"/>
            <a:ext cx="3323772" cy="973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dirty="0"/>
              <a:t>Pasquali 2010 – Cap. 8, </a:t>
            </a:r>
            <a:r>
              <a:rPr lang="pt-BR" dirty="0" err="1"/>
              <a:t>Urbina</a:t>
            </a:r>
            <a:r>
              <a:rPr lang="pt-BR" dirty="0"/>
              <a:t> 2007 – Cap. 06, </a:t>
            </a:r>
            <a:r>
              <a:rPr lang="pt-BR" dirty="0" err="1"/>
              <a:t>Sampieri</a:t>
            </a:r>
            <a:r>
              <a:rPr lang="pt-BR" dirty="0"/>
              <a:t> et. al (2013)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dirty="0"/>
              <a:t>Monitora: </a:t>
            </a:r>
            <a:r>
              <a:rPr lang="pt-BR" dirty="0" err="1"/>
              <a:t>Laylla</a:t>
            </a:r>
            <a:r>
              <a:rPr lang="pt-BR" dirty="0"/>
              <a:t> </a:t>
            </a:r>
            <a:r>
              <a:rPr lang="pt-BR" dirty="0" err="1"/>
              <a:t>Edrei</a:t>
            </a:r>
            <a:endParaRPr lang="pt-BR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dirty="0"/>
              <a:t>Adaptação: Latife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dirty="0"/>
              <a:t>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151" name="Google Shape;151;p24"/>
          <p:cNvSpPr/>
          <p:nvPr/>
        </p:nvSpPr>
        <p:spPr>
          <a:xfrm>
            <a:off x="-1239575" y="4194300"/>
            <a:ext cx="140250" cy="39700"/>
          </a:xfrm>
          <a:custGeom>
            <a:avLst/>
            <a:gdLst/>
            <a:ahLst/>
            <a:cxnLst/>
            <a:rect l="l" t="t" r="r" b="b"/>
            <a:pathLst>
              <a:path w="5610" h="1588" extrusionOk="0">
                <a:moveTo>
                  <a:pt x="1" y="1352"/>
                </a:moveTo>
                <a:cubicBezTo>
                  <a:pt x="1" y="1415"/>
                  <a:pt x="16" y="1477"/>
                  <a:pt x="63" y="1525"/>
                </a:cubicBezTo>
                <a:cubicBezTo>
                  <a:pt x="110" y="1572"/>
                  <a:pt x="173" y="1587"/>
                  <a:pt x="236" y="1587"/>
                </a:cubicBezTo>
                <a:lnTo>
                  <a:pt x="5358" y="1587"/>
                </a:lnTo>
                <a:cubicBezTo>
                  <a:pt x="5499" y="1587"/>
                  <a:pt x="5609" y="1477"/>
                  <a:pt x="5609" y="1352"/>
                </a:cubicBezTo>
                <a:cubicBezTo>
                  <a:pt x="5609" y="1289"/>
                  <a:pt x="5578" y="1226"/>
                  <a:pt x="5531" y="1179"/>
                </a:cubicBezTo>
                <a:cubicBezTo>
                  <a:pt x="5484" y="1148"/>
                  <a:pt x="5436" y="1116"/>
                  <a:pt x="5358" y="1116"/>
                </a:cubicBezTo>
                <a:lnTo>
                  <a:pt x="5122" y="1116"/>
                </a:lnTo>
                <a:cubicBezTo>
                  <a:pt x="5028" y="896"/>
                  <a:pt x="4808" y="739"/>
                  <a:pt x="4541" y="739"/>
                </a:cubicBezTo>
                <a:cubicBezTo>
                  <a:pt x="4368" y="739"/>
                  <a:pt x="4211" y="802"/>
                  <a:pt x="4101" y="912"/>
                </a:cubicBezTo>
                <a:cubicBezTo>
                  <a:pt x="3944" y="660"/>
                  <a:pt x="3677" y="488"/>
                  <a:pt x="3347" y="488"/>
                </a:cubicBezTo>
                <a:cubicBezTo>
                  <a:pt x="3268" y="488"/>
                  <a:pt x="3174" y="503"/>
                  <a:pt x="3096" y="535"/>
                </a:cubicBezTo>
                <a:cubicBezTo>
                  <a:pt x="2938" y="221"/>
                  <a:pt x="2609" y="1"/>
                  <a:pt x="2216" y="1"/>
                </a:cubicBezTo>
                <a:cubicBezTo>
                  <a:pt x="1760" y="1"/>
                  <a:pt x="1383" y="315"/>
                  <a:pt x="1273" y="723"/>
                </a:cubicBezTo>
                <a:cubicBezTo>
                  <a:pt x="1179" y="692"/>
                  <a:pt x="1085" y="660"/>
                  <a:pt x="990" y="660"/>
                </a:cubicBezTo>
                <a:cubicBezTo>
                  <a:pt x="708" y="660"/>
                  <a:pt x="456" y="849"/>
                  <a:pt x="378" y="1116"/>
                </a:cubicBezTo>
                <a:lnTo>
                  <a:pt x="236" y="1116"/>
                </a:lnTo>
                <a:cubicBezTo>
                  <a:pt x="95" y="1116"/>
                  <a:pt x="1" y="1226"/>
                  <a:pt x="1" y="13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" name="Google Shape;152;p24"/>
          <p:cNvGrpSpPr/>
          <p:nvPr/>
        </p:nvGrpSpPr>
        <p:grpSpPr>
          <a:xfrm>
            <a:off x="890054" y="4023218"/>
            <a:ext cx="410638" cy="327986"/>
            <a:chOff x="986304" y="3905918"/>
            <a:chExt cx="410638" cy="327986"/>
          </a:xfrm>
        </p:grpSpPr>
        <p:sp>
          <p:nvSpPr>
            <p:cNvPr id="153" name="Google Shape;153;p24"/>
            <p:cNvSpPr/>
            <p:nvPr/>
          </p:nvSpPr>
          <p:spPr>
            <a:xfrm>
              <a:off x="986304" y="4021204"/>
              <a:ext cx="212700" cy="212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4"/>
            <p:cNvSpPr/>
            <p:nvPr/>
          </p:nvSpPr>
          <p:spPr>
            <a:xfrm>
              <a:off x="1263742" y="3905918"/>
              <a:ext cx="133200" cy="13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5" name="Google Shape;155;p24"/>
          <p:cNvGrpSpPr/>
          <p:nvPr/>
        </p:nvGrpSpPr>
        <p:grpSpPr>
          <a:xfrm>
            <a:off x="2944900" y="783800"/>
            <a:ext cx="5478869" cy="3501754"/>
            <a:chOff x="2944900" y="783800"/>
            <a:chExt cx="5478869" cy="3501754"/>
          </a:xfrm>
        </p:grpSpPr>
        <p:grpSp>
          <p:nvGrpSpPr>
            <p:cNvPr id="156" name="Google Shape;156;p24"/>
            <p:cNvGrpSpPr/>
            <p:nvPr/>
          </p:nvGrpSpPr>
          <p:grpSpPr>
            <a:xfrm>
              <a:off x="4363958" y="1400034"/>
              <a:ext cx="4059811" cy="2845200"/>
              <a:chOff x="9164418" y="1581373"/>
              <a:chExt cx="3859136" cy="2704563"/>
            </a:xfrm>
          </p:grpSpPr>
          <p:sp>
            <p:nvSpPr>
              <p:cNvPr id="157" name="Google Shape;157;p24"/>
              <p:cNvSpPr/>
              <p:nvPr/>
            </p:nvSpPr>
            <p:spPr>
              <a:xfrm>
                <a:off x="9164418" y="3411589"/>
                <a:ext cx="199579" cy="199579"/>
              </a:xfrm>
              <a:custGeom>
                <a:avLst/>
                <a:gdLst/>
                <a:ahLst/>
                <a:cxnLst/>
                <a:rect l="l" t="t" r="r" b="b"/>
                <a:pathLst>
                  <a:path w="2829" h="2829" extrusionOk="0">
                    <a:moveTo>
                      <a:pt x="1415" y="0"/>
                    </a:moveTo>
                    <a:cubicBezTo>
                      <a:pt x="1305" y="1210"/>
                      <a:pt x="1210" y="1304"/>
                      <a:pt x="1" y="1414"/>
                    </a:cubicBezTo>
                    <a:cubicBezTo>
                      <a:pt x="1210" y="1509"/>
                      <a:pt x="1305" y="1603"/>
                      <a:pt x="1415" y="2828"/>
                    </a:cubicBezTo>
                    <a:cubicBezTo>
                      <a:pt x="1509" y="1603"/>
                      <a:pt x="1603" y="1509"/>
                      <a:pt x="2829" y="1414"/>
                    </a:cubicBezTo>
                    <a:cubicBezTo>
                      <a:pt x="1603" y="1304"/>
                      <a:pt x="1525" y="1210"/>
                      <a:pt x="14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24"/>
              <p:cNvSpPr/>
              <p:nvPr/>
            </p:nvSpPr>
            <p:spPr>
              <a:xfrm>
                <a:off x="11406402" y="1588146"/>
                <a:ext cx="199579" cy="199579"/>
              </a:xfrm>
              <a:custGeom>
                <a:avLst/>
                <a:gdLst/>
                <a:ahLst/>
                <a:cxnLst/>
                <a:rect l="l" t="t" r="r" b="b"/>
                <a:pathLst>
                  <a:path w="2829" h="2829" extrusionOk="0">
                    <a:moveTo>
                      <a:pt x="1414" y="0"/>
                    </a:moveTo>
                    <a:cubicBezTo>
                      <a:pt x="1320" y="1226"/>
                      <a:pt x="1226" y="1320"/>
                      <a:pt x="0" y="1414"/>
                    </a:cubicBezTo>
                    <a:cubicBezTo>
                      <a:pt x="1226" y="1524"/>
                      <a:pt x="1320" y="1619"/>
                      <a:pt x="1414" y="2828"/>
                    </a:cubicBezTo>
                    <a:cubicBezTo>
                      <a:pt x="1524" y="1619"/>
                      <a:pt x="1618" y="1524"/>
                      <a:pt x="2828" y="1414"/>
                    </a:cubicBezTo>
                    <a:cubicBezTo>
                      <a:pt x="1618" y="1304"/>
                      <a:pt x="1524" y="1226"/>
                      <a:pt x="14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24"/>
              <p:cNvSpPr/>
              <p:nvPr/>
            </p:nvSpPr>
            <p:spPr>
              <a:xfrm>
                <a:off x="12825104" y="3143144"/>
                <a:ext cx="198450" cy="199579"/>
              </a:xfrm>
              <a:custGeom>
                <a:avLst/>
                <a:gdLst/>
                <a:ahLst/>
                <a:cxnLst/>
                <a:rect l="l" t="t" r="r" b="b"/>
                <a:pathLst>
                  <a:path w="2813" h="2829" extrusionOk="0">
                    <a:moveTo>
                      <a:pt x="1415" y="1"/>
                    </a:moveTo>
                    <a:cubicBezTo>
                      <a:pt x="1305" y="1226"/>
                      <a:pt x="1210" y="1320"/>
                      <a:pt x="1" y="1415"/>
                    </a:cubicBezTo>
                    <a:cubicBezTo>
                      <a:pt x="1210" y="1525"/>
                      <a:pt x="1305" y="1619"/>
                      <a:pt x="1415" y="2829"/>
                    </a:cubicBezTo>
                    <a:cubicBezTo>
                      <a:pt x="1509" y="1619"/>
                      <a:pt x="1603" y="1525"/>
                      <a:pt x="2813" y="1415"/>
                    </a:cubicBezTo>
                    <a:cubicBezTo>
                      <a:pt x="1603" y="1320"/>
                      <a:pt x="1509" y="1226"/>
                      <a:pt x="14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24"/>
              <p:cNvSpPr/>
              <p:nvPr/>
            </p:nvSpPr>
            <p:spPr>
              <a:xfrm>
                <a:off x="9425723" y="3527766"/>
                <a:ext cx="2438474" cy="632952"/>
              </a:xfrm>
              <a:custGeom>
                <a:avLst/>
                <a:gdLst/>
                <a:ahLst/>
                <a:cxnLst/>
                <a:rect l="l" t="t" r="r" b="b"/>
                <a:pathLst>
                  <a:path w="34565" h="8972" extrusionOk="0">
                    <a:moveTo>
                      <a:pt x="7353" y="0"/>
                    </a:moveTo>
                    <a:lnTo>
                      <a:pt x="425" y="7730"/>
                    </a:lnTo>
                    <a:cubicBezTo>
                      <a:pt x="1" y="8217"/>
                      <a:pt x="346" y="8971"/>
                      <a:pt x="991" y="8971"/>
                    </a:cubicBezTo>
                    <a:lnTo>
                      <a:pt x="27102" y="8971"/>
                    </a:lnTo>
                    <a:cubicBezTo>
                      <a:pt x="28485" y="8971"/>
                      <a:pt x="29773" y="8327"/>
                      <a:pt x="30606" y="7243"/>
                    </a:cubicBezTo>
                    <a:lnTo>
                      <a:pt x="34565" y="2043"/>
                    </a:lnTo>
                    <a:lnTo>
                      <a:pt x="31093" y="1760"/>
                    </a:lnTo>
                    <a:lnTo>
                      <a:pt x="323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24"/>
              <p:cNvSpPr/>
              <p:nvPr/>
            </p:nvSpPr>
            <p:spPr>
              <a:xfrm>
                <a:off x="9679552" y="3236266"/>
                <a:ext cx="2176884" cy="834647"/>
              </a:xfrm>
              <a:custGeom>
                <a:avLst/>
                <a:gdLst/>
                <a:ahLst/>
                <a:cxnLst/>
                <a:rect l="l" t="t" r="r" b="b"/>
                <a:pathLst>
                  <a:path w="30857" h="11831" extrusionOk="0">
                    <a:moveTo>
                      <a:pt x="9317" y="0"/>
                    </a:moveTo>
                    <a:lnTo>
                      <a:pt x="440" y="4729"/>
                    </a:lnTo>
                    <a:lnTo>
                      <a:pt x="519" y="4902"/>
                    </a:lnTo>
                    <a:lnTo>
                      <a:pt x="488" y="4902"/>
                    </a:lnTo>
                    <a:cubicBezTo>
                      <a:pt x="221" y="4902"/>
                      <a:pt x="1" y="5122"/>
                      <a:pt x="1" y="5389"/>
                    </a:cubicBezTo>
                    <a:cubicBezTo>
                      <a:pt x="1" y="5672"/>
                      <a:pt x="221" y="5892"/>
                      <a:pt x="488" y="5892"/>
                    </a:cubicBezTo>
                    <a:lnTo>
                      <a:pt x="21634" y="5892"/>
                    </a:lnTo>
                    <a:cubicBezTo>
                      <a:pt x="23001" y="5892"/>
                      <a:pt x="24117" y="7008"/>
                      <a:pt x="24117" y="8374"/>
                    </a:cubicBezTo>
                    <a:cubicBezTo>
                      <a:pt x="24117" y="9741"/>
                      <a:pt x="23001" y="10857"/>
                      <a:pt x="21634" y="10857"/>
                    </a:cubicBezTo>
                    <a:lnTo>
                      <a:pt x="488" y="10857"/>
                    </a:lnTo>
                    <a:cubicBezTo>
                      <a:pt x="221" y="10857"/>
                      <a:pt x="1" y="11077"/>
                      <a:pt x="1" y="11344"/>
                    </a:cubicBezTo>
                    <a:cubicBezTo>
                      <a:pt x="1" y="11611"/>
                      <a:pt x="221" y="11831"/>
                      <a:pt x="488" y="11831"/>
                    </a:cubicBezTo>
                    <a:lnTo>
                      <a:pt x="21744" y="11831"/>
                    </a:lnTo>
                    <a:cubicBezTo>
                      <a:pt x="22813" y="11799"/>
                      <a:pt x="23755" y="11297"/>
                      <a:pt x="24368" y="10511"/>
                    </a:cubicBezTo>
                    <a:cubicBezTo>
                      <a:pt x="25295" y="9568"/>
                      <a:pt x="29600" y="5091"/>
                      <a:pt x="29961" y="3755"/>
                    </a:cubicBezTo>
                    <a:cubicBezTo>
                      <a:pt x="30857" y="440"/>
                      <a:pt x="27133" y="0"/>
                      <a:pt x="2713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24"/>
              <p:cNvSpPr/>
              <p:nvPr/>
            </p:nvSpPr>
            <p:spPr>
              <a:xfrm>
                <a:off x="9679552" y="3617573"/>
                <a:ext cx="1696950" cy="133053"/>
              </a:xfrm>
              <a:custGeom>
                <a:avLst/>
                <a:gdLst/>
                <a:ahLst/>
                <a:cxnLst/>
                <a:rect l="l" t="t" r="r" b="b"/>
                <a:pathLst>
                  <a:path w="24054" h="1886" extrusionOk="0">
                    <a:moveTo>
                      <a:pt x="1" y="0"/>
                    </a:moveTo>
                    <a:cubicBezTo>
                      <a:pt x="1" y="267"/>
                      <a:pt x="221" y="471"/>
                      <a:pt x="488" y="471"/>
                    </a:cubicBezTo>
                    <a:lnTo>
                      <a:pt x="21634" y="471"/>
                    </a:lnTo>
                    <a:cubicBezTo>
                      <a:pt x="21729" y="471"/>
                      <a:pt x="21807" y="487"/>
                      <a:pt x="21886" y="487"/>
                    </a:cubicBezTo>
                    <a:cubicBezTo>
                      <a:pt x="22781" y="518"/>
                      <a:pt x="23598" y="1021"/>
                      <a:pt x="24023" y="1822"/>
                    </a:cubicBezTo>
                    <a:lnTo>
                      <a:pt x="24054" y="1885"/>
                    </a:lnTo>
                    <a:cubicBezTo>
                      <a:pt x="23771" y="801"/>
                      <a:pt x="22797" y="0"/>
                      <a:pt x="216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24"/>
              <p:cNvSpPr/>
              <p:nvPr/>
            </p:nvSpPr>
            <p:spPr>
              <a:xfrm>
                <a:off x="9713908" y="3651929"/>
                <a:ext cx="1685874" cy="350268"/>
              </a:xfrm>
              <a:custGeom>
                <a:avLst/>
                <a:gdLst/>
                <a:ahLst/>
                <a:cxnLst/>
                <a:rect l="l" t="t" r="r" b="b"/>
                <a:pathLst>
                  <a:path w="23897" h="4965" extrusionOk="0">
                    <a:moveTo>
                      <a:pt x="1" y="0"/>
                    </a:moveTo>
                    <a:lnTo>
                      <a:pt x="1" y="4965"/>
                    </a:lnTo>
                    <a:lnTo>
                      <a:pt x="21336" y="4965"/>
                    </a:lnTo>
                    <a:cubicBezTo>
                      <a:pt x="22247" y="4965"/>
                      <a:pt x="23111" y="4446"/>
                      <a:pt x="23536" y="3629"/>
                    </a:cubicBezTo>
                    <a:cubicBezTo>
                      <a:pt x="23897" y="2907"/>
                      <a:pt x="23897" y="2058"/>
                      <a:pt x="23536" y="1335"/>
                    </a:cubicBezTo>
                    <a:cubicBezTo>
                      <a:pt x="23111" y="519"/>
                      <a:pt x="22247" y="0"/>
                      <a:pt x="213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24"/>
              <p:cNvSpPr/>
              <p:nvPr/>
            </p:nvSpPr>
            <p:spPr>
              <a:xfrm>
                <a:off x="9713908" y="3733905"/>
                <a:ext cx="1497512" cy="23351"/>
              </a:xfrm>
              <a:custGeom>
                <a:avLst/>
                <a:gdLst/>
                <a:ahLst/>
                <a:cxnLst/>
                <a:rect l="l" t="t" r="r" b="b"/>
                <a:pathLst>
                  <a:path w="21227" h="331" extrusionOk="0">
                    <a:moveTo>
                      <a:pt x="1" y="1"/>
                    </a:moveTo>
                    <a:lnTo>
                      <a:pt x="1" y="331"/>
                    </a:lnTo>
                    <a:lnTo>
                      <a:pt x="21069" y="331"/>
                    </a:lnTo>
                    <a:cubicBezTo>
                      <a:pt x="21147" y="331"/>
                      <a:pt x="21226" y="268"/>
                      <a:pt x="21226" y="173"/>
                    </a:cubicBezTo>
                    <a:cubicBezTo>
                      <a:pt x="21226" y="79"/>
                      <a:pt x="21147" y="1"/>
                      <a:pt x="210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24"/>
              <p:cNvSpPr/>
              <p:nvPr/>
            </p:nvSpPr>
            <p:spPr>
              <a:xfrm>
                <a:off x="9713908" y="3814822"/>
                <a:ext cx="1497512" cy="23351"/>
              </a:xfrm>
              <a:custGeom>
                <a:avLst/>
                <a:gdLst/>
                <a:ahLst/>
                <a:cxnLst/>
                <a:rect l="l" t="t" r="r" b="b"/>
                <a:pathLst>
                  <a:path w="21227" h="331" extrusionOk="0">
                    <a:moveTo>
                      <a:pt x="1" y="1"/>
                    </a:moveTo>
                    <a:lnTo>
                      <a:pt x="1" y="330"/>
                    </a:lnTo>
                    <a:lnTo>
                      <a:pt x="21069" y="330"/>
                    </a:lnTo>
                    <a:cubicBezTo>
                      <a:pt x="21147" y="330"/>
                      <a:pt x="21226" y="268"/>
                      <a:pt x="21226" y="173"/>
                    </a:cubicBezTo>
                    <a:cubicBezTo>
                      <a:pt x="21226" y="79"/>
                      <a:pt x="21147" y="1"/>
                      <a:pt x="210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24"/>
              <p:cNvSpPr/>
              <p:nvPr/>
            </p:nvSpPr>
            <p:spPr>
              <a:xfrm>
                <a:off x="9713908" y="3895740"/>
                <a:ext cx="1497512" cy="23351"/>
              </a:xfrm>
              <a:custGeom>
                <a:avLst/>
                <a:gdLst/>
                <a:ahLst/>
                <a:cxnLst/>
                <a:rect l="l" t="t" r="r" b="b"/>
                <a:pathLst>
                  <a:path w="21227" h="331" extrusionOk="0">
                    <a:moveTo>
                      <a:pt x="1" y="0"/>
                    </a:moveTo>
                    <a:lnTo>
                      <a:pt x="1" y="330"/>
                    </a:lnTo>
                    <a:lnTo>
                      <a:pt x="21069" y="330"/>
                    </a:lnTo>
                    <a:cubicBezTo>
                      <a:pt x="21147" y="330"/>
                      <a:pt x="21226" y="268"/>
                      <a:pt x="21226" y="173"/>
                    </a:cubicBezTo>
                    <a:cubicBezTo>
                      <a:pt x="21226" y="79"/>
                      <a:pt x="21147" y="0"/>
                      <a:pt x="210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24"/>
              <p:cNvSpPr/>
              <p:nvPr/>
            </p:nvSpPr>
            <p:spPr>
              <a:xfrm>
                <a:off x="9679552" y="2744130"/>
                <a:ext cx="2180200" cy="838034"/>
              </a:xfrm>
              <a:custGeom>
                <a:avLst/>
                <a:gdLst/>
                <a:ahLst/>
                <a:cxnLst/>
                <a:rect l="l" t="t" r="r" b="b"/>
                <a:pathLst>
                  <a:path w="30904" h="11879" extrusionOk="0">
                    <a:moveTo>
                      <a:pt x="9364" y="1"/>
                    </a:moveTo>
                    <a:lnTo>
                      <a:pt x="488" y="4746"/>
                    </a:lnTo>
                    <a:lnTo>
                      <a:pt x="598" y="4950"/>
                    </a:lnTo>
                    <a:lnTo>
                      <a:pt x="488" y="4950"/>
                    </a:lnTo>
                    <a:cubicBezTo>
                      <a:pt x="221" y="4950"/>
                      <a:pt x="1" y="5170"/>
                      <a:pt x="1" y="5437"/>
                    </a:cubicBezTo>
                    <a:cubicBezTo>
                      <a:pt x="1" y="5704"/>
                      <a:pt x="221" y="5940"/>
                      <a:pt x="488" y="5940"/>
                    </a:cubicBezTo>
                    <a:lnTo>
                      <a:pt x="21634" y="5940"/>
                    </a:lnTo>
                    <a:cubicBezTo>
                      <a:pt x="23001" y="5940"/>
                      <a:pt x="24117" y="7039"/>
                      <a:pt x="24117" y="8422"/>
                    </a:cubicBezTo>
                    <a:cubicBezTo>
                      <a:pt x="24117" y="9789"/>
                      <a:pt x="23001" y="10904"/>
                      <a:pt x="21634" y="10904"/>
                    </a:cubicBezTo>
                    <a:lnTo>
                      <a:pt x="488" y="10904"/>
                    </a:lnTo>
                    <a:cubicBezTo>
                      <a:pt x="221" y="10904"/>
                      <a:pt x="1" y="11124"/>
                      <a:pt x="1" y="11391"/>
                    </a:cubicBezTo>
                    <a:cubicBezTo>
                      <a:pt x="1" y="11658"/>
                      <a:pt x="221" y="11878"/>
                      <a:pt x="488" y="11878"/>
                    </a:cubicBezTo>
                    <a:lnTo>
                      <a:pt x="21744" y="11878"/>
                    </a:lnTo>
                    <a:cubicBezTo>
                      <a:pt x="22781" y="11847"/>
                      <a:pt x="23693" y="11376"/>
                      <a:pt x="24305" y="10621"/>
                    </a:cubicBezTo>
                    <a:cubicBezTo>
                      <a:pt x="24918" y="10009"/>
                      <a:pt x="29631" y="5154"/>
                      <a:pt x="30008" y="3756"/>
                    </a:cubicBezTo>
                    <a:cubicBezTo>
                      <a:pt x="30904" y="456"/>
                      <a:pt x="27180" y="17"/>
                      <a:pt x="271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24"/>
              <p:cNvSpPr/>
              <p:nvPr/>
            </p:nvSpPr>
            <p:spPr>
              <a:xfrm>
                <a:off x="9679552" y="3128752"/>
                <a:ext cx="1696950" cy="133053"/>
              </a:xfrm>
              <a:custGeom>
                <a:avLst/>
                <a:gdLst/>
                <a:ahLst/>
                <a:cxnLst/>
                <a:rect l="l" t="t" r="r" b="b"/>
                <a:pathLst>
                  <a:path w="24054" h="1886" extrusionOk="0">
                    <a:moveTo>
                      <a:pt x="1" y="1"/>
                    </a:moveTo>
                    <a:cubicBezTo>
                      <a:pt x="1" y="268"/>
                      <a:pt x="221" y="472"/>
                      <a:pt x="488" y="472"/>
                    </a:cubicBezTo>
                    <a:lnTo>
                      <a:pt x="21634" y="472"/>
                    </a:lnTo>
                    <a:cubicBezTo>
                      <a:pt x="21713" y="472"/>
                      <a:pt x="21792" y="472"/>
                      <a:pt x="21854" y="488"/>
                    </a:cubicBezTo>
                    <a:cubicBezTo>
                      <a:pt x="22766" y="503"/>
                      <a:pt x="23598" y="1006"/>
                      <a:pt x="24023" y="1823"/>
                    </a:cubicBezTo>
                    <a:lnTo>
                      <a:pt x="24054" y="1886"/>
                    </a:lnTo>
                    <a:cubicBezTo>
                      <a:pt x="23771" y="802"/>
                      <a:pt x="22797" y="1"/>
                      <a:pt x="216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24"/>
              <p:cNvSpPr/>
              <p:nvPr/>
            </p:nvSpPr>
            <p:spPr>
              <a:xfrm>
                <a:off x="9713908" y="3163108"/>
                <a:ext cx="1685874" cy="350339"/>
              </a:xfrm>
              <a:custGeom>
                <a:avLst/>
                <a:gdLst/>
                <a:ahLst/>
                <a:cxnLst/>
                <a:rect l="l" t="t" r="r" b="b"/>
                <a:pathLst>
                  <a:path w="23897" h="4966" extrusionOk="0">
                    <a:moveTo>
                      <a:pt x="1" y="1"/>
                    </a:moveTo>
                    <a:lnTo>
                      <a:pt x="1" y="4965"/>
                    </a:lnTo>
                    <a:lnTo>
                      <a:pt x="21336" y="4965"/>
                    </a:lnTo>
                    <a:cubicBezTo>
                      <a:pt x="22247" y="4965"/>
                      <a:pt x="23111" y="4447"/>
                      <a:pt x="23536" y="3630"/>
                    </a:cubicBezTo>
                    <a:cubicBezTo>
                      <a:pt x="23897" y="2907"/>
                      <a:pt x="23897" y="2043"/>
                      <a:pt x="23536" y="1336"/>
                    </a:cubicBezTo>
                    <a:cubicBezTo>
                      <a:pt x="23111" y="519"/>
                      <a:pt x="22247" y="1"/>
                      <a:pt x="213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24"/>
              <p:cNvSpPr/>
              <p:nvPr/>
            </p:nvSpPr>
            <p:spPr>
              <a:xfrm>
                <a:off x="9713908" y="3245155"/>
                <a:ext cx="1497512" cy="23351"/>
              </a:xfrm>
              <a:custGeom>
                <a:avLst/>
                <a:gdLst/>
                <a:ahLst/>
                <a:cxnLst/>
                <a:rect l="l" t="t" r="r" b="b"/>
                <a:pathLst>
                  <a:path w="21227" h="331" extrusionOk="0">
                    <a:moveTo>
                      <a:pt x="1" y="0"/>
                    </a:moveTo>
                    <a:lnTo>
                      <a:pt x="1" y="330"/>
                    </a:lnTo>
                    <a:lnTo>
                      <a:pt x="21069" y="330"/>
                    </a:lnTo>
                    <a:cubicBezTo>
                      <a:pt x="21147" y="330"/>
                      <a:pt x="21226" y="267"/>
                      <a:pt x="21226" y="173"/>
                    </a:cubicBezTo>
                    <a:cubicBezTo>
                      <a:pt x="21226" y="79"/>
                      <a:pt x="21147" y="0"/>
                      <a:pt x="210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24"/>
              <p:cNvSpPr/>
              <p:nvPr/>
            </p:nvSpPr>
            <p:spPr>
              <a:xfrm>
                <a:off x="9713908" y="3326072"/>
                <a:ext cx="1497512" cy="23281"/>
              </a:xfrm>
              <a:custGeom>
                <a:avLst/>
                <a:gdLst/>
                <a:ahLst/>
                <a:cxnLst/>
                <a:rect l="l" t="t" r="r" b="b"/>
                <a:pathLst>
                  <a:path w="21227" h="330" extrusionOk="0">
                    <a:moveTo>
                      <a:pt x="1" y="0"/>
                    </a:moveTo>
                    <a:lnTo>
                      <a:pt x="1" y="330"/>
                    </a:lnTo>
                    <a:lnTo>
                      <a:pt x="21069" y="330"/>
                    </a:lnTo>
                    <a:cubicBezTo>
                      <a:pt x="21147" y="330"/>
                      <a:pt x="21226" y="267"/>
                      <a:pt x="21226" y="173"/>
                    </a:cubicBezTo>
                    <a:cubicBezTo>
                      <a:pt x="21226" y="79"/>
                      <a:pt x="21147" y="0"/>
                      <a:pt x="210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24"/>
              <p:cNvSpPr/>
              <p:nvPr/>
            </p:nvSpPr>
            <p:spPr>
              <a:xfrm>
                <a:off x="9713908" y="3406919"/>
                <a:ext cx="1497512" cy="23351"/>
              </a:xfrm>
              <a:custGeom>
                <a:avLst/>
                <a:gdLst/>
                <a:ahLst/>
                <a:cxnLst/>
                <a:rect l="l" t="t" r="r" b="b"/>
                <a:pathLst>
                  <a:path w="21227" h="331" extrusionOk="0">
                    <a:moveTo>
                      <a:pt x="1" y="1"/>
                    </a:moveTo>
                    <a:lnTo>
                      <a:pt x="1" y="331"/>
                    </a:lnTo>
                    <a:lnTo>
                      <a:pt x="21069" y="331"/>
                    </a:lnTo>
                    <a:cubicBezTo>
                      <a:pt x="21147" y="331"/>
                      <a:pt x="21226" y="268"/>
                      <a:pt x="21226" y="174"/>
                    </a:cubicBezTo>
                    <a:cubicBezTo>
                      <a:pt x="21226" y="80"/>
                      <a:pt x="21147" y="1"/>
                      <a:pt x="210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24"/>
              <p:cNvSpPr/>
              <p:nvPr/>
            </p:nvSpPr>
            <p:spPr>
              <a:xfrm>
                <a:off x="9713908" y="2674359"/>
                <a:ext cx="1685874" cy="350268"/>
              </a:xfrm>
              <a:custGeom>
                <a:avLst/>
                <a:gdLst/>
                <a:ahLst/>
                <a:cxnLst/>
                <a:rect l="l" t="t" r="r" b="b"/>
                <a:pathLst>
                  <a:path w="23897" h="4965" extrusionOk="0">
                    <a:moveTo>
                      <a:pt x="1" y="0"/>
                    </a:moveTo>
                    <a:lnTo>
                      <a:pt x="1" y="4965"/>
                    </a:lnTo>
                    <a:lnTo>
                      <a:pt x="21336" y="4965"/>
                    </a:lnTo>
                    <a:cubicBezTo>
                      <a:pt x="22247" y="4965"/>
                      <a:pt x="23111" y="4446"/>
                      <a:pt x="23536" y="3614"/>
                    </a:cubicBezTo>
                    <a:cubicBezTo>
                      <a:pt x="23897" y="2907"/>
                      <a:pt x="23897" y="2042"/>
                      <a:pt x="23536" y="1336"/>
                    </a:cubicBezTo>
                    <a:cubicBezTo>
                      <a:pt x="23111" y="503"/>
                      <a:pt x="22247" y="0"/>
                      <a:pt x="213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24"/>
              <p:cNvSpPr/>
              <p:nvPr/>
            </p:nvSpPr>
            <p:spPr>
              <a:xfrm>
                <a:off x="9679552" y="2277531"/>
                <a:ext cx="2143656" cy="815811"/>
              </a:xfrm>
              <a:custGeom>
                <a:avLst/>
                <a:gdLst/>
                <a:ahLst/>
                <a:cxnLst/>
                <a:rect l="l" t="t" r="r" b="b"/>
                <a:pathLst>
                  <a:path w="30386" h="11564" extrusionOk="0">
                    <a:moveTo>
                      <a:pt x="9066" y="1"/>
                    </a:moveTo>
                    <a:lnTo>
                      <a:pt x="346" y="4667"/>
                    </a:lnTo>
                    <a:lnTo>
                      <a:pt x="330" y="4667"/>
                    </a:lnTo>
                    <a:cubicBezTo>
                      <a:pt x="283" y="4682"/>
                      <a:pt x="236" y="4698"/>
                      <a:pt x="189" y="4745"/>
                    </a:cubicBezTo>
                    <a:cubicBezTo>
                      <a:pt x="79" y="4824"/>
                      <a:pt x="1" y="4965"/>
                      <a:pt x="1" y="5122"/>
                    </a:cubicBezTo>
                    <a:lnTo>
                      <a:pt x="1" y="5154"/>
                    </a:lnTo>
                    <a:cubicBezTo>
                      <a:pt x="1" y="5405"/>
                      <a:pt x="221" y="5625"/>
                      <a:pt x="488" y="5625"/>
                    </a:cubicBezTo>
                    <a:lnTo>
                      <a:pt x="21870" y="5625"/>
                    </a:lnTo>
                    <a:cubicBezTo>
                      <a:pt x="22891" y="5735"/>
                      <a:pt x="23740" y="6442"/>
                      <a:pt x="24023" y="7400"/>
                    </a:cubicBezTo>
                    <a:cubicBezTo>
                      <a:pt x="24085" y="7620"/>
                      <a:pt x="24117" y="7856"/>
                      <a:pt x="24117" y="8107"/>
                    </a:cubicBezTo>
                    <a:cubicBezTo>
                      <a:pt x="24117" y="8406"/>
                      <a:pt x="24070" y="8704"/>
                      <a:pt x="23960" y="8971"/>
                    </a:cubicBezTo>
                    <a:cubicBezTo>
                      <a:pt x="23614" y="9898"/>
                      <a:pt x="22719" y="10558"/>
                      <a:pt x="21682" y="10574"/>
                    </a:cubicBezTo>
                    <a:lnTo>
                      <a:pt x="488" y="10574"/>
                    </a:lnTo>
                    <a:cubicBezTo>
                      <a:pt x="221" y="10574"/>
                      <a:pt x="1" y="10810"/>
                      <a:pt x="1" y="11077"/>
                    </a:cubicBezTo>
                    <a:cubicBezTo>
                      <a:pt x="1" y="11344"/>
                      <a:pt x="221" y="11564"/>
                      <a:pt x="488" y="11564"/>
                    </a:cubicBezTo>
                    <a:lnTo>
                      <a:pt x="21744" y="11564"/>
                    </a:lnTo>
                    <a:cubicBezTo>
                      <a:pt x="22593" y="11532"/>
                      <a:pt x="23363" y="11218"/>
                      <a:pt x="23944" y="10684"/>
                    </a:cubicBezTo>
                    <a:lnTo>
                      <a:pt x="23960" y="10668"/>
                    </a:lnTo>
                    <a:cubicBezTo>
                      <a:pt x="23991" y="10637"/>
                      <a:pt x="24117" y="10511"/>
                      <a:pt x="24274" y="10338"/>
                    </a:cubicBezTo>
                    <a:cubicBezTo>
                      <a:pt x="24290" y="10338"/>
                      <a:pt x="24290" y="10323"/>
                      <a:pt x="24290" y="10323"/>
                    </a:cubicBezTo>
                    <a:cubicBezTo>
                      <a:pt x="24588" y="10024"/>
                      <a:pt x="25012" y="9584"/>
                      <a:pt x="25515" y="9050"/>
                    </a:cubicBezTo>
                    <a:cubicBezTo>
                      <a:pt x="25531" y="9034"/>
                      <a:pt x="25547" y="9003"/>
                      <a:pt x="25578" y="8987"/>
                    </a:cubicBezTo>
                    <a:cubicBezTo>
                      <a:pt x="25594" y="8971"/>
                      <a:pt x="25609" y="8940"/>
                      <a:pt x="25625" y="8940"/>
                    </a:cubicBezTo>
                    <a:cubicBezTo>
                      <a:pt x="27228" y="7212"/>
                      <a:pt x="29459" y="4698"/>
                      <a:pt x="29710" y="3755"/>
                    </a:cubicBezTo>
                    <a:cubicBezTo>
                      <a:pt x="30385" y="1305"/>
                      <a:pt x="28516" y="425"/>
                      <a:pt x="27495" y="142"/>
                    </a:cubicBezTo>
                    <a:cubicBezTo>
                      <a:pt x="27133" y="32"/>
                      <a:pt x="26882" y="1"/>
                      <a:pt x="268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24"/>
              <p:cNvSpPr/>
              <p:nvPr/>
            </p:nvSpPr>
            <p:spPr>
              <a:xfrm>
                <a:off x="9679552" y="2641060"/>
                <a:ext cx="1701394" cy="186316"/>
              </a:xfrm>
              <a:custGeom>
                <a:avLst/>
                <a:gdLst/>
                <a:ahLst/>
                <a:cxnLst/>
                <a:rect l="l" t="t" r="r" b="b"/>
                <a:pathLst>
                  <a:path w="24117" h="2641" extrusionOk="0">
                    <a:moveTo>
                      <a:pt x="1" y="1"/>
                    </a:moveTo>
                    <a:cubicBezTo>
                      <a:pt x="1" y="252"/>
                      <a:pt x="221" y="472"/>
                      <a:pt x="488" y="472"/>
                    </a:cubicBezTo>
                    <a:lnTo>
                      <a:pt x="21634" y="472"/>
                    </a:lnTo>
                    <a:cubicBezTo>
                      <a:pt x="22766" y="472"/>
                      <a:pt x="23708" y="1210"/>
                      <a:pt x="24023" y="2247"/>
                    </a:cubicBezTo>
                    <a:cubicBezTo>
                      <a:pt x="24070" y="2373"/>
                      <a:pt x="24101" y="2499"/>
                      <a:pt x="24117" y="2640"/>
                    </a:cubicBezTo>
                    <a:cubicBezTo>
                      <a:pt x="24117" y="2640"/>
                      <a:pt x="24117" y="2640"/>
                      <a:pt x="24117" y="2624"/>
                    </a:cubicBezTo>
                    <a:cubicBezTo>
                      <a:pt x="24117" y="2577"/>
                      <a:pt x="24117" y="2530"/>
                      <a:pt x="24117" y="2483"/>
                    </a:cubicBezTo>
                    <a:cubicBezTo>
                      <a:pt x="24117" y="1116"/>
                      <a:pt x="23001" y="1"/>
                      <a:pt x="216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24"/>
              <p:cNvSpPr/>
              <p:nvPr/>
            </p:nvSpPr>
            <p:spPr>
              <a:xfrm>
                <a:off x="9713908" y="2756334"/>
                <a:ext cx="1497512" cy="23351"/>
              </a:xfrm>
              <a:custGeom>
                <a:avLst/>
                <a:gdLst/>
                <a:ahLst/>
                <a:cxnLst/>
                <a:rect l="l" t="t" r="r" b="b"/>
                <a:pathLst>
                  <a:path w="21227" h="331" extrusionOk="0">
                    <a:moveTo>
                      <a:pt x="1" y="1"/>
                    </a:moveTo>
                    <a:lnTo>
                      <a:pt x="1" y="331"/>
                    </a:lnTo>
                    <a:lnTo>
                      <a:pt x="21069" y="331"/>
                    </a:lnTo>
                    <a:cubicBezTo>
                      <a:pt x="21147" y="331"/>
                      <a:pt x="21226" y="252"/>
                      <a:pt x="21226" y="174"/>
                    </a:cubicBezTo>
                    <a:cubicBezTo>
                      <a:pt x="21226" y="79"/>
                      <a:pt x="21147" y="1"/>
                      <a:pt x="210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24"/>
              <p:cNvSpPr/>
              <p:nvPr/>
            </p:nvSpPr>
            <p:spPr>
              <a:xfrm>
                <a:off x="9713908" y="2837252"/>
                <a:ext cx="1497512" cy="23351"/>
              </a:xfrm>
              <a:custGeom>
                <a:avLst/>
                <a:gdLst/>
                <a:ahLst/>
                <a:cxnLst/>
                <a:rect l="l" t="t" r="r" b="b"/>
                <a:pathLst>
                  <a:path w="21227" h="331" extrusionOk="0">
                    <a:moveTo>
                      <a:pt x="1" y="1"/>
                    </a:moveTo>
                    <a:lnTo>
                      <a:pt x="1" y="331"/>
                    </a:lnTo>
                    <a:lnTo>
                      <a:pt x="21069" y="331"/>
                    </a:lnTo>
                    <a:cubicBezTo>
                      <a:pt x="21147" y="331"/>
                      <a:pt x="21226" y="252"/>
                      <a:pt x="21226" y="173"/>
                    </a:cubicBezTo>
                    <a:cubicBezTo>
                      <a:pt x="21226" y="79"/>
                      <a:pt x="21147" y="1"/>
                      <a:pt x="210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24"/>
              <p:cNvSpPr/>
              <p:nvPr/>
            </p:nvSpPr>
            <p:spPr>
              <a:xfrm>
                <a:off x="9713908" y="2918169"/>
                <a:ext cx="1497512" cy="23351"/>
              </a:xfrm>
              <a:custGeom>
                <a:avLst/>
                <a:gdLst/>
                <a:ahLst/>
                <a:cxnLst/>
                <a:rect l="l" t="t" r="r" b="b"/>
                <a:pathLst>
                  <a:path w="21227" h="331" extrusionOk="0">
                    <a:moveTo>
                      <a:pt x="1" y="0"/>
                    </a:moveTo>
                    <a:lnTo>
                      <a:pt x="1" y="330"/>
                    </a:lnTo>
                    <a:lnTo>
                      <a:pt x="21069" y="330"/>
                    </a:lnTo>
                    <a:cubicBezTo>
                      <a:pt x="21147" y="330"/>
                      <a:pt x="21226" y="252"/>
                      <a:pt x="21226" y="158"/>
                    </a:cubicBezTo>
                    <a:cubicBezTo>
                      <a:pt x="21226" y="79"/>
                      <a:pt x="21147" y="0"/>
                      <a:pt x="210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24"/>
              <p:cNvSpPr/>
              <p:nvPr/>
            </p:nvSpPr>
            <p:spPr>
              <a:xfrm>
                <a:off x="11376420" y="3523322"/>
                <a:ext cx="1000928" cy="522122"/>
              </a:xfrm>
              <a:custGeom>
                <a:avLst/>
                <a:gdLst/>
                <a:ahLst/>
                <a:cxnLst/>
                <a:rect l="l" t="t" r="r" b="b"/>
                <a:pathLst>
                  <a:path w="14188" h="7401" extrusionOk="0">
                    <a:moveTo>
                      <a:pt x="14188" y="1"/>
                    </a:moveTo>
                    <a:lnTo>
                      <a:pt x="4306" y="2404"/>
                    </a:lnTo>
                    <a:lnTo>
                      <a:pt x="1" y="7400"/>
                    </a:lnTo>
                    <a:lnTo>
                      <a:pt x="8281" y="7400"/>
                    </a:lnTo>
                    <a:lnTo>
                      <a:pt x="141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24"/>
              <p:cNvSpPr/>
              <p:nvPr/>
            </p:nvSpPr>
            <p:spPr>
              <a:xfrm>
                <a:off x="11281111" y="2216579"/>
                <a:ext cx="853554" cy="1718043"/>
              </a:xfrm>
              <a:custGeom>
                <a:avLst/>
                <a:gdLst/>
                <a:ahLst/>
                <a:cxnLst/>
                <a:rect l="l" t="t" r="r" b="b"/>
                <a:pathLst>
                  <a:path w="12099" h="24353" extrusionOk="0">
                    <a:moveTo>
                      <a:pt x="5484" y="1"/>
                    </a:moveTo>
                    <a:lnTo>
                      <a:pt x="1" y="1477"/>
                    </a:lnTo>
                    <a:lnTo>
                      <a:pt x="111" y="1886"/>
                    </a:lnTo>
                    <a:lnTo>
                      <a:pt x="1493" y="6788"/>
                    </a:lnTo>
                    <a:lnTo>
                      <a:pt x="1870" y="8107"/>
                    </a:lnTo>
                    <a:lnTo>
                      <a:pt x="2185" y="9254"/>
                    </a:lnTo>
                    <a:lnTo>
                      <a:pt x="2216" y="9380"/>
                    </a:lnTo>
                    <a:lnTo>
                      <a:pt x="2562" y="10574"/>
                    </a:lnTo>
                    <a:lnTo>
                      <a:pt x="2593" y="10700"/>
                    </a:lnTo>
                    <a:lnTo>
                      <a:pt x="2986" y="12066"/>
                    </a:lnTo>
                    <a:lnTo>
                      <a:pt x="3363" y="13386"/>
                    </a:lnTo>
                    <a:lnTo>
                      <a:pt x="6458" y="24352"/>
                    </a:lnTo>
                    <a:lnTo>
                      <a:pt x="12098" y="22828"/>
                    </a:lnTo>
                    <a:lnTo>
                      <a:pt x="8877" y="11721"/>
                    </a:lnTo>
                    <a:lnTo>
                      <a:pt x="8516" y="10480"/>
                    </a:lnTo>
                    <a:lnTo>
                      <a:pt x="8108" y="9034"/>
                    </a:lnTo>
                    <a:lnTo>
                      <a:pt x="8076" y="8909"/>
                    </a:lnTo>
                    <a:lnTo>
                      <a:pt x="7746" y="7809"/>
                    </a:lnTo>
                    <a:lnTo>
                      <a:pt x="7715" y="7683"/>
                    </a:lnTo>
                    <a:lnTo>
                      <a:pt x="7354" y="6458"/>
                    </a:lnTo>
                    <a:lnTo>
                      <a:pt x="6992" y="5217"/>
                    </a:lnTo>
                    <a:lnTo>
                      <a:pt x="5657" y="566"/>
                    </a:lnTo>
                    <a:lnTo>
                      <a:pt x="54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24"/>
              <p:cNvSpPr/>
              <p:nvPr/>
            </p:nvSpPr>
            <p:spPr>
              <a:xfrm>
                <a:off x="11386438" y="2584552"/>
                <a:ext cx="413479" cy="204023"/>
              </a:xfrm>
              <a:custGeom>
                <a:avLst/>
                <a:gdLst/>
                <a:ahLst/>
                <a:cxnLst/>
                <a:rect l="l" t="t" r="r" b="b"/>
                <a:pathLst>
                  <a:path w="5861" h="2892" extrusionOk="0">
                    <a:moveTo>
                      <a:pt x="5499" y="1"/>
                    </a:moveTo>
                    <a:lnTo>
                      <a:pt x="0" y="1572"/>
                    </a:lnTo>
                    <a:lnTo>
                      <a:pt x="377" y="2891"/>
                    </a:lnTo>
                    <a:lnTo>
                      <a:pt x="5861" y="1242"/>
                    </a:lnTo>
                    <a:lnTo>
                      <a:pt x="549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24"/>
              <p:cNvSpPr/>
              <p:nvPr/>
            </p:nvSpPr>
            <p:spPr>
              <a:xfrm>
                <a:off x="11437443" y="2767410"/>
                <a:ext cx="415666" cy="204023"/>
              </a:xfrm>
              <a:custGeom>
                <a:avLst/>
                <a:gdLst/>
                <a:ahLst/>
                <a:cxnLst/>
                <a:rect l="l" t="t" r="r" b="b"/>
                <a:pathLst>
                  <a:path w="5892" h="2892" extrusionOk="0">
                    <a:moveTo>
                      <a:pt x="5530" y="1"/>
                    </a:moveTo>
                    <a:lnTo>
                      <a:pt x="0" y="1572"/>
                    </a:lnTo>
                    <a:lnTo>
                      <a:pt x="346" y="2766"/>
                    </a:lnTo>
                    <a:lnTo>
                      <a:pt x="377" y="2892"/>
                    </a:lnTo>
                    <a:lnTo>
                      <a:pt x="5892" y="1226"/>
                    </a:lnTo>
                    <a:lnTo>
                      <a:pt x="5860" y="1101"/>
                    </a:lnTo>
                    <a:lnTo>
                      <a:pt x="553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24"/>
              <p:cNvSpPr/>
              <p:nvPr/>
            </p:nvSpPr>
            <p:spPr>
              <a:xfrm>
                <a:off x="11491694" y="2955841"/>
                <a:ext cx="415736" cy="205152"/>
              </a:xfrm>
              <a:custGeom>
                <a:avLst/>
                <a:gdLst/>
                <a:ahLst/>
                <a:cxnLst/>
                <a:rect l="l" t="t" r="r" b="b"/>
                <a:pathLst>
                  <a:path w="5893" h="2908" extrusionOk="0">
                    <a:moveTo>
                      <a:pt x="5531" y="1"/>
                    </a:moveTo>
                    <a:lnTo>
                      <a:pt x="1" y="1587"/>
                    </a:lnTo>
                    <a:lnTo>
                      <a:pt x="378" y="2907"/>
                    </a:lnTo>
                    <a:lnTo>
                      <a:pt x="5892" y="1242"/>
                    </a:lnTo>
                    <a:lnTo>
                      <a:pt x="55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24"/>
              <p:cNvSpPr/>
              <p:nvPr/>
            </p:nvSpPr>
            <p:spPr>
              <a:xfrm>
                <a:off x="11281111" y="1971639"/>
                <a:ext cx="1096238" cy="1855470"/>
              </a:xfrm>
              <a:custGeom>
                <a:avLst/>
                <a:gdLst/>
                <a:ahLst/>
                <a:cxnLst/>
                <a:rect l="l" t="t" r="r" b="b"/>
                <a:pathLst>
                  <a:path w="15539" h="26301" extrusionOk="0">
                    <a:moveTo>
                      <a:pt x="9537" y="0"/>
                    </a:moveTo>
                    <a:lnTo>
                      <a:pt x="8422" y="252"/>
                    </a:lnTo>
                    <a:lnTo>
                      <a:pt x="5091" y="974"/>
                    </a:lnTo>
                    <a:lnTo>
                      <a:pt x="4416" y="1116"/>
                    </a:lnTo>
                    <a:lnTo>
                      <a:pt x="1" y="4949"/>
                    </a:lnTo>
                    <a:lnTo>
                      <a:pt x="1" y="4949"/>
                    </a:lnTo>
                    <a:lnTo>
                      <a:pt x="928" y="4698"/>
                    </a:lnTo>
                    <a:lnTo>
                      <a:pt x="5484" y="3473"/>
                    </a:lnTo>
                    <a:lnTo>
                      <a:pt x="5657" y="4038"/>
                    </a:lnTo>
                    <a:lnTo>
                      <a:pt x="12098" y="26300"/>
                    </a:lnTo>
                    <a:lnTo>
                      <a:pt x="15539" y="21996"/>
                    </a:lnTo>
                    <a:lnTo>
                      <a:pt x="95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24"/>
              <p:cNvSpPr/>
              <p:nvPr/>
            </p:nvSpPr>
            <p:spPr>
              <a:xfrm>
                <a:off x="11680125" y="1971639"/>
                <a:ext cx="697221" cy="1855470"/>
              </a:xfrm>
              <a:custGeom>
                <a:avLst/>
                <a:gdLst/>
                <a:ahLst/>
                <a:cxnLst/>
                <a:rect l="l" t="t" r="r" b="b"/>
                <a:pathLst>
                  <a:path w="9883" h="26301" extrusionOk="0">
                    <a:moveTo>
                      <a:pt x="3881" y="0"/>
                    </a:moveTo>
                    <a:lnTo>
                      <a:pt x="1" y="4038"/>
                    </a:lnTo>
                    <a:lnTo>
                      <a:pt x="6442" y="26300"/>
                    </a:lnTo>
                    <a:lnTo>
                      <a:pt x="9883" y="21996"/>
                    </a:lnTo>
                    <a:lnTo>
                      <a:pt x="388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24"/>
              <p:cNvSpPr/>
              <p:nvPr/>
            </p:nvSpPr>
            <p:spPr>
              <a:xfrm>
                <a:off x="11915117" y="2607833"/>
                <a:ext cx="189632" cy="281555"/>
              </a:xfrm>
              <a:custGeom>
                <a:avLst/>
                <a:gdLst/>
                <a:ahLst/>
                <a:cxnLst/>
                <a:rect l="l" t="t" r="r" b="b"/>
                <a:pathLst>
                  <a:path w="2688" h="3991" extrusionOk="0">
                    <a:moveTo>
                      <a:pt x="2169" y="0"/>
                    </a:moveTo>
                    <a:lnTo>
                      <a:pt x="0" y="2247"/>
                    </a:lnTo>
                    <a:lnTo>
                      <a:pt x="535" y="3991"/>
                    </a:lnTo>
                    <a:lnTo>
                      <a:pt x="2687" y="1650"/>
                    </a:lnTo>
                    <a:lnTo>
                      <a:pt x="216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24"/>
              <p:cNvSpPr/>
              <p:nvPr/>
            </p:nvSpPr>
            <p:spPr>
              <a:xfrm>
                <a:off x="11346508" y="1989347"/>
                <a:ext cx="528754" cy="313725"/>
              </a:xfrm>
              <a:custGeom>
                <a:avLst/>
                <a:gdLst/>
                <a:ahLst/>
                <a:cxnLst/>
                <a:rect l="l" t="t" r="r" b="b"/>
                <a:pathLst>
                  <a:path w="7495" h="4447" extrusionOk="0">
                    <a:moveTo>
                      <a:pt x="7495" y="1"/>
                    </a:moveTo>
                    <a:lnTo>
                      <a:pt x="6945" y="111"/>
                    </a:lnTo>
                    <a:lnTo>
                      <a:pt x="6662" y="174"/>
                    </a:lnTo>
                    <a:lnTo>
                      <a:pt x="5877" y="346"/>
                    </a:lnTo>
                    <a:lnTo>
                      <a:pt x="5594" y="409"/>
                    </a:lnTo>
                    <a:lnTo>
                      <a:pt x="4887" y="566"/>
                    </a:lnTo>
                    <a:lnTo>
                      <a:pt x="4588" y="629"/>
                    </a:lnTo>
                    <a:lnTo>
                      <a:pt x="4164" y="723"/>
                    </a:lnTo>
                    <a:lnTo>
                      <a:pt x="1" y="4447"/>
                    </a:lnTo>
                    <a:lnTo>
                      <a:pt x="1148" y="4133"/>
                    </a:lnTo>
                    <a:lnTo>
                      <a:pt x="1462" y="4054"/>
                    </a:lnTo>
                    <a:lnTo>
                      <a:pt x="2405" y="3803"/>
                    </a:lnTo>
                    <a:lnTo>
                      <a:pt x="2703" y="3724"/>
                    </a:lnTo>
                    <a:lnTo>
                      <a:pt x="3536" y="3489"/>
                    </a:lnTo>
                    <a:lnTo>
                      <a:pt x="3834" y="3410"/>
                    </a:lnTo>
                    <a:lnTo>
                      <a:pt x="4557" y="3222"/>
                    </a:lnTo>
                    <a:lnTo>
                      <a:pt x="749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24"/>
              <p:cNvSpPr/>
              <p:nvPr/>
            </p:nvSpPr>
            <p:spPr>
              <a:xfrm>
                <a:off x="11427425" y="2029276"/>
                <a:ext cx="263848" cy="251643"/>
              </a:xfrm>
              <a:custGeom>
                <a:avLst/>
                <a:gdLst/>
                <a:ahLst/>
                <a:cxnLst/>
                <a:rect l="l" t="t" r="r" b="b"/>
                <a:pathLst>
                  <a:path w="3740" h="3567" extrusionOk="0">
                    <a:moveTo>
                      <a:pt x="3740" y="0"/>
                    </a:moveTo>
                    <a:lnTo>
                      <a:pt x="3441" y="63"/>
                    </a:lnTo>
                    <a:lnTo>
                      <a:pt x="1" y="3567"/>
                    </a:lnTo>
                    <a:lnTo>
                      <a:pt x="315" y="3488"/>
                    </a:lnTo>
                    <a:lnTo>
                      <a:pt x="374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24"/>
              <p:cNvSpPr/>
              <p:nvPr/>
            </p:nvSpPr>
            <p:spPr>
              <a:xfrm>
                <a:off x="11516103" y="2013756"/>
                <a:ext cx="245011" cy="243883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3457" extrusionOk="0">
                    <a:moveTo>
                      <a:pt x="3473" y="0"/>
                    </a:moveTo>
                    <a:lnTo>
                      <a:pt x="3190" y="63"/>
                    </a:lnTo>
                    <a:lnTo>
                      <a:pt x="1" y="3457"/>
                    </a:lnTo>
                    <a:lnTo>
                      <a:pt x="299" y="3378"/>
                    </a:lnTo>
                    <a:lnTo>
                      <a:pt x="347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24"/>
              <p:cNvSpPr/>
              <p:nvPr/>
            </p:nvSpPr>
            <p:spPr>
              <a:xfrm>
                <a:off x="11595892" y="1997107"/>
                <a:ext cx="240567" cy="238380"/>
              </a:xfrm>
              <a:custGeom>
                <a:avLst/>
                <a:gdLst/>
                <a:ahLst/>
                <a:cxnLst/>
                <a:rect l="l" t="t" r="r" b="b"/>
                <a:pathLst>
                  <a:path w="3410" h="3379" extrusionOk="0">
                    <a:moveTo>
                      <a:pt x="3410" y="1"/>
                    </a:moveTo>
                    <a:lnTo>
                      <a:pt x="3127" y="64"/>
                    </a:lnTo>
                    <a:lnTo>
                      <a:pt x="1" y="3379"/>
                    </a:lnTo>
                    <a:lnTo>
                      <a:pt x="1" y="3379"/>
                    </a:lnTo>
                    <a:lnTo>
                      <a:pt x="299" y="3300"/>
                    </a:lnTo>
                    <a:lnTo>
                      <a:pt x="341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24"/>
              <p:cNvSpPr/>
              <p:nvPr/>
            </p:nvSpPr>
            <p:spPr>
              <a:xfrm>
                <a:off x="10590596" y="2478167"/>
                <a:ext cx="413549" cy="130866"/>
              </a:xfrm>
              <a:custGeom>
                <a:avLst/>
                <a:gdLst/>
                <a:ahLst/>
                <a:cxnLst/>
                <a:rect l="l" t="t" r="r" b="b"/>
                <a:pathLst>
                  <a:path w="5862" h="1855" extrusionOk="0">
                    <a:moveTo>
                      <a:pt x="2923" y="0"/>
                    </a:moveTo>
                    <a:cubicBezTo>
                      <a:pt x="1321" y="0"/>
                      <a:pt x="1" y="409"/>
                      <a:pt x="1" y="927"/>
                    </a:cubicBezTo>
                    <a:cubicBezTo>
                      <a:pt x="1" y="1430"/>
                      <a:pt x="1321" y="1854"/>
                      <a:pt x="2923" y="1854"/>
                    </a:cubicBezTo>
                    <a:cubicBezTo>
                      <a:pt x="4541" y="1854"/>
                      <a:pt x="5861" y="1430"/>
                      <a:pt x="5861" y="927"/>
                    </a:cubicBezTo>
                    <a:cubicBezTo>
                      <a:pt x="5861" y="409"/>
                      <a:pt x="4541" y="0"/>
                      <a:pt x="29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24"/>
              <p:cNvSpPr/>
              <p:nvPr/>
            </p:nvSpPr>
            <p:spPr>
              <a:xfrm>
                <a:off x="10648233" y="1943350"/>
                <a:ext cx="304906" cy="478312"/>
              </a:xfrm>
              <a:custGeom>
                <a:avLst/>
                <a:gdLst/>
                <a:ahLst/>
                <a:cxnLst/>
                <a:rect l="l" t="t" r="r" b="b"/>
                <a:pathLst>
                  <a:path w="4322" h="6780" extrusionOk="0">
                    <a:moveTo>
                      <a:pt x="2193" y="1"/>
                    </a:moveTo>
                    <a:cubicBezTo>
                      <a:pt x="1957" y="1"/>
                      <a:pt x="1721" y="16"/>
                      <a:pt x="1493" y="56"/>
                    </a:cubicBezTo>
                    <a:lnTo>
                      <a:pt x="1431" y="71"/>
                    </a:lnTo>
                    <a:lnTo>
                      <a:pt x="1" y="323"/>
                    </a:lnTo>
                    <a:lnTo>
                      <a:pt x="158" y="6780"/>
                    </a:lnTo>
                    <a:lnTo>
                      <a:pt x="4101" y="6780"/>
                    </a:lnTo>
                    <a:lnTo>
                      <a:pt x="4321" y="276"/>
                    </a:lnTo>
                    <a:cubicBezTo>
                      <a:pt x="4321" y="276"/>
                      <a:pt x="3756" y="134"/>
                      <a:pt x="3033" y="56"/>
                    </a:cubicBezTo>
                    <a:cubicBezTo>
                      <a:pt x="2986" y="40"/>
                      <a:pt x="2939" y="40"/>
                      <a:pt x="2892" y="40"/>
                    </a:cubicBezTo>
                    <a:cubicBezTo>
                      <a:pt x="2664" y="16"/>
                      <a:pt x="2428" y="1"/>
                      <a:pt x="2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24"/>
              <p:cNvSpPr/>
              <p:nvPr/>
            </p:nvSpPr>
            <p:spPr>
              <a:xfrm>
                <a:off x="10762449" y="1878517"/>
                <a:ext cx="76544" cy="76826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9" extrusionOk="0">
                    <a:moveTo>
                      <a:pt x="0" y="1"/>
                    </a:moveTo>
                    <a:lnTo>
                      <a:pt x="0" y="975"/>
                    </a:lnTo>
                    <a:cubicBezTo>
                      <a:pt x="183" y="1049"/>
                      <a:pt x="365" y="1089"/>
                      <a:pt x="545" y="1089"/>
                    </a:cubicBezTo>
                    <a:cubicBezTo>
                      <a:pt x="706" y="1089"/>
                      <a:pt x="866" y="1057"/>
                      <a:pt x="1021" y="990"/>
                    </a:cubicBezTo>
                    <a:cubicBezTo>
                      <a:pt x="1053" y="990"/>
                      <a:pt x="1068" y="975"/>
                      <a:pt x="1084" y="975"/>
                    </a:cubicBezTo>
                    <a:lnTo>
                      <a:pt x="10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24"/>
              <p:cNvSpPr/>
              <p:nvPr/>
            </p:nvSpPr>
            <p:spPr>
              <a:xfrm>
                <a:off x="10762449" y="1895166"/>
                <a:ext cx="76544" cy="5326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755" extrusionOk="0">
                    <a:moveTo>
                      <a:pt x="0" y="0"/>
                    </a:moveTo>
                    <a:lnTo>
                      <a:pt x="0" y="346"/>
                    </a:lnTo>
                    <a:cubicBezTo>
                      <a:pt x="251" y="503"/>
                      <a:pt x="629" y="707"/>
                      <a:pt x="1021" y="754"/>
                    </a:cubicBezTo>
                    <a:cubicBezTo>
                      <a:pt x="1053" y="754"/>
                      <a:pt x="1068" y="739"/>
                      <a:pt x="1084" y="739"/>
                    </a:cubicBezTo>
                    <a:lnTo>
                      <a:pt x="10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24"/>
              <p:cNvSpPr/>
              <p:nvPr/>
            </p:nvSpPr>
            <p:spPr>
              <a:xfrm>
                <a:off x="10673771" y="1742009"/>
                <a:ext cx="46632" cy="89807"/>
              </a:xfrm>
              <a:custGeom>
                <a:avLst/>
                <a:gdLst/>
                <a:ahLst/>
                <a:cxnLst/>
                <a:rect l="l" t="t" r="r" b="b"/>
                <a:pathLst>
                  <a:path w="661" h="1273" extrusionOk="0">
                    <a:moveTo>
                      <a:pt x="210" y="1"/>
                    </a:moveTo>
                    <a:cubicBezTo>
                      <a:pt x="0" y="1"/>
                      <a:pt x="6" y="554"/>
                      <a:pt x="142" y="977"/>
                    </a:cubicBezTo>
                    <a:cubicBezTo>
                      <a:pt x="232" y="1221"/>
                      <a:pt x="390" y="1273"/>
                      <a:pt x="507" y="1273"/>
                    </a:cubicBezTo>
                    <a:cubicBezTo>
                      <a:pt x="595" y="1273"/>
                      <a:pt x="660" y="1244"/>
                      <a:pt x="660" y="1244"/>
                    </a:cubicBezTo>
                    <a:lnTo>
                      <a:pt x="582" y="333"/>
                    </a:lnTo>
                    <a:cubicBezTo>
                      <a:pt x="582" y="333"/>
                      <a:pt x="472" y="66"/>
                      <a:pt x="236" y="3"/>
                    </a:cubicBezTo>
                    <a:cubicBezTo>
                      <a:pt x="227" y="1"/>
                      <a:pt x="218" y="1"/>
                      <a:pt x="2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24"/>
              <p:cNvSpPr/>
              <p:nvPr/>
            </p:nvSpPr>
            <p:spPr>
              <a:xfrm>
                <a:off x="10879910" y="1742009"/>
                <a:ext cx="47620" cy="89807"/>
              </a:xfrm>
              <a:custGeom>
                <a:avLst/>
                <a:gdLst/>
                <a:ahLst/>
                <a:cxnLst/>
                <a:rect l="l" t="t" r="r" b="b"/>
                <a:pathLst>
                  <a:path w="675" h="1273" extrusionOk="0">
                    <a:moveTo>
                      <a:pt x="466" y="1"/>
                    </a:moveTo>
                    <a:cubicBezTo>
                      <a:pt x="458" y="1"/>
                      <a:pt x="449" y="1"/>
                      <a:pt x="440" y="3"/>
                    </a:cubicBezTo>
                    <a:cubicBezTo>
                      <a:pt x="205" y="66"/>
                      <a:pt x="79" y="333"/>
                      <a:pt x="79" y="333"/>
                    </a:cubicBezTo>
                    <a:lnTo>
                      <a:pt x="0" y="1244"/>
                    </a:lnTo>
                    <a:cubicBezTo>
                      <a:pt x="0" y="1244"/>
                      <a:pt x="69" y="1273"/>
                      <a:pt x="158" y="1273"/>
                    </a:cubicBezTo>
                    <a:cubicBezTo>
                      <a:pt x="279" y="1273"/>
                      <a:pt x="438" y="1221"/>
                      <a:pt x="519" y="977"/>
                    </a:cubicBezTo>
                    <a:cubicBezTo>
                      <a:pt x="655" y="554"/>
                      <a:pt x="675" y="1"/>
                      <a:pt x="4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24"/>
              <p:cNvSpPr/>
              <p:nvPr/>
            </p:nvSpPr>
            <p:spPr>
              <a:xfrm>
                <a:off x="10708128" y="1697846"/>
                <a:ext cx="184058" cy="210655"/>
              </a:xfrm>
              <a:custGeom>
                <a:avLst/>
                <a:gdLst/>
                <a:ahLst/>
                <a:cxnLst/>
                <a:rect l="l" t="t" r="r" b="b"/>
                <a:pathLst>
                  <a:path w="2609" h="2986" extrusionOk="0">
                    <a:moveTo>
                      <a:pt x="0" y="1"/>
                    </a:moveTo>
                    <a:lnTo>
                      <a:pt x="0" y="1540"/>
                    </a:lnTo>
                    <a:cubicBezTo>
                      <a:pt x="0" y="2216"/>
                      <a:pt x="582" y="2986"/>
                      <a:pt x="1304" y="2986"/>
                    </a:cubicBezTo>
                    <a:cubicBezTo>
                      <a:pt x="2027" y="2986"/>
                      <a:pt x="2608" y="2216"/>
                      <a:pt x="2608" y="1540"/>
                    </a:cubicBezTo>
                    <a:lnTo>
                      <a:pt x="26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24"/>
              <p:cNvSpPr/>
              <p:nvPr/>
            </p:nvSpPr>
            <p:spPr>
              <a:xfrm>
                <a:off x="10677087" y="1600421"/>
                <a:ext cx="249456" cy="176228"/>
              </a:xfrm>
              <a:custGeom>
                <a:avLst/>
                <a:gdLst/>
                <a:ahLst/>
                <a:cxnLst/>
                <a:rect l="l" t="t" r="r" b="b"/>
                <a:pathLst>
                  <a:path w="3536" h="2498" extrusionOk="0">
                    <a:moveTo>
                      <a:pt x="1805" y="0"/>
                    </a:moveTo>
                    <a:cubicBezTo>
                      <a:pt x="1015" y="0"/>
                      <a:pt x="463" y="324"/>
                      <a:pt x="299" y="628"/>
                    </a:cubicBezTo>
                    <a:cubicBezTo>
                      <a:pt x="110" y="989"/>
                      <a:pt x="299" y="1382"/>
                      <a:pt x="299" y="1382"/>
                    </a:cubicBezTo>
                    <a:cubicBezTo>
                      <a:pt x="0" y="1837"/>
                      <a:pt x="440" y="2497"/>
                      <a:pt x="440" y="2497"/>
                    </a:cubicBezTo>
                    <a:cubicBezTo>
                      <a:pt x="754" y="2199"/>
                      <a:pt x="613" y="1382"/>
                      <a:pt x="613" y="1382"/>
                    </a:cubicBezTo>
                    <a:lnTo>
                      <a:pt x="613" y="1382"/>
                    </a:lnTo>
                    <a:cubicBezTo>
                      <a:pt x="991" y="1539"/>
                      <a:pt x="1399" y="1588"/>
                      <a:pt x="1763" y="1588"/>
                    </a:cubicBezTo>
                    <a:cubicBezTo>
                      <a:pt x="2383" y="1588"/>
                      <a:pt x="2875" y="1445"/>
                      <a:pt x="2875" y="1445"/>
                    </a:cubicBezTo>
                    <a:lnTo>
                      <a:pt x="2875" y="1445"/>
                    </a:lnTo>
                    <a:cubicBezTo>
                      <a:pt x="2797" y="2167"/>
                      <a:pt x="3048" y="2497"/>
                      <a:pt x="3048" y="2497"/>
                    </a:cubicBezTo>
                    <a:cubicBezTo>
                      <a:pt x="3472" y="1853"/>
                      <a:pt x="3190" y="1335"/>
                      <a:pt x="3190" y="1335"/>
                    </a:cubicBezTo>
                    <a:cubicBezTo>
                      <a:pt x="3331" y="1099"/>
                      <a:pt x="3535" y="282"/>
                      <a:pt x="2420" y="62"/>
                    </a:cubicBezTo>
                    <a:cubicBezTo>
                      <a:pt x="2202" y="19"/>
                      <a:pt x="1997" y="0"/>
                      <a:pt x="18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24"/>
              <p:cNvSpPr/>
              <p:nvPr/>
            </p:nvSpPr>
            <p:spPr>
              <a:xfrm>
                <a:off x="10548480" y="1966066"/>
                <a:ext cx="131994" cy="242824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3442" extrusionOk="0">
                    <a:moveTo>
                      <a:pt x="1415" y="1"/>
                    </a:moveTo>
                    <a:cubicBezTo>
                      <a:pt x="1415" y="1"/>
                      <a:pt x="394" y="1446"/>
                      <a:pt x="1" y="2687"/>
                    </a:cubicBezTo>
                    <a:cubicBezTo>
                      <a:pt x="1" y="2687"/>
                      <a:pt x="535" y="3316"/>
                      <a:pt x="896" y="3442"/>
                    </a:cubicBezTo>
                    <a:lnTo>
                      <a:pt x="1541" y="1729"/>
                    </a:lnTo>
                    <a:cubicBezTo>
                      <a:pt x="1541" y="1729"/>
                      <a:pt x="1871" y="708"/>
                      <a:pt x="14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24"/>
              <p:cNvSpPr/>
              <p:nvPr/>
            </p:nvSpPr>
            <p:spPr>
              <a:xfrm>
                <a:off x="10529644" y="2154497"/>
                <a:ext cx="179614" cy="237251"/>
              </a:xfrm>
              <a:custGeom>
                <a:avLst/>
                <a:gdLst/>
                <a:ahLst/>
                <a:cxnLst/>
                <a:rect l="l" t="t" r="r" b="b"/>
                <a:pathLst>
                  <a:path w="2546" h="3363" extrusionOk="0">
                    <a:moveTo>
                      <a:pt x="268" y="1"/>
                    </a:moveTo>
                    <a:lnTo>
                      <a:pt x="79" y="645"/>
                    </a:lnTo>
                    <a:cubicBezTo>
                      <a:pt x="1" y="959"/>
                      <a:pt x="127" y="1289"/>
                      <a:pt x="378" y="1493"/>
                    </a:cubicBezTo>
                    <a:lnTo>
                      <a:pt x="2043" y="3363"/>
                    </a:lnTo>
                    <a:lnTo>
                      <a:pt x="2546" y="3001"/>
                    </a:lnTo>
                    <a:cubicBezTo>
                      <a:pt x="1650" y="1587"/>
                      <a:pt x="1163" y="771"/>
                      <a:pt x="1163" y="771"/>
                    </a:cubicBezTo>
                    <a:cubicBezTo>
                      <a:pt x="943" y="268"/>
                      <a:pt x="268" y="16"/>
                      <a:pt x="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24"/>
              <p:cNvSpPr/>
              <p:nvPr/>
            </p:nvSpPr>
            <p:spPr>
              <a:xfrm>
                <a:off x="10920898" y="1962750"/>
                <a:ext cx="131994" cy="243953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3458" extrusionOk="0">
                    <a:moveTo>
                      <a:pt x="456" y="1"/>
                    </a:moveTo>
                    <a:cubicBezTo>
                      <a:pt x="1" y="723"/>
                      <a:pt x="331" y="1776"/>
                      <a:pt x="331" y="1776"/>
                    </a:cubicBezTo>
                    <a:lnTo>
                      <a:pt x="975" y="3457"/>
                    </a:lnTo>
                    <a:cubicBezTo>
                      <a:pt x="1336" y="3331"/>
                      <a:pt x="1870" y="2687"/>
                      <a:pt x="1870" y="2687"/>
                    </a:cubicBezTo>
                    <a:cubicBezTo>
                      <a:pt x="1478" y="1462"/>
                      <a:pt x="456" y="1"/>
                      <a:pt x="4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24"/>
              <p:cNvSpPr/>
              <p:nvPr/>
            </p:nvSpPr>
            <p:spPr>
              <a:xfrm>
                <a:off x="10892114" y="2152310"/>
                <a:ext cx="179614" cy="237251"/>
              </a:xfrm>
              <a:custGeom>
                <a:avLst/>
                <a:gdLst/>
                <a:ahLst/>
                <a:cxnLst/>
                <a:rect l="l" t="t" r="r" b="b"/>
                <a:pathLst>
                  <a:path w="2546" h="3363" extrusionOk="0">
                    <a:moveTo>
                      <a:pt x="2278" y="0"/>
                    </a:moveTo>
                    <a:cubicBezTo>
                      <a:pt x="2278" y="0"/>
                      <a:pt x="1603" y="252"/>
                      <a:pt x="1383" y="770"/>
                    </a:cubicBezTo>
                    <a:cubicBezTo>
                      <a:pt x="1383" y="770"/>
                      <a:pt x="912" y="1587"/>
                      <a:pt x="0" y="3001"/>
                    </a:cubicBezTo>
                    <a:lnTo>
                      <a:pt x="503" y="3362"/>
                    </a:lnTo>
                    <a:lnTo>
                      <a:pt x="2168" y="1493"/>
                    </a:lnTo>
                    <a:cubicBezTo>
                      <a:pt x="2420" y="1289"/>
                      <a:pt x="2545" y="943"/>
                      <a:pt x="2467" y="644"/>
                    </a:cubicBezTo>
                    <a:lnTo>
                      <a:pt x="22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24"/>
              <p:cNvSpPr/>
              <p:nvPr/>
            </p:nvSpPr>
            <p:spPr>
              <a:xfrm>
                <a:off x="10800121" y="2379966"/>
                <a:ext cx="190690" cy="601417"/>
              </a:xfrm>
              <a:custGeom>
                <a:avLst/>
                <a:gdLst/>
                <a:ahLst/>
                <a:cxnLst/>
                <a:rect l="l" t="t" r="r" b="b"/>
                <a:pathLst>
                  <a:path w="2703" h="8525" extrusionOk="0">
                    <a:moveTo>
                      <a:pt x="1299" y="0"/>
                    </a:moveTo>
                    <a:cubicBezTo>
                      <a:pt x="440" y="0"/>
                      <a:pt x="152" y="1044"/>
                      <a:pt x="47" y="1565"/>
                    </a:cubicBezTo>
                    <a:cubicBezTo>
                      <a:pt x="16" y="1722"/>
                      <a:pt x="0" y="1879"/>
                      <a:pt x="16" y="2052"/>
                    </a:cubicBezTo>
                    <a:cubicBezTo>
                      <a:pt x="315" y="5084"/>
                      <a:pt x="644" y="8525"/>
                      <a:pt x="644" y="8525"/>
                    </a:cubicBezTo>
                    <a:lnTo>
                      <a:pt x="1571" y="8525"/>
                    </a:lnTo>
                    <a:lnTo>
                      <a:pt x="2310" y="2602"/>
                    </a:lnTo>
                    <a:cubicBezTo>
                      <a:pt x="2310" y="2602"/>
                      <a:pt x="2703" y="183"/>
                      <a:pt x="1446" y="10"/>
                    </a:cubicBezTo>
                    <a:cubicBezTo>
                      <a:pt x="1395" y="3"/>
                      <a:pt x="1346" y="0"/>
                      <a:pt x="12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24"/>
              <p:cNvSpPr/>
              <p:nvPr/>
            </p:nvSpPr>
            <p:spPr>
              <a:xfrm>
                <a:off x="10531901" y="2377073"/>
                <a:ext cx="320356" cy="191960"/>
              </a:xfrm>
              <a:custGeom>
                <a:avLst/>
                <a:gdLst/>
                <a:ahLst/>
                <a:cxnLst/>
                <a:rect l="l" t="t" r="r" b="b"/>
                <a:pathLst>
                  <a:path w="4541" h="2721" extrusionOk="0">
                    <a:moveTo>
                      <a:pt x="389" y="1"/>
                    </a:moveTo>
                    <a:cubicBezTo>
                      <a:pt x="249" y="1"/>
                      <a:pt x="119" y="16"/>
                      <a:pt x="0" y="51"/>
                    </a:cubicBezTo>
                    <a:cubicBezTo>
                      <a:pt x="0" y="51"/>
                      <a:pt x="1179" y="1810"/>
                      <a:pt x="2498" y="2502"/>
                    </a:cubicBezTo>
                    <a:cubicBezTo>
                      <a:pt x="2799" y="2659"/>
                      <a:pt x="3064" y="2720"/>
                      <a:pt x="3295" y="2720"/>
                    </a:cubicBezTo>
                    <a:cubicBezTo>
                      <a:pt x="4151" y="2720"/>
                      <a:pt x="4541" y="1873"/>
                      <a:pt x="4541" y="1873"/>
                    </a:cubicBezTo>
                    <a:cubicBezTo>
                      <a:pt x="4541" y="1873"/>
                      <a:pt x="1917" y="1"/>
                      <a:pt x="3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24"/>
              <p:cNvSpPr/>
              <p:nvPr/>
            </p:nvSpPr>
            <p:spPr>
              <a:xfrm>
                <a:off x="10651619" y="2332981"/>
                <a:ext cx="290444" cy="124869"/>
              </a:xfrm>
              <a:custGeom>
                <a:avLst/>
                <a:gdLst/>
                <a:ahLst/>
                <a:cxnLst/>
                <a:rect l="l" t="t" r="r" b="b"/>
                <a:pathLst>
                  <a:path w="4117" h="1770" extrusionOk="0">
                    <a:moveTo>
                      <a:pt x="110" y="0"/>
                    </a:moveTo>
                    <a:cubicBezTo>
                      <a:pt x="110" y="0"/>
                      <a:pt x="0" y="1414"/>
                      <a:pt x="691" y="1634"/>
                    </a:cubicBezTo>
                    <a:cubicBezTo>
                      <a:pt x="989" y="1722"/>
                      <a:pt x="1541" y="1769"/>
                      <a:pt x="2099" y="1769"/>
                    </a:cubicBezTo>
                    <a:cubicBezTo>
                      <a:pt x="2836" y="1769"/>
                      <a:pt x="3583" y="1687"/>
                      <a:pt x="3771" y="1508"/>
                    </a:cubicBezTo>
                    <a:cubicBezTo>
                      <a:pt x="4116" y="1178"/>
                      <a:pt x="4038" y="63"/>
                      <a:pt x="4038" y="63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24"/>
              <p:cNvSpPr/>
              <p:nvPr/>
            </p:nvSpPr>
            <p:spPr>
              <a:xfrm>
                <a:off x="10591725" y="2140106"/>
                <a:ext cx="411292" cy="215099"/>
              </a:xfrm>
              <a:custGeom>
                <a:avLst/>
                <a:gdLst/>
                <a:ahLst/>
                <a:cxnLst/>
                <a:rect l="l" t="t" r="r" b="b"/>
                <a:pathLst>
                  <a:path w="5830" h="3049" extrusionOk="0">
                    <a:moveTo>
                      <a:pt x="409" y="0"/>
                    </a:moveTo>
                    <a:cubicBezTo>
                      <a:pt x="189" y="0"/>
                      <a:pt x="1" y="205"/>
                      <a:pt x="48" y="440"/>
                    </a:cubicBezTo>
                    <a:lnTo>
                      <a:pt x="488" y="3048"/>
                    </a:lnTo>
                    <a:lnTo>
                      <a:pt x="5342" y="3048"/>
                    </a:lnTo>
                    <a:lnTo>
                      <a:pt x="5782" y="440"/>
                    </a:lnTo>
                    <a:cubicBezTo>
                      <a:pt x="5829" y="205"/>
                      <a:pt x="5657" y="0"/>
                      <a:pt x="54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24"/>
              <p:cNvSpPr/>
              <p:nvPr/>
            </p:nvSpPr>
            <p:spPr>
              <a:xfrm>
                <a:off x="10626081" y="2355133"/>
                <a:ext cx="342579" cy="39930"/>
              </a:xfrm>
              <a:custGeom>
                <a:avLst/>
                <a:gdLst/>
                <a:ahLst/>
                <a:cxnLst/>
                <a:rect l="l" t="t" r="r" b="b"/>
                <a:pathLst>
                  <a:path w="4856" h="566" extrusionOk="0">
                    <a:moveTo>
                      <a:pt x="1" y="0"/>
                    </a:moveTo>
                    <a:cubicBezTo>
                      <a:pt x="1" y="315"/>
                      <a:pt x="268" y="566"/>
                      <a:pt x="582" y="566"/>
                    </a:cubicBezTo>
                    <a:lnTo>
                      <a:pt x="4290" y="566"/>
                    </a:lnTo>
                    <a:cubicBezTo>
                      <a:pt x="4604" y="566"/>
                      <a:pt x="4855" y="315"/>
                      <a:pt x="48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24"/>
              <p:cNvSpPr/>
              <p:nvPr/>
            </p:nvSpPr>
            <p:spPr>
              <a:xfrm>
                <a:off x="10771267" y="2225468"/>
                <a:ext cx="59965" cy="59895"/>
              </a:xfrm>
              <a:custGeom>
                <a:avLst/>
                <a:gdLst/>
                <a:ahLst/>
                <a:cxnLst/>
                <a:rect l="l" t="t" r="r" b="b"/>
                <a:pathLst>
                  <a:path w="850" h="849" extrusionOk="0">
                    <a:moveTo>
                      <a:pt x="425" y="0"/>
                    </a:moveTo>
                    <a:cubicBezTo>
                      <a:pt x="189" y="0"/>
                      <a:pt x="1" y="189"/>
                      <a:pt x="1" y="424"/>
                    </a:cubicBezTo>
                    <a:cubicBezTo>
                      <a:pt x="1" y="660"/>
                      <a:pt x="189" y="849"/>
                      <a:pt x="425" y="849"/>
                    </a:cubicBezTo>
                    <a:cubicBezTo>
                      <a:pt x="661" y="849"/>
                      <a:pt x="849" y="660"/>
                      <a:pt x="849" y="424"/>
                    </a:cubicBezTo>
                    <a:cubicBezTo>
                      <a:pt x="849" y="189"/>
                      <a:pt x="661" y="0"/>
                      <a:pt x="4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24"/>
              <p:cNvSpPr/>
              <p:nvPr/>
            </p:nvSpPr>
            <p:spPr>
              <a:xfrm>
                <a:off x="11002944" y="2476968"/>
                <a:ext cx="167409" cy="103846"/>
              </a:xfrm>
              <a:custGeom>
                <a:avLst/>
                <a:gdLst/>
                <a:ahLst/>
                <a:cxnLst/>
                <a:rect l="l" t="t" r="r" b="b"/>
                <a:pathLst>
                  <a:path w="2373" h="1472" extrusionOk="0">
                    <a:moveTo>
                      <a:pt x="2130" y="1"/>
                    </a:moveTo>
                    <a:cubicBezTo>
                      <a:pt x="1987" y="1"/>
                      <a:pt x="1759" y="65"/>
                      <a:pt x="1430" y="112"/>
                    </a:cubicBezTo>
                    <a:cubicBezTo>
                      <a:pt x="1179" y="127"/>
                      <a:pt x="927" y="143"/>
                      <a:pt x="723" y="159"/>
                    </a:cubicBezTo>
                    <a:lnTo>
                      <a:pt x="283" y="159"/>
                    </a:lnTo>
                    <a:lnTo>
                      <a:pt x="0" y="803"/>
                    </a:lnTo>
                    <a:cubicBezTo>
                      <a:pt x="0" y="803"/>
                      <a:pt x="220" y="928"/>
                      <a:pt x="472" y="1054"/>
                    </a:cubicBezTo>
                    <a:cubicBezTo>
                      <a:pt x="660" y="1148"/>
                      <a:pt x="849" y="1258"/>
                      <a:pt x="990" y="1337"/>
                    </a:cubicBezTo>
                    <a:cubicBezTo>
                      <a:pt x="1129" y="1424"/>
                      <a:pt x="1274" y="1471"/>
                      <a:pt x="1415" y="1471"/>
                    </a:cubicBezTo>
                    <a:cubicBezTo>
                      <a:pt x="1578" y="1471"/>
                      <a:pt x="1735" y="1409"/>
                      <a:pt x="1870" y="1274"/>
                    </a:cubicBezTo>
                    <a:cubicBezTo>
                      <a:pt x="2137" y="1023"/>
                      <a:pt x="2373" y="331"/>
                      <a:pt x="2310" y="112"/>
                    </a:cubicBezTo>
                    <a:cubicBezTo>
                      <a:pt x="2285" y="29"/>
                      <a:pt x="2226" y="1"/>
                      <a:pt x="213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24"/>
              <p:cNvSpPr/>
              <p:nvPr/>
            </p:nvSpPr>
            <p:spPr>
              <a:xfrm>
                <a:off x="10470948" y="2266738"/>
                <a:ext cx="567555" cy="282402"/>
              </a:xfrm>
              <a:custGeom>
                <a:avLst/>
                <a:gdLst/>
                <a:ahLst/>
                <a:cxnLst/>
                <a:rect l="l" t="t" r="r" b="b"/>
                <a:pathLst>
                  <a:path w="8045" h="4003" extrusionOk="0">
                    <a:moveTo>
                      <a:pt x="1599" y="1"/>
                    </a:moveTo>
                    <a:cubicBezTo>
                      <a:pt x="1343" y="1"/>
                      <a:pt x="1064" y="63"/>
                      <a:pt x="801" y="248"/>
                    </a:cubicBezTo>
                    <a:cubicBezTo>
                      <a:pt x="0" y="798"/>
                      <a:pt x="849" y="1850"/>
                      <a:pt x="1728" y="2212"/>
                    </a:cubicBezTo>
                    <a:cubicBezTo>
                      <a:pt x="2608" y="2573"/>
                      <a:pt x="7808" y="4003"/>
                      <a:pt x="7808" y="4003"/>
                    </a:cubicBezTo>
                    <a:cubicBezTo>
                      <a:pt x="7903" y="3814"/>
                      <a:pt x="7966" y="3469"/>
                      <a:pt x="8044" y="3123"/>
                    </a:cubicBezTo>
                    <a:cubicBezTo>
                      <a:pt x="8044" y="3123"/>
                      <a:pt x="6504" y="2243"/>
                      <a:pt x="5640" y="1678"/>
                    </a:cubicBezTo>
                    <a:cubicBezTo>
                      <a:pt x="3661" y="405"/>
                      <a:pt x="2561" y="264"/>
                      <a:pt x="2561" y="264"/>
                    </a:cubicBezTo>
                    <a:cubicBezTo>
                      <a:pt x="2561" y="264"/>
                      <a:pt x="2127" y="1"/>
                      <a:pt x="159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24"/>
              <p:cNvSpPr/>
              <p:nvPr/>
            </p:nvSpPr>
            <p:spPr>
              <a:xfrm>
                <a:off x="10839980" y="2981309"/>
                <a:ext cx="152735" cy="172136"/>
              </a:xfrm>
              <a:custGeom>
                <a:avLst/>
                <a:gdLst/>
                <a:ahLst/>
                <a:cxnLst/>
                <a:rect l="l" t="t" r="r" b="b"/>
                <a:pathLst>
                  <a:path w="2165" h="2440" extrusionOk="0">
                    <a:moveTo>
                      <a:pt x="79" y="1"/>
                    </a:moveTo>
                    <a:lnTo>
                      <a:pt x="1" y="551"/>
                    </a:lnTo>
                    <a:cubicBezTo>
                      <a:pt x="1" y="551"/>
                      <a:pt x="614" y="2389"/>
                      <a:pt x="1399" y="2436"/>
                    </a:cubicBezTo>
                    <a:cubicBezTo>
                      <a:pt x="1428" y="2438"/>
                      <a:pt x="1456" y="2439"/>
                      <a:pt x="1483" y="2439"/>
                    </a:cubicBezTo>
                    <a:cubicBezTo>
                      <a:pt x="1906" y="2439"/>
                      <a:pt x="2165" y="2205"/>
                      <a:pt x="1855" y="1541"/>
                    </a:cubicBezTo>
                    <a:cubicBezTo>
                      <a:pt x="1525" y="834"/>
                      <a:pt x="991" y="1"/>
                      <a:pt x="991" y="1"/>
                    </a:cubicBezTo>
                    <a:cubicBezTo>
                      <a:pt x="745" y="6"/>
                      <a:pt x="561" y="8"/>
                      <a:pt x="426" y="8"/>
                    </a:cubicBezTo>
                    <a:cubicBezTo>
                      <a:pt x="156" y="8"/>
                      <a:pt x="79" y="1"/>
                      <a:pt x="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24"/>
              <p:cNvSpPr/>
              <p:nvPr/>
            </p:nvSpPr>
            <p:spPr>
              <a:xfrm>
                <a:off x="9876872" y="2508079"/>
                <a:ext cx="409034" cy="116474"/>
              </a:xfrm>
              <a:custGeom>
                <a:avLst/>
                <a:gdLst/>
                <a:ahLst/>
                <a:cxnLst/>
                <a:rect l="l" t="t" r="r" b="b"/>
                <a:pathLst>
                  <a:path w="5798" h="1651" extrusionOk="0">
                    <a:moveTo>
                      <a:pt x="2907" y="0"/>
                    </a:moveTo>
                    <a:cubicBezTo>
                      <a:pt x="1304" y="0"/>
                      <a:pt x="0" y="362"/>
                      <a:pt x="0" y="817"/>
                    </a:cubicBezTo>
                    <a:cubicBezTo>
                      <a:pt x="0" y="1289"/>
                      <a:pt x="1304" y="1650"/>
                      <a:pt x="2907" y="1650"/>
                    </a:cubicBezTo>
                    <a:cubicBezTo>
                      <a:pt x="4493" y="1650"/>
                      <a:pt x="5797" y="1289"/>
                      <a:pt x="5797" y="817"/>
                    </a:cubicBezTo>
                    <a:cubicBezTo>
                      <a:pt x="5797" y="362"/>
                      <a:pt x="4493" y="0"/>
                      <a:pt x="29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24"/>
              <p:cNvSpPr/>
              <p:nvPr/>
            </p:nvSpPr>
            <p:spPr>
              <a:xfrm>
                <a:off x="9789252" y="1957248"/>
                <a:ext cx="202965" cy="437818"/>
              </a:xfrm>
              <a:custGeom>
                <a:avLst/>
                <a:gdLst/>
                <a:ahLst/>
                <a:cxnLst/>
                <a:rect l="l" t="t" r="r" b="b"/>
                <a:pathLst>
                  <a:path w="2877" h="6206" extrusionOk="0">
                    <a:moveTo>
                      <a:pt x="2876" y="0"/>
                    </a:moveTo>
                    <a:lnTo>
                      <a:pt x="2876" y="0"/>
                    </a:lnTo>
                    <a:cubicBezTo>
                      <a:pt x="2876" y="1"/>
                      <a:pt x="2043" y="3048"/>
                      <a:pt x="1" y="5797"/>
                    </a:cubicBezTo>
                    <a:cubicBezTo>
                      <a:pt x="1" y="6112"/>
                      <a:pt x="284" y="6206"/>
                      <a:pt x="519" y="6206"/>
                    </a:cubicBezTo>
                    <a:cubicBezTo>
                      <a:pt x="1132" y="5562"/>
                      <a:pt x="2860" y="2655"/>
                      <a:pt x="2860" y="2655"/>
                    </a:cubicBezTo>
                    <a:lnTo>
                      <a:pt x="28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24"/>
              <p:cNvSpPr/>
              <p:nvPr/>
            </p:nvSpPr>
            <p:spPr>
              <a:xfrm>
                <a:off x="9558775" y="2851643"/>
                <a:ext cx="58766" cy="51711"/>
              </a:xfrm>
              <a:custGeom>
                <a:avLst/>
                <a:gdLst/>
                <a:ahLst/>
                <a:cxnLst/>
                <a:rect l="l" t="t" r="r" b="b"/>
                <a:pathLst>
                  <a:path w="833" h="733" extrusionOk="0">
                    <a:moveTo>
                      <a:pt x="236" y="1"/>
                    </a:moveTo>
                    <a:lnTo>
                      <a:pt x="0" y="456"/>
                    </a:lnTo>
                    <a:cubicBezTo>
                      <a:pt x="119" y="685"/>
                      <a:pt x="349" y="733"/>
                      <a:pt x="521" y="733"/>
                    </a:cubicBezTo>
                    <a:cubicBezTo>
                      <a:pt x="645" y="733"/>
                      <a:pt x="738" y="708"/>
                      <a:pt x="738" y="708"/>
                    </a:cubicBezTo>
                    <a:lnTo>
                      <a:pt x="833" y="236"/>
                    </a:lnTo>
                    <a:lnTo>
                      <a:pt x="23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24"/>
              <p:cNvSpPr/>
              <p:nvPr/>
            </p:nvSpPr>
            <p:spPr>
              <a:xfrm>
                <a:off x="9427064" y="2883813"/>
                <a:ext cx="183847" cy="187868"/>
              </a:xfrm>
              <a:custGeom>
                <a:avLst/>
                <a:gdLst/>
                <a:ahLst/>
                <a:cxnLst/>
                <a:rect l="l" t="t" r="r" b="b"/>
                <a:pathLst>
                  <a:path w="2606" h="2663" extrusionOk="0">
                    <a:moveTo>
                      <a:pt x="1867" y="0"/>
                    </a:moveTo>
                    <a:cubicBezTo>
                      <a:pt x="1867" y="0"/>
                      <a:pt x="1239" y="943"/>
                      <a:pt x="642" y="1572"/>
                    </a:cubicBezTo>
                    <a:cubicBezTo>
                      <a:pt x="0" y="2226"/>
                      <a:pt x="253" y="2663"/>
                      <a:pt x="746" y="2663"/>
                    </a:cubicBezTo>
                    <a:cubicBezTo>
                      <a:pt x="845" y="2663"/>
                      <a:pt x="953" y="2645"/>
                      <a:pt x="1066" y="2608"/>
                    </a:cubicBezTo>
                    <a:cubicBezTo>
                      <a:pt x="1726" y="2388"/>
                      <a:pt x="2150" y="1603"/>
                      <a:pt x="2354" y="1399"/>
                    </a:cubicBezTo>
                    <a:cubicBezTo>
                      <a:pt x="2558" y="1179"/>
                      <a:pt x="2605" y="252"/>
                      <a:pt x="2605" y="252"/>
                    </a:cubicBezTo>
                    <a:lnTo>
                      <a:pt x="2605" y="252"/>
                    </a:lnTo>
                    <a:cubicBezTo>
                      <a:pt x="2588" y="252"/>
                      <a:pt x="2571" y="252"/>
                      <a:pt x="2554" y="252"/>
                    </a:cubicBezTo>
                    <a:cubicBezTo>
                      <a:pt x="1986" y="252"/>
                      <a:pt x="1867" y="0"/>
                      <a:pt x="18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24"/>
              <p:cNvSpPr/>
              <p:nvPr/>
            </p:nvSpPr>
            <p:spPr>
              <a:xfrm>
                <a:off x="9564278" y="2423846"/>
                <a:ext cx="581946" cy="461169"/>
              </a:xfrm>
              <a:custGeom>
                <a:avLst/>
                <a:gdLst/>
                <a:ahLst/>
                <a:cxnLst/>
                <a:rect l="l" t="t" r="r" b="b"/>
                <a:pathLst>
                  <a:path w="8249" h="6537" extrusionOk="0">
                    <a:moveTo>
                      <a:pt x="6175" y="0"/>
                    </a:moveTo>
                    <a:cubicBezTo>
                      <a:pt x="6175" y="0"/>
                      <a:pt x="3693" y="173"/>
                      <a:pt x="2577" y="865"/>
                    </a:cubicBezTo>
                    <a:cubicBezTo>
                      <a:pt x="1446" y="1572"/>
                      <a:pt x="1" y="6112"/>
                      <a:pt x="1" y="6112"/>
                    </a:cubicBezTo>
                    <a:cubicBezTo>
                      <a:pt x="95" y="6426"/>
                      <a:pt x="393" y="6536"/>
                      <a:pt x="786" y="6536"/>
                    </a:cubicBezTo>
                    <a:cubicBezTo>
                      <a:pt x="786" y="6536"/>
                      <a:pt x="2719" y="4242"/>
                      <a:pt x="3363" y="2200"/>
                    </a:cubicBezTo>
                    <a:cubicBezTo>
                      <a:pt x="3363" y="2200"/>
                      <a:pt x="3488" y="2208"/>
                      <a:pt x="3699" y="2208"/>
                    </a:cubicBezTo>
                    <a:cubicBezTo>
                      <a:pt x="4611" y="2208"/>
                      <a:pt x="7137" y="2063"/>
                      <a:pt x="8170" y="519"/>
                    </a:cubicBezTo>
                    <a:cubicBezTo>
                      <a:pt x="8249" y="393"/>
                      <a:pt x="6646" y="189"/>
                      <a:pt x="617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24"/>
              <p:cNvSpPr/>
              <p:nvPr/>
            </p:nvSpPr>
            <p:spPr>
              <a:xfrm>
                <a:off x="10077437" y="1581373"/>
                <a:ext cx="136439" cy="131289"/>
              </a:xfrm>
              <a:custGeom>
                <a:avLst/>
                <a:gdLst/>
                <a:ahLst/>
                <a:cxnLst/>
                <a:rect l="l" t="t" r="r" b="b"/>
                <a:pathLst>
                  <a:path w="1934" h="1861" extrusionOk="0">
                    <a:moveTo>
                      <a:pt x="975" y="0"/>
                    </a:moveTo>
                    <a:cubicBezTo>
                      <a:pt x="544" y="0"/>
                      <a:pt x="154" y="306"/>
                      <a:pt x="64" y="741"/>
                    </a:cubicBezTo>
                    <a:cubicBezTo>
                      <a:pt x="48" y="772"/>
                      <a:pt x="48" y="819"/>
                      <a:pt x="48" y="851"/>
                    </a:cubicBezTo>
                    <a:cubicBezTo>
                      <a:pt x="1" y="1369"/>
                      <a:pt x="378" y="1809"/>
                      <a:pt x="881" y="1856"/>
                    </a:cubicBezTo>
                    <a:cubicBezTo>
                      <a:pt x="910" y="1859"/>
                      <a:pt x="939" y="1860"/>
                      <a:pt x="968" y="1860"/>
                    </a:cubicBezTo>
                    <a:cubicBezTo>
                      <a:pt x="1107" y="1860"/>
                      <a:pt x="1235" y="1830"/>
                      <a:pt x="1352" y="1778"/>
                    </a:cubicBezTo>
                    <a:cubicBezTo>
                      <a:pt x="1635" y="1652"/>
                      <a:pt x="1855" y="1353"/>
                      <a:pt x="1886" y="1008"/>
                    </a:cubicBezTo>
                    <a:cubicBezTo>
                      <a:pt x="1933" y="505"/>
                      <a:pt x="1556" y="49"/>
                      <a:pt x="1038" y="2"/>
                    </a:cubicBezTo>
                    <a:cubicBezTo>
                      <a:pt x="1017" y="1"/>
                      <a:pt x="996" y="0"/>
                      <a:pt x="97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24"/>
              <p:cNvSpPr/>
              <p:nvPr/>
            </p:nvSpPr>
            <p:spPr>
              <a:xfrm>
                <a:off x="10077437" y="1633578"/>
                <a:ext cx="95380" cy="79084"/>
              </a:xfrm>
              <a:custGeom>
                <a:avLst/>
                <a:gdLst/>
                <a:ahLst/>
                <a:cxnLst/>
                <a:rect l="l" t="t" r="r" b="b"/>
                <a:pathLst>
                  <a:path w="1352" h="1121" extrusionOk="0">
                    <a:moveTo>
                      <a:pt x="64" y="1"/>
                    </a:moveTo>
                    <a:cubicBezTo>
                      <a:pt x="48" y="32"/>
                      <a:pt x="48" y="79"/>
                      <a:pt x="48" y="111"/>
                    </a:cubicBezTo>
                    <a:cubicBezTo>
                      <a:pt x="1" y="629"/>
                      <a:pt x="378" y="1069"/>
                      <a:pt x="881" y="1116"/>
                    </a:cubicBezTo>
                    <a:cubicBezTo>
                      <a:pt x="910" y="1119"/>
                      <a:pt x="939" y="1120"/>
                      <a:pt x="968" y="1120"/>
                    </a:cubicBezTo>
                    <a:cubicBezTo>
                      <a:pt x="1107" y="1120"/>
                      <a:pt x="1235" y="1090"/>
                      <a:pt x="1352" y="1038"/>
                    </a:cubicBezTo>
                    <a:cubicBezTo>
                      <a:pt x="1101" y="221"/>
                      <a:pt x="346" y="32"/>
                      <a:pt x="6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24"/>
              <p:cNvSpPr/>
              <p:nvPr/>
            </p:nvSpPr>
            <p:spPr>
              <a:xfrm>
                <a:off x="9931122" y="1792732"/>
                <a:ext cx="56650" cy="153511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176" extrusionOk="0">
                    <a:moveTo>
                      <a:pt x="67" y="0"/>
                    </a:moveTo>
                    <a:cubicBezTo>
                      <a:pt x="41" y="0"/>
                      <a:pt x="18" y="7"/>
                      <a:pt x="1" y="23"/>
                    </a:cubicBezTo>
                    <a:cubicBezTo>
                      <a:pt x="1" y="23"/>
                      <a:pt x="48" y="761"/>
                      <a:pt x="237" y="1170"/>
                    </a:cubicBezTo>
                    <a:cubicBezTo>
                      <a:pt x="457" y="1625"/>
                      <a:pt x="598" y="1704"/>
                      <a:pt x="567" y="2175"/>
                    </a:cubicBezTo>
                    <a:cubicBezTo>
                      <a:pt x="567" y="2175"/>
                      <a:pt x="802" y="1939"/>
                      <a:pt x="771" y="1704"/>
                    </a:cubicBezTo>
                    <a:cubicBezTo>
                      <a:pt x="724" y="1452"/>
                      <a:pt x="331" y="824"/>
                      <a:pt x="425" y="541"/>
                    </a:cubicBezTo>
                    <a:cubicBezTo>
                      <a:pt x="506" y="271"/>
                      <a:pt x="227" y="0"/>
                      <a:pt x="6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24"/>
              <p:cNvSpPr/>
              <p:nvPr/>
            </p:nvSpPr>
            <p:spPr>
              <a:xfrm>
                <a:off x="9926749" y="1637881"/>
                <a:ext cx="259333" cy="237392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3365" extrusionOk="0">
                    <a:moveTo>
                      <a:pt x="1852" y="1"/>
                    </a:moveTo>
                    <a:cubicBezTo>
                      <a:pt x="1827" y="1"/>
                      <a:pt x="1801" y="1"/>
                      <a:pt x="1775" y="2"/>
                    </a:cubicBezTo>
                    <a:cubicBezTo>
                      <a:pt x="739" y="50"/>
                      <a:pt x="283" y="521"/>
                      <a:pt x="126" y="1008"/>
                    </a:cubicBezTo>
                    <a:cubicBezTo>
                      <a:pt x="63" y="1228"/>
                      <a:pt x="0" y="1668"/>
                      <a:pt x="16" y="1888"/>
                    </a:cubicBezTo>
                    <a:cubicBezTo>
                      <a:pt x="47" y="2108"/>
                      <a:pt x="63" y="2296"/>
                      <a:pt x="94" y="2485"/>
                    </a:cubicBezTo>
                    <a:cubicBezTo>
                      <a:pt x="157" y="2988"/>
                      <a:pt x="597" y="3365"/>
                      <a:pt x="1100" y="3365"/>
                    </a:cubicBezTo>
                    <a:lnTo>
                      <a:pt x="2624" y="3365"/>
                    </a:lnTo>
                    <a:cubicBezTo>
                      <a:pt x="3174" y="3365"/>
                      <a:pt x="3629" y="2925"/>
                      <a:pt x="3645" y="2359"/>
                    </a:cubicBezTo>
                    <a:cubicBezTo>
                      <a:pt x="3676" y="1067"/>
                      <a:pt x="3029" y="1"/>
                      <a:pt x="1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24"/>
              <p:cNvSpPr/>
              <p:nvPr/>
            </p:nvSpPr>
            <p:spPr>
              <a:xfrm>
                <a:off x="10047525" y="1879787"/>
                <a:ext cx="79860" cy="96086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362" extrusionOk="0">
                    <a:moveTo>
                      <a:pt x="940" y="0"/>
                    </a:moveTo>
                    <a:cubicBezTo>
                      <a:pt x="854" y="0"/>
                      <a:pt x="749" y="35"/>
                      <a:pt x="645" y="77"/>
                    </a:cubicBezTo>
                    <a:cubicBezTo>
                      <a:pt x="503" y="124"/>
                      <a:pt x="331" y="218"/>
                      <a:pt x="205" y="265"/>
                    </a:cubicBezTo>
                    <a:cubicBezTo>
                      <a:pt x="79" y="313"/>
                      <a:pt x="1" y="360"/>
                      <a:pt x="1" y="360"/>
                    </a:cubicBezTo>
                    <a:lnTo>
                      <a:pt x="48" y="658"/>
                    </a:lnTo>
                    <a:lnTo>
                      <a:pt x="111" y="1004"/>
                    </a:lnTo>
                    <a:lnTo>
                      <a:pt x="158" y="1302"/>
                    </a:lnTo>
                    <a:cubicBezTo>
                      <a:pt x="236" y="1345"/>
                      <a:pt x="320" y="1362"/>
                      <a:pt x="405" y="1362"/>
                    </a:cubicBezTo>
                    <a:cubicBezTo>
                      <a:pt x="509" y="1362"/>
                      <a:pt x="613" y="1337"/>
                      <a:pt x="708" y="1302"/>
                    </a:cubicBezTo>
                    <a:cubicBezTo>
                      <a:pt x="943" y="1224"/>
                      <a:pt x="1132" y="1067"/>
                      <a:pt x="1132" y="1067"/>
                    </a:cubicBezTo>
                    <a:lnTo>
                      <a:pt x="1132" y="1051"/>
                    </a:lnTo>
                    <a:lnTo>
                      <a:pt x="1116" y="941"/>
                    </a:lnTo>
                    <a:lnTo>
                      <a:pt x="1069" y="187"/>
                    </a:lnTo>
                    <a:lnTo>
                      <a:pt x="1053" y="30"/>
                    </a:lnTo>
                    <a:cubicBezTo>
                      <a:pt x="1022" y="9"/>
                      <a:pt x="983" y="0"/>
                      <a:pt x="9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24"/>
              <p:cNvSpPr/>
              <p:nvPr/>
            </p:nvSpPr>
            <p:spPr>
              <a:xfrm>
                <a:off x="10047525" y="1892909"/>
                <a:ext cx="58837" cy="57708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18" extrusionOk="0">
                    <a:moveTo>
                      <a:pt x="833" y="1"/>
                    </a:moveTo>
                    <a:lnTo>
                      <a:pt x="205" y="79"/>
                    </a:lnTo>
                    <a:cubicBezTo>
                      <a:pt x="79" y="127"/>
                      <a:pt x="1" y="174"/>
                      <a:pt x="1" y="174"/>
                    </a:cubicBezTo>
                    <a:lnTo>
                      <a:pt x="111" y="818"/>
                    </a:lnTo>
                    <a:cubicBezTo>
                      <a:pt x="535" y="661"/>
                      <a:pt x="833" y="1"/>
                      <a:pt x="8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24"/>
              <p:cNvSpPr/>
              <p:nvPr/>
            </p:nvSpPr>
            <p:spPr>
              <a:xfrm>
                <a:off x="9940011" y="1727829"/>
                <a:ext cx="202895" cy="200778"/>
              </a:xfrm>
              <a:custGeom>
                <a:avLst/>
                <a:gdLst/>
                <a:ahLst/>
                <a:cxnLst/>
                <a:rect l="l" t="t" r="r" b="b"/>
                <a:pathLst>
                  <a:path w="2876" h="2846" extrusionOk="0">
                    <a:moveTo>
                      <a:pt x="1933" y="0"/>
                    </a:moveTo>
                    <a:lnTo>
                      <a:pt x="32" y="16"/>
                    </a:lnTo>
                    <a:cubicBezTo>
                      <a:pt x="32" y="16"/>
                      <a:pt x="32" y="47"/>
                      <a:pt x="16" y="94"/>
                    </a:cubicBezTo>
                    <a:cubicBezTo>
                      <a:pt x="16" y="220"/>
                      <a:pt x="1" y="440"/>
                      <a:pt x="16" y="707"/>
                    </a:cubicBezTo>
                    <a:cubicBezTo>
                      <a:pt x="16" y="723"/>
                      <a:pt x="16" y="754"/>
                      <a:pt x="16" y="770"/>
                    </a:cubicBezTo>
                    <a:cubicBezTo>
                      <a:pt x="32" y="1508"/>
                      <a:pt x="189" y="2592"/>
                      <a:pt x="833" y="2797"/>
                    </a:cubicBezTo>
                    <a:cubicBezTo>
                      <a:pt x="968" y="2830"/>
                      <a:pt x="1103" y="2846"/>
                      <a:pt x="1235" y="2846"/>
                    </a:cubicBezTo>
                    <a:cubicBezTo>
                      <a:pt x="1350" y="2846"/>
                      <a:pt x="1462" y="2834"/>
                      <a:pt x="1572" y="2812"/>
                    </a:cubicBezTo>
                    <a:cubicBezTo>
                      <a:pt x="1807" y="2765"/>
                      <a:pt x="2012" y="2671"/>
                      <a:pt x="2200" y="2577"/>
                    </a:cubicBezTo>
                    <a:cubicBezTo>
                      <a:pt x="2357" y="2498"/>
                      <a:pt x="2483" y="2404"/>
                      <a:pt x="2593" y="2341"/>
                    </a:cubicBezTo>
                    <a:cubicBezTo>
                      <a:pt x="2671" y="2278"/>
                      <a:pt x="2750" y="2215"/>
                      <a:pt x="2797" y="2184"/>
                    </a:cubicBezTo>
                    <a:cubicBezTo>
                      <a:pt x="2844" y="2137"/>
                      <a:pt x="2876" y="2105"/>
                      <a:pt x="2876" y="2105"/>
                    </a:cubicBezTo>
                    <a:cubicBezTo>
                      <a:pt x="2876" y="2105"/>
                      <a:pt x="2876" y="1948"/>
                      <a:pt x="2876" y="1713"/>
                    </a:cubicBezTo>
                    <a:cubicBezTo>
                      <a:pt x="2876" y="1461"/>
                      <a:pt x="2860" y="1115"/>
                      <a:pt x="2797" y="817"/>
                    </a:cubicBezTo>
                    <a:cubicBezTo>
                      <a:pt x="2719" y="440"/>
                      <a:pt x="2593" y="110"/>
                      <a:pt x="23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24"/>
              <p:cNvSpPr/>
              <p:nvPr/>
            </p:nvSpPr>
            <p:spPr>
              <a:xfrm>
                <a:off x="10114051" y="1785113"/>
                <a:ext cx="56579" cy="79084"/>
              </a:xfrm>
              <a:custGeom>
                <a:avLst/>
                <a:gdLst/>
                <a:ahLst/>
                <a:cxnLst/>
                <a:rect l="l" t="t" r="r" b="b"/>
                <a:pathLst>
                  <a:path w="802" h="1121" extrusionOk="0">
                    <a:moveTo>
                      <a:pt x="334" y="1"/>
                    </a:moveTo>
                    <a:cubicBezTo>
                      <a:pt x="144" y="1"/>
                      <a:pt x="0" y="241"/>
                      <a:pt x="0" y="241"/>
                    </a:cubicBezTo>
                    <a:lnTo>
                      <a:pt x="79" y="1120"/>
                    </a:lnTo>
                    <a:cubicBezTo>
                      <a:pt x="676" y="1120"/>
                      <a:pt x="801" y="303"/>
                      <a:pt x="503" y="68"/>
                    </a:cubicBezTo>
                    <a:cubicBezTo>
                      <a:pt x="445" y="20"/>
                      <a:pt x="388" y="1"/>
                      <a:pt x="3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24"/>
              <p:cNvSpPr/>
              <p:nvPr/>
            </p:nvSpPr>
            <p:spPr>
              <a:xfrm>
                <a:off x="9941140" y="1673508"/>
                <a:ext cx="201766" cy="143423"/>
              </a:xfrm>
              <a:custGeom>
                <a:avLst/>
                <a:gdLst/>
                <a:ahLst/>
                <a:cxnLst/>
                <a:rect l="l" t="t" r="r" b="b"/>
                <a:pathLst>
                  <a:path w="2860" h="2033" extrusionOk="0">
                    <a:moveTo>
                      <a:pt x="2074" y="0"/>
                    </a:moveTo>
                    <a:lnTo>
                      <a:pt x="16" y="786"/>
                    </a:lnTo>
                    <a:cubicBezTo>
                      <a:pt x="16" y="786"/>
                      <a:pt x="0" y="817"/>
                      <a:pt x="0" y="864"/>
                    </a:cubicBezTo>
                    <a:cubicBezTo>
                      <a:pt x="16" y="1116"/>
                      <a:pt x="440" y="1367"/>
                      <a:pt x="2027" y="1367"/>
                    </a:cubicBezTo>
                    <a:cubicBezTo>
                      <a:pt x="2027" y="1367"/>
                      <a:pt x="2027" y="2033"/>
                      <a:pt x="2283" y="2033"/>
                    </a:cubicBezTo>
                    <a:cubicBezTo>
                      <a:pt x="2296" y="2033"/>
                      <a:pt x="2310" y="2031"/>
                      <a:pt x="2326" y="2027"/>
                    </a:cubicBezTo>
                    <a:cubicBezTo>
                      <a:pt x="2404" y="2011"/>
                      <a:pt x="2483" y="1603"/>
                      <a:pt x="2781" y="1571"/>
                    </a:cubicBezTo>
                    <a:cubicBezTo>
                      <a:pt x="2860" y="896"/>
                      <a:pt x="2310" y="110"/>
                      <a:pt x="207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24"/>
              <p:cNvSpPr/>
              <p:nvPr/>
            </p:nvSpPr>
            <p:spPr>
              <a:xfrm>
                <a:off x="10078566" y="1768887"/>
                <a:ext cx="56579" cy="149631"/>
              </a:xfrm>
              <a:custGeom>
                <a:avLst/>
                <a:gdLst/>
                <a:ahLst/>
                <a:cxnLst/>
                <a:rect l="l" t="t" r="r" b="b"/>
                <a:pathLst>
                  <a:path w="802" h="2121" extrusionOk="0">
                    <a:moveTo>
                      <a:pt x="149" y="0"/>
                    </a:moveTo>
                    <a:cubicBezTo>
                      <a:pt x="122" y="0"/>
                      <a:pt x="97" y="10"/>
                      <a:pt x="79" y="31"/>
                    </a:cubicBezTo>
                    <a:cubicBezTo>
                      <a:pt x="79" y="31"/>
                      <a:pt x="0" y="738"/>
                      <a:pt x="236" y="1131"/>
                    </a:cubicBezTo>
                    <a:cubicBezTo>
                      <a:pt x="472" y="1523"/>
                      <a:pt x="692" y="1665"/>
                      <a:pt x="566" y="2120"/>
                    </a:cubicBezTo>
                    <a:cubicBezTo>
                      <a:pt x="566" y="2120"/>
                      <a:pt x="802" y="1900"/>
                      <a:pt x="755" y="1649"/>
                    </a:cubicBezTo>
                    <a:cubicBezTo>
                      <a:pt x="723" y="1413"/>
                      <a:pt x="315" y="785"/>
                      <a:pt x="409" y="486"/>
                    </a:cubicBezTo>
                    <a:cubicBezTo>
                      <a:pt x="487" y="238"/>
                      <a:pt x="283" y="0"/>
                      <a:pt x="14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24"/>
              <p:cNvSpPr/>
              <p:nvPr/>
            </p:nvSpPr>
            <p:spPr>
              <a:xfrm>
                <a:off x="9657400" y="2908222"/>
                <a:ext cx="58837" cy="50653"/>
              </a:xfrm>
              <a:custGeom>
                <a:avLst/>
                <a:gdLst/>
                <a:ahLst/>
                <a:cxnLst/>
                <a:rect l="l" t="t" r="r" b="b"/>
                <a:pathLst>
                  <a:path w="834" h="718" extrusionOk="0">
                    <a:moveTo>
                      <a:pt x="236" y="0"/>
                    </a:moveTo>
                    <a:lnTo>
                      <a:pt x="0" y="456"/>
                    </a:lnTo>
                    <a:cubicBezTo>
                      <a:pt x="117" y="671"/>
                      <a:pt x="336" y="717"/>
                      <a:pt x="503" y="717"/>
                    </a:cubicBezTo>
                    <a:cubicBezTo>
                      <a:pt x="628" y="717"/>
                      <a:pt x="723" y="691"/>
                      <a:pt x="723" y="691"/>
                    </a:cubicBezTo>
                    <a:lnTo>
                      <a:pt x="833" y="220"/>
                    </a:lnTo>
                    <a:lnTo>
                      <a:pt x="23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24"/>
              <p:cNvSpPr/>
              <p:nvPr/>
            </p:nvSpPr>
            <p:spPr>
              <a:xfrm>
                <a:off x="9525689" y="2935876"/>
                <a:ext cx="183847" cy="186810"/>
              </a:xfrm>
              <a:custGeom>
                <a:avLst/>
                <a:gdLst/>
                <a:ahLst/>
                <a:cxnLst/>
                <a:rect l="l" t="t" r="r" b="b"/>
                <a:pathLst>
                  <a:path w="2606" h="2648" extrusionOk="0">
                    <a:moveTo>
                      <a:pt x="1883" y="1"/>
                    </a:moveTo>
                    <a:cubicBezTo>
                      <a:pt x="1883" y="1"/>
                      <a:pt x="1255" y="928"/>
                      <a:pt x="642" y="1556"/>
                    </a:cubicBezTo>
                    <a:cubicBezTo>
                      <a:pt x="0" y="2211"/>
                      <a:pt x="253" y="2647"/>
                      <a:pt x="747" y="2647"/>
                    </a:cubicBezTo>
                    <a:cubicBezTo>
                      <a:pt x="845" y="2647"/>
                      <a:pt x="953" y="2630"/>
                      <a:pt x="1066" y="2593"/>
                    </a:cubicBezTo>
                    <a:cubicBezTo>
                      <a:pt x="1726" y="2373"/>
                      <a:pt x="2166" y="1603"/>
                      <a:pt x="2370" y="1399"/>
                    </a:cubicBezTo>
                    <a:cubicBezTo>
                      <a:pt x="2559" y="1179"/>
                      <a:pt x="2606" y="252"/>
                      <a:pt x="2606" y="252"/>
                    </a:cubicBezTo>
                    <a:cubicBezTo>
                      <a:pt x="1993" y="252"/>
                      <a:pt x="1883" y="1"/>
                      <a:pt x="18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24"/>
              <p:cNvSpPr/>
              <p:nvPr/>
            </p:nvSpPr>
            <p:spPr>
              <a:xfrm>
                <a:off x="9662903" y="2436051"/>
                <a:ext cx="597537" cy="505473"/>
              </a:xfrm>
              <a:custGeom>
                <a:avLst/>
                <a:gdLst/>
                <a:ahLst/>
                <a:cxnLst/>
                <a:rect l="l" t="t" r="r" b="b"/>
                <a:pathLst>
                  <a:path w="8470" h="7165" extrusionOk="0">
                    <a:moveTo>
                      <a:pt x="7464" y="0"/>
                    </a:moveTo>
                    <a:lnTo>
                      <a:pt x="7464" y="0"/>
                    </a:lnTo>
                    <a:cubicBezTo>
                      <a:pt x="7463" y="0"/>
                      <a:pt x="3222" y="864"/>
                      <a:pt x="2185" y="1728"/>
                    </a:cubicBezTo>
                    <a:cubicBezTo>
                      <a:pt x="1164" y="2577"/>
                      <a:pt x="1" y="6756"/>
                      <a:pt x="1" y="6756"/>
                    </a:cubicBezTo>
                    <a:cubicBezTo>
                      <a:pt x="111" y="7054"/>
                      <a:pt x="394" y="7164"/>
                      <a:pt x="786" y="7164"/>
                    </a:cubicBezTo>
                    <a:cubicBezTo>
                      <a:pt x="786" y="7164"/>
                      <a:pt x="2279" y="4855"/>
                      <a:pt x="2970" y="2985"/>
                    </a:cubicBezTo>
                    <a:cubicBezTo>
                      <a:pt x="2970" y="2985"/>
                      <a:pt x="5877" y="2734"/>
                      <a:pt x="7212" y="2215"/>
                    </a:cubicBezTo>
                    <a:cubicBezTo>
                      <a:pt x="8045" y="1886"/>
                      <a:pt x="8469" y="550"/>
                      <a:pt x="74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24"/>
              <p:cNvSpPr/>
              <p:nvPr/>
            </p:nvSpPr>
            <p:spPr>
              <a:xfrm>
                <a:off x="9942269" y="1951675"/>
                <a:ext cx="294889" cy="523110"/>
              </a:xfrm>
              <a:custGeom>
                <a:avLst/>
                <a:gdLst/>
                <a:ahLst/>
                <a:cxnLst/>
                <a:rect l="l" t="t" r="r" b="b"/>
                <a:pathLst>
                  <a:path w="4180" h="7415" extrusionOk="0">
                    <a:moveTo>
                      <a:pt x="2482" y="1"/>
                    </a:moveTo>
                    <a:lnTo>
                      <a:pt x="1351" y="48"/>
                    </a:lnTo>
                    <a:lnTo>
                      <a:pt x="1100" y="63"/>
                    </a:lnTo>
                    <a:lnTo>
                      <a:pt x="707" y="79"/>
                    </a:lnTo>
                    <a:cubicBezTo>
                      <a:pt x="707" y="79"/>
                      <a:pt x="644" y="1242"/>
                      <a:pt x="283" y="2247"/>
                    </a:cubicBezTo>
                    <a:cubicBezTo>
                      <a:pt x="0" y="3064"/>
                      <a:pt x="330" y="3221"/>
                      <a:pt x="519" y="3410"/>
                    </a:cubicBezTo>
                    <a:cubicBezTo>
                      <a:pt x="519" y="3426"/>
                      <a:pt x="534" y="3426"/>
                      <a:pt x="534" y="3441"/>
                    </a:cubicBezTo>
                    <a:cubicBezTo>
                      <a:pt x="566" y="3473"/>
                      <a:pt x="581" y="3504"/>
                      <a:pt x="597" y="3536"/>
                    </a:cubicBezTo>
                    <a:cubicBezTo>
                      <a:pt x="597" y="3551"/>
                      <a:pt x="613" y="3551"/>
                      <a:pt x="613" y="3567"/>
                    </a:cubicBezTo>
                    <a:cubicBezTo>
                      <a:pt x="628" y="3598"/>
                      <a:pt x="628" y="3630"/>
                      <a:pt x="644" y="3677"/>
                    </a:cubicBezTo>
                    <a:cubicBezTo>
                      <a:pt x="738" y="3991"/>
                      <a:pt x="786" y="4494"/>
                      <a:pt x="786" y="4494"/>
                    </a:cubicBezTo>
                    <a:cubicBezTo>
                      <a:pt x="833" y="5421"/>
                      <a:pt x="676" y="5971"/>
                      <a:pt x="409" y="6772"/>
                    </a:cubicBezTo>
                    <a:cubicBezTo>
                      <a:pt x="1581" y="7194"/>
                      <a:pt x="2281" y="7415"/>
                      <a:pt x="3103" y="7415"/>
                    </a:cubicBezTo>
                    <a:cubicBezTo>
                      <a:pt x="3382" y="7415"/>
                      <a:pt x="3675" y="7389"/>
                      <a:pt x="4006" y="7338"/>
                    </a:cubicBezTo>
                    <a:cubicBezTo>
                      <a:pt x="4053" y="6568"/>
                      <a:pt x="4179" y="5232"/>
                      <a:pt x="4148" y="4431"/>
                    </a:cubicBezTo>
                    <a:cubicBezTo>
                      <a:pt x="4085" y="2043"/>
                      <a:pt x="3818" y="503"/>
                      <a:pt x="3818" y="503"/>
                    </a:cubicBezTo>
                    <a:lnTo>
                      <a:pt x="3158" y="252"/>
                    </a:lnTo>
                    <a:lnTo>
                      <a:pt x="248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24"/>
              <p:cNvSpPr/>
              <p:nvPr/>
            </p:nvSpPr>
            <p:spPr>
              <a:xfrm>
                <a:off x="9978812" y="2192169"/>
                <a:ext cx="138626" cy="34427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488" extrusionOk="0">
                    <a:moveTo>
                      <a:pt x="1" y="1"/>
                    </a:moveTo>
                    <a:cubicBezTo>
                      <a:pt x="1" y="17"/>
                      <a:pt x="16" y="17"/>
                      <a:pt x="16" y="32"/>
                    </a:cubicBezTo>
                    <a:cubicBezTo>
                      <a:pt x="48" y="64"/>
                      <a:pt x="63" y="95"/>
                      <a:pt x="79" y="127"/>
                    </a:cubicBezTo>
                    <a:cubicBezTo>
                      <a:pt x="79" y="142"/>
                      <a:pt x="95" y="142"/>
                      <a:pt x="95" y="158"/>
                    </a:cubicBezTo>
                    <a:cubicBezTo>
                      <a:pt x="378" y="284"/>
                      <a:pt x="990" y="488"/>
                      <a:pt x="1807" y="488"/>
                    </a:cubicBezTo>
                    <a:lnTo>
                      <a:pt x="1917" y="488"/>
                    </a:lnTo>
                    <a:cubicBezTo>
                      <a:pt x="1933" y="488"/>
                      <a:pt x="1964" y="472"/>
                      <a:pt x="1964" y="441"/>
                    </a:cubicBezTo>
                    <a:cubicBezTo>
                      <a:pt x="1964" y="425"/>
                      <a:pt x="1933" y="394"/>
                      <a:pt x="1902" y="394"/>
                    </a:cubicBezTo>
                    <a:cubicBezTo>
                      <a:pt x="1855" y="395"/>
                      <a:pt x="1810" y="396"/>
                      <a:pt x="1765" y="396"/>
                    </a:cubicBezTo>
                    <a:cubicBezTo>
                      <a:pt x="816" y="396"/>
                      <a:pt x="151" y="91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24"/>
              <p:cNvSpPr/>
              <p:nvPr/>
            </p:nvSpPr>
            <p:spPr>
              <a:xfrm>
                <a:off x="10037578" y="1950546"/>
                <a:ext cx="127479" cy="86632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228" extrusionOk="0">
                    <a:moveTo>
                      <a:pt x="1131" y="1"/>
                    </a:moveTo>
                    <a:lnTo>
                      <a:pt x="0" y="64"/>
                    </a:lnTo>
                    <a:cubicBezTo>
                      <a:pt x="47" y="504"/>
                      <a:pt x="32" y="1226"/>
                      <a:pt x="581" y="1226"/>
                    </a:cubicBezTo>
                    <a:cubicBezTo>
                      <a:pt x="595" y="1227"/>
                      <a:pt x="609" y="1227"/>
                      <a:pt x="623" y="1227"/>
                    </a:cubicBezTo>
                    <a:cubicBezTo>
                      <a:pt x="1245" y="1227"/>
                      <a:pt x="1669" y="545"/>
                      <a:pt x="1807" y="268"/>
                    </a:cubicBezTo>
                    <a:lnTo>
                      <a:pt x="113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24"/>
              <p:cNvSpPr/>
              <p:nvPr/>
            </p:nvSpPr>
            <p:spPr>
              <a:xfrm>
                <a:off x="9911228" y="1987160"/>
                <a:ext cx="341450" cy="467800"/>
              </a:xfrm>
              <a:custGeom>
                <a:avLst/>
                <a:gdLst/>
                <a:ahLst/>
                <a:cxnLst/>
                <a:rect l="l" t="t" r="r" b="b"/>
                <a:pathLst>
                  <a:path w="4840" h="6631" extrusionOk="0">
                    <a:moveTo>
                      <a:pt x="4258" y="0"/>
                    </a:moveTo>
                    <a:cubicBezTo>
                      <a:pt x="3111" y="2938"/>
                      <a:pt x="2105" y="4179"/>
                      <a:pt x="2105" y="4179"/>
                    </a:cubicBezTo>
                    <a:cubicBezTo>
                      <a:pt x="2105" y="4179"/>
                      <a:pt x="849" y="5656"/>
                      <a:pt x="0" y="6128"/>
                    </a:cubicBezTo>
                    <a:lnTo>
                      <a:pt x="283" y="6630"/>
                    </a:lnTo>
                    <a:cubicBezTo>
                      <a:pt x="1147" y="6567"/>
                      <a:pt x="2702" y="5106"/>
                      <a:pt x="2702" y="5106"/>
                    </a:cubicBezTo>
                    <a:cubicBezTo>
                      <a:pt x="2702" y="5106"/>
                      <a:pt x="4164" y="3661"/>
                      <a:pt x="4493" y="2090"/>
                    </a:cubicBezTo>
                    <a:cubicBezTo>
                      <a:pt x="4839" y="519"/>
                      <a:pt x="4258" y="0"/>
                      <a:pt x="425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24"/>
              <p:cNvSpPr/>
              <p:nvPr/>
            </p:nvSpPr>
            <p:spPr>
              <a:xfrm>
                <a:off x="9659587" y="2456101"/>
                <a:ext cx="435701" cy="34427"/>
              </a:xfrm>
              <a:custGeom>
                <a:avLst/>
                <a:gdLst/>
                <a:ahLst/>
                <a:cxnLst/>
                <a:rect l="l" t="t" r="r" b="b"/>
                <a:pathLst>
                  <a:path w="6176" h="488" extrusionOk="0">
                    <a:moveTo>
                      <a:pt x="221" y="0"/>
                    </a:moveTo>
                    <a:cubicBezTo>
                      <a:pt x="95" y="0"/>
                      <a:pt x="1" y="110"/>
                      <a:pt x="1" y="236"/>
                    </a:cubicBezTo>
                    <a:cubicBezTo>
                      <a:pt x="1" y="378"/>
                      <a:pt x="95" y="472"/>
                      <a:pt x="221" y="472"/>
                    </a:cubicBezTo>
                    <a:lnTo>
                      <a:pt x="5939" y="488"/>
                    </a:lnTo>
                    <a:cubicBezTo>
                      <a:pt x="6065" y="488"/>
                      <a:pt x="6175" y="378"/>
                      <a:pt x="6175" y="252"/>
                    </a:cubicBezTo>
                    <a:cubicBezTo>
                      <a:pt x="6175" y="126"/>
                      <a:pt x="6065" y="16"/>
                      <a:pt x="5939" y="16"/>
                    </a:cubicBez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24"/>
              <p:cNvSpPr/>
              <p:nvPr/>
            </p:nvSpPr>
            <p:spPr>
              <a:xfrm>
                <a:off x="9896757" y="2289736"/>
                <a:ext cx="137497" cy="194006"/>
              </a:xfrm>
              <a:custGeom>
                <a:avLst/>
                <a:gdLst/>
                <a:ahLst/>
                <a:cxnLst/>
                <a:rect l="l" t="t" r="r" b="b"/>
                <a:pathLst>
                  <a:path w="1949" h="2750" extrusionOk="0">
                    <a:moveTo>
                      <a:pt x="0" y="0"/>
                    </a:moveTo>
                    <a:lnTo>
                      <a:pt x="1634" y="2750"/>
                    </a:lnTo>
                    <a:lnTo>
                      <a:pt x="1948" y="2750"/>
                    </a:lnTo>
                    <a:lnTo>
                      <a:pt x="471" y="95"/>
                    </a:lnTo>
                    <a:cubicBezTo>
                      <a:pt x="440" y="32"/>
                      <a:pt x="393" y="0"/>
                      <a:pt x="3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24"/>
              <p:cNvSpPr/>
              <p:nvPr/>
            </p:nvSpPr>
            <p:spPr>
              <a:xfrm>
                <a:off x="9557637" y="2289729"/>
                <a:ext cx="457799" cy="204016"/>
              </a:xfrm>
              <a:custGeom>
                <a:avLst/>
                <a:gdLst/>
                <a:ahLst/>
                <a:cxnLst/>
                <a:rect l="l" t="t" r="r" b="b"/>
                <a:pathLst>
                  <a:path w="6489" h="2750" extrusionOk="0">
                    <a:moveTo>
                      <a:pt x="236" y="0"/>
                    </a:moveTo>
                    <a:cubicBezTo>
                      <a:pt x="95" y="0"/>
                      <a:pt x="0" y="173"/>
                      <a:pt x="63" y="299"/>
                    </a:cubicBezTo>
                    <a:lnTo>
                      <a:pt x="1320" y="2546"/>
                    </a:lnTo>
                    <a:cubicBezTo>
                      <a:pt x="1399" y="2671"/>
                      <a:pt x="1524" y="2750"/>
                      <a:pt x="1681" y="2750"/>
                    </a:cubicBezTo>
                    <a:lnTo>
                      <a:pt x="6489" y="2750"/>
                    </a:lnTo>
                    <a:lnTo>
                      <a:pt x="5028" y="110"/>
                    </a:lnTo>
                    <a:cubicBezTo>
                      <a:pt x="4981" y="48"/>
                      <a:pt x="4918" y="0"/>
                      <a:pt x="48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24"/>
              <p:cNvSpPr/>
              <p:nvPr/>
            </p:nvSpPr>
            <p:spPr>
              <a:xfrm>
                <a:off x="9756025" y="2364022"/>
                <a:ext cx="45503" cy="45503"/>
              </a:xfrm>
              <a:custGeom>
                <a:avLst/>
                <a:gdLst/>
                <a:ahLst/>
                <a:cxnLst/>
                <a:rect l="l" t="t" r="r" b="b"/>
                <a:pathLst>
                  <a:path w="645" h="645" extrusionOk="0">
                    <a:moveTo>
                      <a:pt x="331" y="0"/>
                    </a:moveTo>
                    <a:cubicBezTo>
                      <a:pt x="142" y="0"/>
                      <a:pt x="1" y="141"/>
                      <a:pt x="1" y="330"/>
                    </a:cubicBezTo>
                    <a:cubicBezTo>
                      <a:pt x="1" y="503"/>
                      <a:pt x="142" y="644"/>
                      <a:pt x="331" y="644"/>
                    </a:cubicBezTo>
                    <a:cubicBezTo>
                      <a:pt x="503" y="644"/>
                      <a:pt x="645" y="503"/>
                      <a:pt x="645" y="330"/>
                    </a:cubicBezTo>
                    <a:cubicBezTo>
                      <a:pt x="645" y="141"/>
                      <a:pt x="503" y="0"/>
                      <a:pt x="33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24"/>
              <p:cNvSpPr/>
              <p:nvPr/>
            </p:nvSpPr>
            <p:spPr>
              <a:xfrm>
                <a:off x="11963865" y="3915704"/>
                <a:ext cx="804735" cy="98696"/>
              </a:xfrm>
              <a:custGeom>
                <a:avLst/>
                <a:gdLst/>
                <a:ahLst/>
                <a:cxnLst/>
                <a:rect l="l" t="t" r="r" b="b"/>
                <a:pathLst>
                  <a:path w="11407" h="1399" extrusionOk="0">
                    <a:moveTo>
                      <a:pt x="5704" y="0"/>
                    </a:moveTo>
                    <a:cubicBezTo>
                      <a:pt x="2546" y="0"/>
                      <a:pt x="1" y="314"/>
                      <a:pt x="1" y="692"/>
                    </a:cubicBezTo>
                    <a:cubicBezTo>
                      <a:pt x="1" y="1084"/>
                      <a:pt x="2546" y="1398"/>
                      <a:pt x="5704" y="1398"/>
                    </a:cubicBezTo>
                    <a:cubicBezTo>
                      <a:pt x="8846" y="1398"/>
                      <a:pt x="11407" y="1084"/>
                      <a:pt x="11407" y="692"/>
                    </a:cubicBezTo>
                    <a:cubicBezTo>
                      <a:pt x="11407" y="314"/>
                      <a:pt x="8846" y="0"/>
                      <a:pt x="57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24"/>
              <p:cNvSpPr/>
              <p:nvPr/>
            </p:nvSpPr>
            <p:spPr>
              <a:xfrm>
                <a:off x="12337412" y="2949210"/>
                <a:ext cx="220602" cy="965443"/>
              </a:xfrm>
              <a:custGeom>
                <a:avLst/>
                <a:gdLst/>
                <a:ahLst/>
                <a:cxnLst/>
                <a:rect l="l" t="t" r="r" b="b"/>
                <a:pathLst>
                  <a:path w="3127" h="13685" extrusionOk="0">
                    <a:moveTo>
                      <a:pt x="0" y="0"/>
                    </a:moveTo>
                    <a:lnTo>
                      <a:pt x="1493" y="7337"/>
                    </a:lnTo>
                    <a:cubicBezTo>
                      <a:pt x="1069" y="9034"/>
                      <a:pt x="1414" y="11202"/>
                      <a:pt x="1634" y="13685"/>
                    </a:cubicBezTo>
                    <a:lnTo>
                      <a:pt x="2545" y="13685"/>
                    </a:lnTo>
                    <a:lnTo>
                      <a:pt x="3127" y="6662"/>
                    </a:lnTo>
                    <a:lnTo>
                      <a:pt x="2483" y="2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24"/>
              <p:cNvSpPr/>
              <p:nvPr/>
            </p:nvSpPr>
            <p:spPr>
              <a:xfrm>
                <a:off x="12447112" y="3907944"/>
                <a:ext cx="190690" cy="69913"/>
              </a:xfrm>
              <a:custGeom>
                <a:avLst/>
                <a:gdLst/>
                <a:ahLst/>
                <a:cxnLst/>
                <a:rect l="l" t="t" r="r" b="b"/>
                <a:pathLst>
                  <a:path w="2703" h="991" extrusionOk="0">
                    <a:moveTo>
                      <a:pt x="1006" y="0"/>
                    </a:moveTo>
                    <a:cubicBezTo>
                      <a:pt x="1006" y="0"/>
                      <a:pt x="921" y="67"/>
                      <a:pt x="498" y="67"/>
                    </a:cubicBezTo>
                    <a:cubicBezTo>
                      <a:pt x="378" y="67"/>
                      <a:pt x="229" y="61"/>
                      <a:pt x="48" y="47"/>
                    </a:cubicBezTo>
                    <a:cubicBezTo>
                      <a:pt x="48" y="47"/>
                      <a:pt x="1" y="126"/>
                      <a:pt x="1" y="283"/>
                    </a:cubicBezTo>
                    <a:cubicBezTo>
                      <a:pt x="1" y="440"/>
                      <a:pt x="16" y="990"/>
                      <a:pt x="16" y="990"/>
                    </a:cubicBezTo>
                    <a:lnTo>
                      <a:pt x="2687" y="990"/>
                    </a:lnTo>
                    <a:cubicBezTo>
                      <a:pt x="2687" y="990"/>
                      <a:pt x="2703" y="566"/>
                      <a:pt x="2357" y="346"/>
                    </a:cubicBezTo>
                    <a:cubicBezTo>
                      <a:pt x="2027" y="126"/>
                      <a:pt x="1509" y="346"/>
                      <a:pt x="10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24"/>
              <p:cNvSpPr/>
              <p:nvPr/>
            </p:nvSpPr>
            <p:spPr>
              <a:xfrm>
                <a:off x="12100233" y="2941450"/>
                <a:ext cx="278239" cy="974049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13807" extrusionOk="0">
                    <a:moveTo>
                      <a:pt x="1540" y="0"/>
                    </a:moveTo>
                    <a:lnTo>
                      <a:pt x="1524" y="7180"/>
                    </a:lnTo>
                    <a:cubicBezTo>
                      <a:pt x="1006" y="8013"/>
                      <a:pt x="173" y="11846"/>
                      <a:pt x="0" y="13747"/>
                    </a:cubicBezTo>
                    <a:cubicBezTo>
                      <a:pt x="153" y="13784"/>
                      <a:pt x="303" y="13807"/>
                      <a:pt x="446" y="13807"/>
                    </a:cubicBezTo>
                    <a:cubicBezTo>
                      <a:pt x="611" y="13807"/>
                      <a:pt x="768" y="13776"/>
                      <a:pt x="911" y="13700"/>
                    </a:cubicBezTo>
                    <a:lnTo>
                      <a:pt x="3221" y="7196"/>
                    </a:lnTo>
                    <a:lnTo>
                      <a:pt x="3944" y="582"/>
                    </a:lnTo>
                    <a:lnTo>
                      <a:pt x="154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24"/>
              <p:cNvSpPr/>
              <p:nvPr/>
            </p:nvSpPr>
            <p:spPr>
              <a:xfrm>
                <a:off x="12095788" y="3907944"/>
                <a:ext cx="188503" cy="69913"/>
              </a:xfrm>
              <a:custGeom>
                <a:avLst/>
                <a:gdLst/>
                <a:ahLst/>
                <a:cxnLst/>
                <a:rect l="l" t="t" r="r" b="b"/>
                <a:pathLst>
                  <a:path w="2672" h="991" extrusionOk="0">
                    <a:moveTo>
                      <a:pt x="974" y="0"/>
                    </a:moveTo>
                    <a:lnTo>
                      <a:pt x="974" y="0"/>
                    </a:lnTo>
                    <a:cubicBezTo>
                      <a:pt x="975" y="1"/>
                      <a:pt x="975" y="1"/>
                      <a:pt x="976" y="1"/>
                    </a:cubicBezTo>
                    <a:lnTo>
                      <a:pt x="976" y="1"/>
                    </a:lnTo>
                    <a:cubicBezTo>
                      <a:pt x="976" y="1"/>
                      <a:pt x="975" y="0"/>
                      <a:pt x="974" y="0"/>
                    </a:cubicBezTo>
                    <a:close/>
                    <a:moveTo>
                      <a:pt x="976" y="1"/>
                    </a:moveTo>
                    <a:cubicBezTo>
                      <a:pt x="976" y="9"/>
                      <a:pt x="894" y="67"/>
                      <a:pt x="509" y="67"/>
                    </a:cubicBezTo>
                    <a:cubicBezTo>
                      <a:pt x="391" y="67"/>
                      <a:pt x="245" y="61"/>
                      <a:pt x="63" y="47"/>
                    </a:cubicBezTo>
                    <a:cubicBezTo>
                      <a:pt x="63" y="47"/>
                      <a:pt x="0" y="126"/>
                      <a:pt x="0" y="283"/>
                    </a:cubicBezTo>
                    <a:lnTo>
                      <a:pt x="0" y="990"/>
                    </a:lnTo>
                    <a:lnTo>
                      <a:pt x="2671" y="990"/>
                    </a:lnTo>
                    <a:cubicBezTo>
                      <a:pt x="2671" y="990"/>
                      <a:pt x="2671" y="566"/>
                      <a:pt x="2341" y="346"/>
                    </a:cubicBezTo>
                    <a:cubicBezTo>
                      <a:pt x="1996" y="126"/>
                      <a:pt x="1478" y="346"/>
                      <a:pt x="9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24"/>
              <p:cNvSpPr/>
              <p:nvPr/>
            </p:nvSpPr>
            <p:spPr>
              <a:xfrm>
                <a:off x="12154554" y="2389490"/>
                <a:ext cx="368046" cy="621876"/>
              </a:xfrm>
              <a:custGeom>
                <a:avLst/>
                <a:gdLst/>
                <a:ahLst/>
                <a:cxnLst/>
                <a:rect l="l" t="t" r="r" b="b"/>
                <a:pathLst>
                  <a:path w="5217" h="8815" extrusionOk="0">
                    <a:moveTo>
                      <a:pt x="1791" y="0"/>
                    </a:moveTo>
                    <a:lnTo>
                      <a:pt x="1571" y="63"/>
                    </a:lnTo>
                    <a:lnTo>
                      <a:pt x="1304" y="158"/>
                    </a:lnTo>
                    <a:lnTo>
                      <a:pt x="1225" y="189"/>
                    </a:lnTo>
                    <a:lnTo>
                      <a:pt x="0" y="613"/>
                    </a:lnTo>
                    <a:lnTo>
                      <a:pt x="927" y="5955"/>
                    </a:lnTo>
                    <a:lnTo>
                      <a:pt x="456" y="8107"/>
                    </a:lnTo>
                    <a:cubicBezTo>
                      <a:pt x="786" y="8437"/>
                      <a:pt x="1445" y="8688"/>
                      <a:pt x="2027" y="8783"/>
                    </a:cubicBezTo>
                    <a:lnTo>
                      <a:pt x="2105" y="8783"/>
                    </a:lnTo>
                    <a:cubicBezTo>
                      <a:pt x="2215" y="8798"/>
                      <a:pt x="2325" y="8814"/>
                      <a:pt x="2435" y="8814"/>
                    </a:cubicBezTo>
                    <a:cubicBezTo>
                      <a:pt x="3001" y="8814"/>
                      <a:pt x="3566" y="8767"/>
                      <a:pt x="4132" y="8673"/>
                    </a:cubicBezTo>
                    <a:cubicBezTo>
                      <a:pt x="4179" y="8657"/>
                      <a:pt x="4242" y="8657"/>
                      <a:pt x="4289" y="8641"/>
                    </a:cubicBezTo>
                    <a:cubicBezTo>
                      <a:pt x="4321" y="8626"/>
                      <a:pt x="4336" y="8626"/>
                      <a:pt x="4368" y="8626"/>
                    </a:cubicBezTo>
                    <a:cubicBezTo>
                      <a:pt x="4698" y="8531"/>
                      <a:pt x="5106" y="8390"/>
                      <a:pt x="5216" y="8186"/>
                    </a:cubicBezTo>
                    <a:lnTo>
                      <a:pt x="4305" y="330"/>
                    </a:lnTo>
                    <a:lnTo>
                      <a:pt x="3378" y="205"/>
                    </a:lnTo>
                    <a:lnTo>
                      <a:pt x="3299" y="189"/>
                    </a:lnTo>
                    <a:lnTo>
                      <a:pt x="3095" y="158"/>
                    </a:lnTo>
                    <a:lnTo>
                      <a:pt x="17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24"/>
              <p:cNvSpPr/>
              <p:nvPr/>
            </p:nvSpPr>
            <p:spPr>
              <a:xfrm>
                <a:off x="12458188" y="2412770"/>
                <a:ext cx="347023" cy="410234"/>
              </a:xfrm>
              <a:custGeom>
                <a:avLst/>
                <a:gdLst/>
                <a:ahLst/>
                <a:cxnLst/>
                <a:rect l="l" t="t" r="r" b="b"/>
                <a:pathLst>
                  <a:path w="4919" h="5815" extrusionOk="0">
                    <a:moveTo>
                      <a:pt x="1" y="0"/>
                    </a:moveTo>
                    <a:lnTo>
                      <a:pt x="456" y="4007"/>
                    </a:lnTo>
                    <a:cubicBezTo>
                      <a:pt x="456" y="4007"/>
                      <a:pt x="1376" y="5814"/>
                      <a:pt x="1973" y="5814"/>
                    </a:cubicBezTo>
                    <a:cubicBezTo>
                      <a:pt x="1981" y="5814"/>
                      <a:pt x="1989" y="5814"/>
                      <a:pt x="1996" y="5813"/>
                    </a:cubicBezTo>
                    <a:cubicBezTo>
                      <a:pt x="2656" y="5766"/>
                      <a:pt x="4683" y="5546"/>
                      <a:pt x="4683" y="5546"/>
                    </a:cubicBezTo>
                    <a:lnTo>
                      <a:pt x="4918" y="4572"/>
                    </a:lnTo>
                    <a:lnTo>
                      <a:pt x="4918" y="4572"/>
                    </a:lnTo>
                    <a:cubicBezTo>
                      <a:pt x="4641" y="4593"/>
                      <a:pt x="4239" y="4600"/>
                      <a:pt x="3827" y="4600"/>
                    </a:cubicBezTo>
                    <a:cubicBezTo>
                      <a:pt x="3003" y="4600"/>
                      <a:pt x="2138" y="4572"/>
                      <a:pt x="2138" y="4572"/>
                    </a:cubicBezTo>
                    <a:cubicBezTo>
                      <a:pt x="1760" y="3520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24"/>
              <p:cNvSpPr/>
              <p:nvPr/>
            </p:nvSpPr>
            <p:spPr>
              <a:xfrm>
                <a:off x="12106864" y="2432735"/>
                <a:ext cx="448964" cy="403038"/>
              </a:xfrm>
              <a:custGeom>
                <a:avLst/>
                <a:gdLst/>
                <a:ahLst/>
                <a:cxnLst/>
                <a:rect l="l" t="t" r="r" b="b"/>
                <a:pathLst>
                  <a:path w="6364" h="5713" extrusionOk="0">
                    <a:moveTo>
                      <a:pt x="676" y="0"/>
                    </a:moveTo>
                    <a:cubicBezTo>
                      <a:pt x="676" y="0"/>
                      <a:pt x="0" y="487"/>
                      <a:pt x="362" y="2121"/>
                    </a:cubicBezTo>
                    <a:cubicBezTo>
                      <a:pt x="707" y="3755"/>
                      <a:pt x="2216" y="5263"/>
                      <a:pt x="2216" y="5263"/>
                    </a:cubicBezTo>
                    <a:cubicBezTo>
                      <a:pt x="2216" y="5263"/>
                      <a:pt x="3279" y="5712"/>
                      <a:pt x="4592" y="5712"/>
                    </a:cubicBezTo>
                    <a:cubicBezTo>
                      <a:pt x="5133" y="5712"/>
                      <a:pt x="5716" y="5636"/>
                      <a:pt x="6285" y="5420"/>
                    </a:cubicBezTo>
                    <a:cubicBezTo>
                      <a:pt x="6285" y="5420"/>
                      <a:pt x="6363" y="4980"/>
                      <a:pt x="6285" y="4556"/>
                    </a:cubicBezTo>
                    <a:cubicBezTo>
                      <a:pt x="6285" y="4556"/>
                      <a:pt x="5846" y="4695"/>
                      <a:pt x="5454" y="4695"/>
                    </a:cubicBezTo>
                    <a:cubicBezTo>
                      <a:pt x="5388" y="4695"/>
                      <a:pt x="5324" y="4691"/>
                      <a:pt x="5264" y="4682"/>
                    </a:cubicBezTo>
                    <a:cubicBezTo>
                      <a:pt x="4478" y="4572"/>
                      <a:pt x="2844" y="4305"/>
                      <a:pt x="2844" y="4305"/>
                    </a:cubicBezTo>
                    <a:cubicBezTo>
                      <a:pt x="2844" y="4305"/>
                      <a:pt x="1870" y="3064"/>
                      <a:pt x="6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24"/>
              <p:cNvSpPr/>
              <p:nvPr/>
            </p:nvSpPr>
            <p:spPr>
              <a:xfrm>
                <a:off x="12550182" y="2727551"/>
                <a:ext cx="105116" cy="93123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320" extrusionOk="0">
                    <a:moveTo>
                      <a:pt x="456" y="0"/>
                    </a:moveTo>
                    <a:cubicBezTo>
                      <a:pt x="299" y="0"/>
                      <a:pt x="1" y="362"/>
                      <a:pt x="1" y="362"/>
                    </a:cubicBezTo>
                    <a:lnTo>
                      <a:pt x="1" y="1241"/>
                    </a:lnTo>
                    <a:cubicBezTo>
                      <a:pt x="209" y="1296"/>
                      <a:pt x="388" y="1319"/>
                      <a:pt x="540" y="1319"/>
                    </a:cubicBezTo>
                    <a:cubicBezTo>
                      <a:pt x="1489" y="1319"/>
                      <a:pt x="1420" y="398"/>
                      <a:pt x="1258" y="236"/>
                    </a:cubicBezTo>
                    <a:cubicBezTo>
                      <a:pt x="1189" y="160"/>
                      <a:pt x="1084" y="138"/>
                      <a:pt x="984" y="138"/>
                    </a:cubicBezTo>
                    <a:cubicBezTo>
                      <a:pt x="834" y="138"/>
                      <a:pt x="692" y="189"/>
                      <a:pt x="692" y="189"/>
                    </a:cubicBezTo>
                    <a:cubicBezTo>
                      <a:pt x="692" y="189"/>
                      <a:pt x="598" y="0"/>
                      <a:pt x="4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24"/>
              <p:cNvSpPr/>
              <p:nvPr/>
            </p:nvSpPr>
            <p:spPr>
              <a:xfrm>
                <a:off x="12542421" y="2605646"/>
                <a:ext cx="307093" cy="323672"/>
              </a:xfrm>
              <a:custGeom>
                <a:avLst/>
                <a:gdLst/>
                <a:ahLst/>
                <a:cxnLst/>
                <a:rect l="l" t="t" r="r" b="b"/>
                <a:pathLst>
                  <a:path w="4353" h="4588" extrusionOk="0">
                    <a:moveTo>
                      <a:pt x="2012" y="0"/>
                    </a:moveTo>
                    <a:cubicBezTo>
                      <a:pt x="1855" y="0"/>
                      <a:pt x="1729" y="94"/>
                      <a:pt x="1666" y="236"/>
                    </a:cubicBezTo>
                    <a:lnTo>
                      <a:pt x="95" y="4085"/>
                    </a:lnTo>
                    <a:cubicBezTo>
                      <a:pt x="1" y="4320"/>
                      <a:pt x="174" y="4588"/>
                      <a:pt x="441" y="4588"/>
                    </a:cubicBezTo>
                    <a:lnTo>
                      <a:pt x="2357" y="4588"/>
                    </a:lnTo>
                    <a:cubicBezTo>
                      <a:pt x="2499" y="4588"/>
                      <a:pt x="2625" y="4493"/>
                      <a:pt x="2687" y="4352"/>
                    </a:cubicBezTo>
                    <a:lnTo>
                      <a:pt x="4259" y="503"/>
                    </a:lnTo>
                    <a:cubicBezTo>
                      <a:pt x="4353" y="267"/>
                      <a:pt x="4180" y="0"/>
                      <a:pt x="39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24"/>
              <p:cNvSpPr/>
              <p:nvPr/>
            </p:nvSpPr>
            <p:spPr>
              <a:xfrm>
                <a:off x="12674344" y="2749703"/>
                <a:ext cx="65468" cy="53263"/>
              </a:xfrm>
              <a:custGeom>
                <a:avLst/>
                <a:gdLst/>
                <a:ahLst/>
                <a:cxnLst/>
                <a:rect l="l" t="t" r="r" b="b"/>
                <a:pathLst>
                  <a:path w="928" h="755" extrusionOk="0">
                    <a:moveTo>
                      <a:pt x="613" y="0"/>
                    </a:moveTo>
                    <a:cubicBezTo>
                      <a:pt x="393" y="0"/>
                      <a:pt x="158" y="173"/>
                      <a:pt x="79" y="377"/>
                    </a:cubicBezTo>
                    <a:cubicBezTo>
                      <a:pt x="0" y="597"/>
                      <a:pt x="95" y="755"/>
                      <a:pt x="315" y="755"/>
                    </a:cubicBezTo>
                    <a:cubicBezTo>
                      <a:pt x="519" y="755"/>
                      <a:pt x="755" y="597"/>
                      <a:pt x="849" y="377"/>
                    </a:cubicBezTo>
                    <a:cubicBezTo>
                      <a:pt x="927" y="173"/>
                      <a:pt x="817" y="0"/>
                      <a:pt x="61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24"/>
              <p:cNvSpPr/>
              <p:nvPr/>
            </p:nvSpPr>
            <p:spPr>
              <a:xfrm>
                <a:off x="12717590" y="2712031"/>
                <a:ext cx="109772" cy="120636"/>
              </a:xfrm>
              <a:custGeom>
                <a:avLst/>
                <a:gdLst/>
                <a:ahLst/>
                <a:cxnLst/>
                <a:rect l="l" t="t" r="r" b="b"/>
                <a:pathLst>
                  <a:path w="1556" h="1710" extrusionOk="0">
                    <a:moveTo>
                      <a:pt x="1367" y="0"/>
                    </a:moveTo>
                    <a:lnTo>
                      <a:pt x="1210" y="393"/>
                    </a:lnTo>
                    <a:cubicBezTo>
                      <a:pt x="1210" y="393"/>
                      <a:pt x="989" y="192"/>
                      <a:pt x="780" y="192"/>
                    </a:cubicBezTo>
                    <a:cubicBezTo>
                      <a:pt x="727" y="192"/>
                      <a:pt x="676" y="204"/>
                      <a:pt x="629" y="236"/>
                    </a:cubicBezTo>
                    <a:cubicBezTo>
                      <a:pt x="377" y="377"/>
                      <a:pt x="0" y="1210"/>
                      <a:pt x="110" y="1430"/>
                    </a:cubicBezTo>
                    <a:cubicBezTo>
                      <a:pt x="192" y="1573"/>
                      <a:pt x="506" y="1709"/>
                      <a:pt x="781" y="1709"/>
                    </a:cubicBezTo>
                    <a:cubicBezTo>
                      <a:pt x="929" y="1709"/>
                      <a:pt x="1065" y="1670"/>
                      <a:pt x="1147" y="1571"/>
                    </a:cubicBezTo>
                    <a:cubicBezTo>
                      <a:pt x="1383" y="1304"/>
                      <a:pt x="1461" y="754"/>
                      <a:pt x="1383" y="503"/>
                    </a:cubicBezTo>
                    <a:cubicBezTo>
                      <a:pt x="1383" y="503"/>
                      <a:pt x="1556" y="110"/>
                      <a:pt x="13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24"/>
              <p:cNvSpPr/>
              <p:nvPr/>
            </p:nvSpPr>
            <p:spPr>
              <a:xfrm>
                <a:off x="12410569" y="2140106"/>
                <a:ext cx="57708" cy="103140"/>
              </a:xfrm>
              <a:custGeom>
                <a:avLst/>
                <a:gdLst/>
                <a:ahLst/>
                <a:cxnLst/>
                <a:rect l="l" t="t" r="r" b="b"/>
                <a:pathLst>
                  <a:path w="818" h="1462" extrusionOk="0">
                    <a:moveTo>
                      <a:pt x="487" y="0"/>
                    </a:moveTo>
                    <a:cubicBezTo>
                      <a:pt x="0" y="158"/>
                      <a:pt x="362" y="1462"/>
                      <a:pt x="362" y="1462"/>
                    </a:cubicBezTo>
                    <a:cubicBezTo>
                      <a:pt x="362" y="1462"/>
                      <a:pt x="582" y="1399"/>
                      <a:pt x="707" y="802"/>
                    </a:cubicBezTo>
                    <a:cubicBezTo>
                      <a:pt x="817" y="220"/>
                      <a:pt x="487" y="0"/>
                      <a:pt x="4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24"/>
              <p:cNvSpPr/>
              <p:nvPr/>
            </p:nvSpPr>
            <p:spPr>
              <a:xfrm>
                <a:off x="12265383" y="2319366"/>
                <a:ext cx="88678" cy="104551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482" extrusionOk="0">
                    <a:moveTo>
                      <a:pt x="208" y="1"/>
                    </a:moveTo>
                    <a:cubicBezTo>
                      <a:pt x="125" y="1"/>
                      <a:pt x="53" y="15"/>
                      <a:pt x="0" y="52"/>
                    </a:cubicBezTo>
                    <a:lnTo>
                      <a:pt x="32" y="1230"/>
                    </a:lnTo>
                    <a:cubicBezTo>
                      <a:pt x="32" y="1230"/>
                      <a:pt x="414" y="1482"/>
                      <a:pt x="791" y="1482"/>
                    </a:cubicBezTo>
                    <a:cubicBezTo>
                      <a:pt x="921" y="1482"/>
                      <a:pt x="1050" y="1452"/>
                      <a:pt x="1163" y="1371"/>
                    </a:cubicBezTo>
                    <a:lnTo>
                      <a:pt x="1194" y="1042"/>
                    </a:lnTo>
                    <a:lnTo>
                      <a:pt x="1257" y="287"/>
                    </a:lnTo>
                    <a:cubicBezTo>
                      <a:pt x="1257" y="287"/>
                      <a:pt x="1163" y="240"/>
                      <a:pt x="1006" y="193"/>
                    </a:cubicBezTo>
                    <a:cubicBezTo>
                      <a:pt x="784" y="123"/>
                      <a:pt x="449" y="1"/>
                      <a:pt x="2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24"/>
              <p:cNvSpPr/>
              <p:nvPr/>
            </p:nvSpPr>
            <p:spPr>
              <a:xfrm>
                <a:off x="12295232" y="2306388"/>
                <a:ext cx="58841" cy="98692"/>
              </a:xfrm>
              <a:custGeom>
                <a:avLst/>
                <a:gdLst/>
                <a:ahLst/>
                <a:cxnLst/>
                <a:rect l="l" t="t" r="r" b="b"/>
                <a:pathLst>
                  <a:path w="975" h="1022" extrusionOk="0">
                    <a:moveTo>
                      <a:pt x="1" y="0"/>
                    </a:moveTo>
                    <a:cubicBezTo>
                      <a:pt x="1" y="0"/>
                      <a:pt x="268" y="911"/>
                      <a:pt x="896" y="1021"/>
                    </a:cubicBezTo>
                    <a:lnTo>
                      <a:pt x="975" y="94"/>
                    </a:lnTo>
                    <a:cubicBezTo>
                      <a:pt x="975" y="94"/>
                      <a:pt x="881" y="47"/>
                      <a:pt x="724" y="16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24"/>
              <p:cNvSpPr/>
              <p:nvPr/>
            </p:nvSpPr>
            <p:spPr>
              <a:xfrm>
                <a:off x="12234343" y="2113086"/>
                <a:ext cx="221731" cy="258768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3668" extrusionOk="0">
                    <a:moveTo>
                      <a:pt x="1420" y="0"/>
                    </a:moveTo>
                    <a:cubicBezTo>
                      <a:pt x="877" y="0"/>
                      <a:pt x="335" y="156"/>
                      <a:pt x="32" y="541"/>
                    </a:cubicBezTo>
                    <a:cubicBezTo>
                      <a:pt x="32" y="541"/>
                      <a:pt x="0" y="1185"/>
                      <a:pt x="0" y="1829"/>
                    </a:cubicBezTo>
                    <a:lnTo>
                      <a:pt x="0" y="1860"/>
                    </a:lnTo>
                    <a:cubicBezTo>
                      <a:pt x="16" y="1986"/>
                      <a:pt x="32" y="2127"/>
                      <a:pt x="63" y="2253"/>
                    </a:cubicBezTo>
                    <a:cubicBezTo>
                      <a:pt x="126" y="2567"/>
                      <a:pt x="220" y="2881"/>
                      <a:pt x="393" y="3149"/>
                    </a:cubicBezTo>
                    <a:cubicBezTo>
                      <a:pt x="409" y="3180"/>
                      <a:pt x="440" y="3211"/>
                      <a:pt x="456" y="3243"/>
                    </a:cubicBezTo>
                    <a:cubicBezTo>
                      <a:pt x="613" y="3321"/>
                      <a:pt x="817" y="3384"/>
                      <a:pt x="1037" y="3447"/>
                    </a:cubicBezTo>
                    <a:cubicBezTo>
                      <a:pt x="1053" y="3447"/>
                      <a:pt x="1069" y="3447"/>
                      <a:pt x="1084" y="3463"/>
                    </a:cubicBezTo>
                    <a:cubicBezTo>
                      <a:pt x="1351" y="3526"/>
                      <a:pt x="1634" y="3588"/>
                      <a:pt x="1901" y="3651"/>
                    </a:cubicBezTo>
                    <a:cubicBezTo>
                      <a:pt x="1956" y="3662"/>
                      <a:pt x="2011" y="3667"/>
                      <a:pt x="2065" y="3667"/>
                    </a:cubicBezTo>
                    <a:cubicBezTo>
                      <a:pt x="2322" y="3667"/>
                      <a:pt x="2565" y="3550"/>
                      <a:pt x="2734" y="3369"/>
                    </a:cubicBezTo>
                    <a:cubicBezTo>
                      <a:pt x="2812" y="3274"/>
                      <a:pt x="2891" y="3164"/>
                      <a:pt x="2922" y="3039"/>
                    </a:cubicBezTo>
                    <a:cubicBezTo>
                      <a:pt x="2938" y="3007"/>
                      <a:pt x="2938" y="2960"/>
                      <a:pt x="2954" y="2929"/>
                    </a:cubicBezTo>
                    <a:cubicBezTo>
                      <a:pt x="2970" y="2866"/>
                      <a:pt x="2970" y="2803"/>
                      <a:pt x="2985" y="2740"/>
                    </a:cubicBezTo>
                    <a:cubicBezTo>
                      <a:pt x="3001" y="2646"/>
                      <a:pt x="3017" y="2552"/>
                      <a:pt x="3032" y="2457"/>
                    </a:cubicBezTo>
                    <a:cubicBezTo>
                      <a:pt x="3032" y="2410"/>
                      <a:pt x="3048" y="2363"/>
                      <a:pt x="3048" y="2316"/>
                    </a:cubicBezTo>
                    <a:cubicBezTo>
                      <a:pt x="3048" y="2269"/>
                      <a:pt x="3064" y="2206"/>
                      <a:pt x="3064" y="2159"/>
                    </a:cubicBezTo>
                    <a:cubicBezTo>
                      <a:pt x="3095" y="1892"/>
                      <a:pt x="3127" y="1640"/>
                      <a:pt x="3127" y="1405"/>
                    </a:cubicBezTo>
                    <a:cubicBezTo>
                      <a:pt x="3127" y="1373"/>
                      <a:pt x="3127" y="1358"/>
                      <a:pt x="3127" y="1326"/>
                    </a:cubicBezTo>
                    <a:cubicBezTo>
                      <a:pt x="3142" y="1043"/>
                      <a:pt x="3111" y="792"/>
                      <a:pt x="3032" y="651"/>
                    </a:cubicBezTo>
                    <a:cubicBezTo>
                      <a:pt x="2862" y="274"/>
                      <a:pt x="2140" y="0"/>
                      <a:pt x="14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24"/>
              <p:cNvSpPr/>
              <p:nvPr/>
            </p:nvSpPr>
            <p:spPr>
              <a:xfrm>
                <a:off x="12238787" y="2272029"/>
                <a:ext cx="28854" cy="63211"/>
              </a:xfrm>
              <a:custGeom>
                <a:avLst/>
                <a:gdLst/>
                <a:ahLst/>
                <a:cxnLst/>
                <a:rect l="l" t="t" r="r" b="b"/>
                <a:pathLst>
                  <a:path w="409" h="896" extrusionOk="0">
                    <a:moveTo>
                      <a:pt x="0" y="0"/>
                    </a:moveTo>
                    <a:cubicBezTo>
                      <a:pt x="63" y="314"/>
                      <a:pt x="157" y="628"/>
                      <a:pt x="330" y="896"/>
                    </a:cubicBezTo>
                    <a:cubicBezTo>
                      <a:pt x="409" y="566"/>
                      <a:pt x="377" y="94"/>
                      <a:pt x="377" y="94"/>
                    </a:cubicBezTo>
                    <a:cubicBezTo>
                      <a:pt x="220" y="31"/>
                      <a:pt x="94" y="0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24"/>
              <p:cNvSpPr/>
              <p:nvPr/>
            </p:nvSpPr>
            <p:spPr>
              <a:xfrm>
                <a:off x="12222138" y="2086843"/>
                <a:ext cx="265682" cy="147515"/>
              </a:xfrm>
              <a:custGeom>
                <a:avLst/>
                <a:gdLst/>
                <a:ahLst/>
                <a:cxnLst/>
                <a:rect l="l" t="t" r="r" b="b"/>
                <a:pathLst>
                  <a:path w="3766" h="2091" extrusionOk="0">
                    <a:moveTo>
                      <a:pt x="1485" y="1"/>
                    </a:moveTo>
                    <a:cubicBezTo>
                      <a:pt x="1229" y="1"/>
                      <a:pt x="986" y="43"/>
                      <a:pt x="786" y="143"/>
                    </a:cubicBezTo>
                    <a:cubicBezTo>
                      <a:pt x="0" y="520"/>
                      <a:pt x="16" y="1211"/>
                      <a:pt x="173" y="1934"/>
                    </a:cubicBezTo>
                    <a:cubicBezTo>
                      <a:pt x="173" y="1934"/>
                      <a:pt x="262" y="1876"/>
                      <a:pt x="385" y="1876"/>
                    </a:cubicBezTo>
                    <a:cubicBezTo>
                      <a:pt x="493" y="1876"/>
                      <a:pt x="629" y="1921"/>
                      <a:pt x="755" y="2091"/>
                    </a:cubicBezTo>
                    <a:lnTo>
                      <a:pt x="974" y="2091"/>
                    </a:lnTo>
                    <a:cubicBezTo>
                      <a:pt x="974" y="2091"/>
                      <a:pt x="959" y="1667"/>
                      <a:pt x="1053" y="1431"/>
                    </a:cubicBezTo>
                    <a:cubicBezTo>
                      <a:pt x="1163" y="1211"/>
                      <a:pt x="1556" y="1211"/>
                      <a:pt x="1619" y="928"/>
                    </a:cubicBezTo>
                    <a:cubicBezTo>
                      <a:pt x="1619" y="928"/>
                      <a:pt x="2153" y="1208"/>
                      <a:pt x="2675" y="1208"/>
                    </a:cubicBezTo>
                    <a:cubicBezTo>
                      <a:pt x="2874" y="1208"/>
                      <a:pt x="3072" y="1167"/>
                      <a:pt x="3237" y="1054"/>
                    </a:cubicBezTo>
                    <a:cubicBezTo>
                      <a:pt x="3766" y="689"/>
                      <a:pt x="2518" y="1"/>
                      <a:pt x="14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24"/>
              <p:cNvSpPr/>
              <p:nvPr/>
            </p:nvSpPr>
            <p:spPr>
              <a:xfrm>
                <a:off x="12213461" y="2218342"/>
                <a:ext cx="61941" cy="80354"/>
              </a:xfrm>
              <a:custGeom>
                <a:avLst/>
                <a:gdLst/>
                <a:ahLst/>
                <a:cxnLst/>
                <a:rect l="l" t="t" r="r" b="b"/>
                <a:pathLst>
                  <a:path w="878" h="1139" extrusionOk="0">
                    <a:moveTo>
                      <a:pt x="480" y="1"/>
                    </a:moveTo>
                    <a:cubicBezTo>
                      <a:pt x="419" y="1"/>
                      <a:pt x="357" y="20"/>
                      <a:pt x="296" y="70"/>
                    </a:cubicBezTo>
                    <a:cubicBezTo>
                      <a:pt x="0" y="319"/>
                      <a:pt x="229" y="1138"/>
                      <a:pt x="814" y="1138"/>
                    </a:cubicBezTo>
                    <a:cubicBezTo>
                      <a:pt x="819" y="1138"/>
                      <a:pt x="825" y="1138"/>
                      <a:pt x="830" y="1138"/>
                    </a:cubicBezTo>
                    <a:lnTo>
                      <a:pt x="878" y="227"/>
                    </a:lnTo>
                    <a:cubicBezTo>
                      <a:pt x="878" y="227"/>
                      <a:pt x="689" y="1"/>
                      <a:pt x="4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24"/>
              <p:cNvSpPr/>
              <p:nvPr/>
            </p:nvSpPr>
            <p:spPr>
              <a:xfrm>
                <a:off x="12365137" y="2079012"/>
                <a:ext cx="136086" cy="79507"/>
              </a:xfrm>
              <a:custGeom>
                <a:avLst/>
                <a:gdLst/>
                <a:ahLst/>
                <a:cxnLst/>
                <a:rect l="l" t="t" r="r" b="b"/>
                <a:pathLst>
                  <a:path w="1929" h="1127" extrusionOk="0">
                    <a:moveTo>
                      <a:pt x="1273" y="0"/>
                    </a:moveTo>
                    <a:cubicBezTo>
                      <a:pt x="1223" y="0"/>
                      <a:pt x="1170" y="11"/>
                      <a:pt x="1116" y="34"/>
                    </a:cubicBezTo>
                    <a:cubicBezTo>
                      <a:pt x="847" y="156"/>
                      <a:pt x="558" y="185"/>
                      <a:pt x="342" y="185"/>
                    </a:cubicBezTo>
                    <a:cubicBezTo>
                      <a:pt x="139" y="185"/>
                      <a:pt x="0" y="159"/>
                      <a:pt x="0" y="159"/>
                    </a:cubicBezTo>
                    <a:lnTo>
                      <a:pt x="0" y="159"/>
                    </a:lnTo>
                    <a:cubicBezTo>
                      <a:pt x="0" y="160"/>
                      <a:pt x="530" y="1126"/>
                      <a:pt x="1140" y="1126"/>
                    </a:cubicBezTo>
                    <a:cubicBezTo>
                      <a:pt x="1194" y="1126"/>
                      <a:pt x="1249" y="1119"/>
                      <a:pt x="1304" y="1102"/>
                    </a:cubicBezTo>
                    <a:cubicBezTo>
                      <a:pt x="1928" y="904"/>
                      <a:pt x="1733" y="0"/>
                      <a:pt x="127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24"/>
              <p:cNvSpPr/>
              <p:nvPr/>
            </p:nvSpPr>
            <p:spPr>
              <a:xfrm>
                <a:off x="12276459" y="2234286"/>
                <a:ext cx="175169" cy="156686"/>
              </a:xfrm>
              <a:custGeom>
                <a:avLst/>
                <a:gdLst/>
                <a:ahLst/>
                <a:cxnLst/>
                <a:rect l="l" t="t" r="r" b="b"/>
                <a:pathLst>
                  <a:path w="2483" h="2221" extrusionOk="0">
                    <a:moveTo>
                      <a:pt x="1031" y="849"/>
                    </a:moveTo>
                    <a:cubicBezTo>
                      <a:pt x="1038" y="849"/>
                      <a:pt x="1045" y="849"/>
                      <a:pt x="1053" y="849"/>
                    </a:cubicBezTo>
                    <a:cubicBezTo>
                      <a:pt x="1241" y="849"/>
                      <a:pt x="1430" y="944"/>
                      <a:pt x="1571" y="991"/>
                    </a:cubicBezTo>
                    <a:cubicBezTo>
                      <a:pt x="1625" y="1010"/>
                      <a:pt x="1671" y="1018"/>
                      <a:pt x="1713" y="1018"/>
                    </a:cubicBezTo>
                    <a:cubicBezTo>
                      <a:pt x="1807" y="1018"/>
                      <a:pt x="1882" y="981"/>
                      <a:pt x="1980" y="959"/>
                    </a:cubicBezTo>
                    <a:cubicBezTo>
                      <a:pt x="2060" y="936"/>
                      <a:pt x="2124" y="926"/>
                      <a:pt x="2177" y="926"/>
                    </a:cubicBezTo>
                    <a:cubicBezTo>
                      <a:pt x="2251" y="926"/>
                      <a:pt x="2301" y="946"/>
                      <a:pt x="2337" y="971"/>
                    </a:cubicBezTo>
                    <a:lnTo>
                      <a:pt x="2337" y="971"/>
                    </a:lnTo>
                    <a:cubicBezTo>
                      <a:pt x="2280" y="1445"/>
                      <a:pt x="2050" y="1682"/>
                      <a:pt x="1776" y="1698"/>
                    </a:cubicBezTo>
                    <a:cubicBezTo>
                      <a:pt x="1741" y="1702"/>
                      <a:pt x="1707" y="1704"/>
                      <a:pt x="1674" y="1704"/>
                    </a:cubicBezTo>
                    <a:cubicBezTo>
                      <a:pt x="1342" y="1704"/>
                      <a:pt x="1061" y="1499"/>
                      <a:pt x="833" y="1242"/>
                    </a:cubicBezTo>
                    <a:cubicBezTo>
                      <a:pt x="681" y="1075"/>
                      <a:pt x="808" y="849"/>
                      <a:pt x="1031" y="849"/>
                    </a:cubicBezTo>
                    <a:close/>
                    <a:moveTo>
                      <a:pt x="0" y="1"/>
                    </a:moveTo>
                    <a:cubicBezTo>
                      <a:pt x="0" y="1"/>
                      <a:pt x="16" y="739"/>
                      <a:pt x="220" y="1273"/>
                    </a:cubicBezTo>
                    <a:cubicBezTo>
                      <a:pt x="283" y="1446"/>
                      <a:pt x="377" y="1603"/>
                      <a:pt x="487" y="1745"/>
                    </a:cubicBezTo>
                    <a:cubicBezTo>
                      <a:pt x="629" y="1918"/>
                      <a:pt x="817" y="2043"/>
                      <a:pt x="1021" y="2138"/>
                    </a:cubicBezTo>
                    <a:cubicBezTo>
                      <a:pt x="1139" y="2190"/>
                      <a:pt x="1256" y="2220"/>
                      <a:pt x="1355" y="2220"/>
                    </a:cubicBezTo>
                    <a:cubicBezTo>
                      <a:pt x="1376" y="2220"/>
                      <a:pt x="1395" y="2219"/>
                      <a:pt x="1414" y="2216"/>
                    </a:cubicBezTo>
                    <a:cubicBezTo>
                      <a:pt x="1738" y="2201"/>
                      <a:pt x="2441" y="1821"/>
                      <a:pt x="2392" y="1019"/>
                    </a:cubicBezTo>
                    <a:lnTo>
                      <a:pt x="2392" y="1019"/>
                    </a:lnTo>
                    <a:cubicBezTo>
                      <a:pt x="2422" y="987"/>
                      <a:pt x="2452" y="941"/>
                      <a:pt x="2467" y="881"/>
                    </a:cubicBezTo>
                    <a:cubicBezTo>
                      <a:pt x="2467" y="834"/>
                      <a:pt x="2483" y="786"/>
                      <a:pt x="2467" y="724"/>
                    </a:cubicBezTo>
                    <a:cubicBezTo>
                      <a:pt x="2443" y="692"/>
                      <a:pt x="2408" y="680"/>
                      <a:pt x="2363" y="680"/>
                    </a:cubicBezTo>
                    <a:cubicBezTo>
                      <a:pt x="2318" y="680"/>
                      <a:pt x="2263" y="692"/>
                      <a:pt x="2200" y="708"/>
                    </a:cubicBezTo>
                    <a:cubicBezTo>
                      <a:pt x="2073" y="729"/>
                      <a:pt x="1949" y="744"/>
                      <a:pt x="1829" y="744"/>
                    </a:cubicBezTo>
                    <a:cubicBezTo>
                      <a:pt x="1681" y="744"/>
                      <a:pt x="1537" y="721"/>
                      <a:pt x="1399" y="661"/>
                    </a:cubicBezTo>
                    <a:cubicBezTo>
                      <a:pt x="1308" y="622"/>
                      <a:pt x="1218" y="594"/>
                      <a:pt x="1118" y="594"/>
                    </a:cubicBezTo>
                    <a:cubicBezTo>
                      <a:pt x="1097" y="594"/>
                      <a:pt x="1075" y="595"/>
                      <a:pt x="1053" y="598"/>
                    </a:cubicBezTo>
                    <a:cubicBezTo>
                      <a:pt x="817" y="598"/>
                      <a:pt x="613" y="692"/>
                      <a:pt x="487" y="771"/>
                    </a:cubicBezTo>
                    <a:cubicBezTo>
                      <a:pt x="267" y="425"/>
                      <a:pt x="204" y="1"/>
                      <a:pt x="2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24"/>
              <p:cNvSpPr/>
              <p:nvPr/>
            </p:nvSpPr>
            <p:spPr>
              <a:xfrm>
                <a:off x="11318853" y="4169533"/>
                <a:ext cx="690519" cy="89807"/>
              </a:xfrm>
              <a:custGeom>
                <a:avLst/>
                <a:gdLst/>
                <a:ahLst/>
                <a:cxnLst/>
                <a:rect l="l" t="t" r="r" b="b"/>
                <a:pathLst>
                  <a:path w="9788" h="1273" extrusionOk="0">
                    <a:moveTo>
                      <a:pt x="4902" y="0"/>
                    </a:moveTo>
                    <a:cubicBezTo>
                      <a:pt x="2200" y="0"/>
                      <a:pt x="0" y="283"/>
                      <a:pt x="0" y="644"/>
                    </a:cubicBezTo>
                    <a:cubicBezTo>
                      <a:pt x="0" y="990"/>
                      <a:pt x="2200" y="1273"/>
                      <a:pt x="4902" y="1273"/>
                    </a:cubicBezTo>
                    <a:cubicBezTo>
                      <a:pt x="7604" y="1273"/>
                      <a:pt x="9788" y="990"/>
                      <a:pt x="9788" y="644"/>
                    </a:cubicBezTo>
                    <a:cubicBezTo>
                      <a:pt x="9788" y="283"/>
                      <a:pt x="7604" y="0"/>
                      <a:pt x="49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24"/>
              <p:cNvSpPr/>
              <p:nvPr/>
            </p:nvSpPr>
            <p:spPr>
              <a:xfrm>
                <a:off x="11241252" y="3504062"/>
                <a:ext cx="843536" cy="709073"/>
              </a:xfrm>
              <a:custGeom>
                <a:avLst/>
                <a:gdLst/>
                <a:ahLst/>
                <a:cxnLst/>
                <a:rect l="l" t="t" r="r" b="b"/>
                <a:pathLst>
                  <a:path w="11957" h="10051" extrusionOk="0">
                    <a:moveTo>
                      <a:pt x="3790" y="0"/>
                    </a:moveTo>
                    <a:cubicBezTo>
                      <a:pt x="3720" y="0"/>
                      <a:pt x="3651" y="2"/>
                      <a:pt x="3582" y="7"/>
                    </a:cubicBezTo>
                    <a:cubicBezTo>
                      <a:pt x="3284" y="38"/>
                      <a:pt x="2985" y="116"/>
                      <a:pt x="2703" y="289"/>
                    </a:cubicBezTo>
                    <a:cubicBezTo>
                      <a:pt x="1194" y="1201"/>
                      <a:pt x="173" y="2740"/>
                      <a:pt x="110" y="4500"/>
                    </a:cubicBezTo>
                    <a:cubicBezTo>
                      <a:pt x="0" y="7438"/>
                      <a:pt x="2545" y="9920"/>
                      <a:pt x="5798" y="10046"/>
                    </a:cubicBezTo>
                    <a:cubicBezTo>
                      <a:pt x="5880" y="10049"/>
                      <a:pt x="5963" y="10050"/>
                      <a:pt x="6045" y="10050"/>
                    </a:cubicBezTo>
                    <a:cubicBezTo>
                      <a:pt x="8486" y="10050"/>
                      <a:pt x="10587" y="8708"/>
                      <a:pt x="11453" y="6762"/>
                    </a:cubicBezTo>
                    <a:cubicBezTo>
                      <a:pt x="11705" y="6197"/>
                      <a:pt x="11862" y="5584"/>
                      <a:pt x="11878" y="4940"/>
                    </a:cubicBezTo>
                    <a:cubicBezTo>
                      <a:pt x="11956" y="3212"/>
                      <a:pt x="11076" y="1625"/>
                      <a:pt x="9694" y="604"/>
                    </a:cubicBezTo>
                    <a:cubicBezTo>
                      <a:pt x="9270" y="305"/>
                      <a:pt x="8814" y="195"/>
                      <a:pt x="8311" y="179"/>
                    </a:cubicBezTo>
                    <a:cubicBezTo>
                      <a:pt x="8267" y="178"/>
                      <a:pt x="8222" y="178"/>
                      <a:pt x="8177" y="178"/>
                    </a:cubicBezTo>
                    <a:cubicBezTo>
                      <a:pt x="7637" y="178"/>
                      <a:pt x="7048" y="248"/>
                      <a:pt x="6454" y="248"/>
                    </a:cubicBezTo>
                    <a:cubicBezTo>
                      <a:pt x="6361" y="248"/>
                      <a:pt x="6268" y="246"/>
                      <a:pt x="6175" y="242"/>
                    </a:cubicBezTo>
                    <a:cubicBezTo>
                      <a:pt x="5515" y="226"/>
                      <a:pt x="4886" y="85"/>
                      <a:pt x="4305" y="22"/>
                    </a:cubicBezTo>
                    <a:cubicBezTo>
                      <a:pt x="4127" y="11"/>
                      <a:pt x="3957" y="0"/>
                      <a:pt x="37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24"/>
              <p:cNvSpPr/>
              <p:nvPr/>
            </p:nvSpPr>
            <p:spPr>
              <a:xfrm>
                <a:off x="11477302" y="3503780"/>
                <a:ext cx="362544" cy="106950"/>
              </a:xfrm>
              <a:custGeom>
                <a:avLst/>
                <a:gdLst/>
                <a:ahLst/>
                <a:cxnLst/>
                <a:rect l="l" t="t" r="r" b="b"/>
                <a:pathLst>
                  <a:path w="5139" h="1516" extrusionOk="0">
                    <a:moveTo>
                      <a:pt x="497" y="1"/>
                    </a:moveTo>
                    <a:cubicBezTo>
                      <a:pt x="414" y="1"/>
                      <a:pt x="333" y="4"/>
                      <a:pt x="252" y="11"/>
                    </a:cubicBezTo>
                    <a:cubicBezTo>
                      <a:pt x="95" y="136"/>
                      <a:pt x="1" y="340"/>
                      <a:pt x="111" y="639"/>
                    </a:cubicBezTo>
                    <a:cubicBezTo>
                      <a:pt x="308" y="1177"/>
                      <a:pt x="1617" y="1515"/>
                      <a:pt x="2752" y="1515"/>
                    </a:cubicBezTo>
                    <a:cubicBezTo>
                      <a:pt x="3243" y="1515"/>
                      <a:pt x="3700" y="1452"/>
                      <a:pt x="4023" y="1315"/>
                    </a:cubicBezTo>
                    <a:cubicBezTo>
                      <a:pt x="4573" y="1079"/>
                      <a:pt x="5138" y="655"/>
                      <a:pt x="4965" y="183"/>
                    </a:cubicBezTo>
                    <a:cubicBezTo>
                      <a:pt x="4921" y="182"/>
                      <a:pt x="4876" y="182"/>
                      <a:pt x="4831" y="182"/>
                    </a:cubicBezTo>
                    <a:cubicBezTo>
                      <a:pt x="4292" y="182"/>
                      <a:pt x="3714" y="252"/>
                      <a:pt x="3112" y="252"/>
                    </a:cubicBezTo>
                    <a:cubicBezTo>
                      <a:pt x="3018" y="252"/>
                      <a:pt x="2924" y="250"/>
                      <a:pt x="2829" y="246"/>
                    </a:cubicBezTo>
                    <a:cubicBezTo>
                      <a:pt x="1999" y="218"/>
                      <a:pt x="1206" y="1"/>
                      <a:pt x="4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24"/>
              <p:cNvSpPr/>
              <p:nvPr/>
            </p:nvSpPr>
            <p:spPr>
              <a:xfrm>
                <a:off x="11368660" y="3278382"/>
                <a:ext cx="284941" cy="292208"/>
              </a:xfrm>
              <a:custGeom>
                <a:avLst/>
                <a:gdLst/>
                <a:ahLst/>
                <a:cxnLst/>
                <a:rect l="l" t="t" r="r" b="b"/>
                <a:pathLst>
                  <a:path w="4039" h="4142" extrusionOk="0">
                    <a:moveTo>
                      <a:pt x="347" y="0"/>
                    </a:moveTo>
                    <a:cubicBezTo>
                      <a:pt x="221" y="0"/>
                      <a:pt x="95" y="63"/>
                      <a:pt x="32" y="173"/>
                    </a:cubicBezTo>
                    <a:cubicBezTo>
                      <a:pt x="17" y="220"/>
                      <a:pt x="1" y="268"/>
                      <a:pt x="1" y="315"/>
                    </a:cubicBezTo>
                    <a:cubicBezTo>
                      <a:pt x="1" y="330"/>
                      <a:pt x="1" y="330"/>
                      <a:pt x="1" y="346"/>
                    </a:cubicBezTo>
                    <a:cubicBezTo>
                      <a:pt x="1" y="488"/>
                      <a:pt x="111" y="629"/>
                      <a:pt x="284" y="660"/>
                    </a:cubicBezTo>
                    <a:cubicBezTo>
                      <a:pt x="818" y="739"/>
                      <a:pt x="1698" y="1006"/>
                      <a:pt x="2373" y="1854"/>
                    </a:cubicBezTo>
                    <a:cubicBezTo>
                      <a:pt x="3395" y="3158"/>
                      <a:pt x="3442" y="4101"/>
                      <a:pt x="3442" y="4101"/>
                    </a:cubicBezTo>
                    <a:cubicBezTo>
                      <a:pt x="3442" y="4101"/>
                      <a:pt x="3502" y="4141"/>
                      <a:pt x="3623" y="4141"/>
                    </a:cubicBezTo>
                    <a:cubicBezTo>
                      <a:pt x="3653" y="4141"/>
                      <a:pt x="3687" y="4139"/>
                      <a:pt x="3724" y="4132"/>
                    </a:cubicBezTo>
                    <a:cubicBezTo>
                      <a:pt x="3819" y="4117"/>
                      <a:pt x="3913" y="4070"/>
                      <a:pt x="4039" y="4007"/>
                    </a:cubicBezTo>
                    <a:cubicBezTo>
                      <a:pt x="4039" y="4007"/>
                      <a:pt x="2939" y="63"/>
                      <a:pt x="3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24"/>
              <p:cNvSpPr/>
              <p:nvPr/>
            </p:nvSpPr>
            <p:spPr>
              <a:xfrm>
                <a:off x="11644710" y="3258418"/>
                <a:ext cx="358029" cy="312667"/>
              </a:xfrm>
              <a:custGeom>
                <a:avLst/>
                <a:gdLst/>
                <a:ahLst/>
                <a:cxnLst/>
                <a:rect l="l" t="t" r="r" b="b"/>
                <a:pathLst>
                  <a:path w="5075" h="4432" extrusionOk="0">
                    <a:moveTo>
                      <a:pt x="5075" y="1"/>
                    </a:moveTo>
                    <a:lnTo>
                      <a:pt x="5075" y="1"/>
                    </a:lnTo>
                    <a:cubicBezTo>
                      <a:pt x="1068" y="111"/>
                      <a:pt x="94" y="3991"/>
                      <a:pt x="16" y="4400"/>
                    </a:cubicBezTo>
                    <a:cubicBezTo>
                      <a:pt x="0" y="4415"/>
                      <a:pt x="0" y="4431"/>
                      <a:pt x="0" y="4431"/>
                    </a:cubicBezTo>
                    <a:cubicBezTo>
                      <a:pt x="5075" y="3897"/>
                      <a:pt x="5075" y="1"/>
                      <a:pt x="50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24"/>
              <p:cNvSpPr/>
              <p:nvPr/>
            </p:nvSpPr>
            <p:spPr>
              <a:xfrm>
                <a:off x="11644710" y="3258418"/>
                <a:ext cx="358029" cy="312667"/>
              </a:xfrm>
              <a:custGeom>
                <a:avLst/>
                <a:gdLst/>
                <a:ahLst/>
                <a:cxnLst/>
                <a:rect l="l" t="t" r="r" b="b"/>
                <a:pathLst>
                  <a:path w="5075" h="4432" extrusionOk="0">
                    <a:moveTo>
                      <a:pt x="5075" y="1"/>
                    </a:moveTo>
                    <a:lnTo>
                      <a:pt x="16" y="4400"/>
                    </a:lnTo>
                    <a:cubicBezTo>
                      <a:pt x="0" y="4415"/>
                      <a:pt x="0" y="4431"/>
                      <a:pt x="0" y="4431"/>
                    </a:cubicBezTo>
                    <a:cubicBezTo>
                      <a:pt x="5074" y="3897"/>
                      <a:pt x="5075" y="1"/>
                      <a:pt x="50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24"/>
              <p:cNvSpPr/>
              <p:nvPr/>
            </p:nvSpPr>
            <p:spPr>
              <a:xfrm>
                <a:off x="11241252" y="3504062"/>
                <a:ext cx="808051" cy="709073"/>
              </a:xfrm>
              <a:custGeom>
                <a:avLst/>
                <a:gdLst/>
                <a:ahLst/>
                <a:cxnLst/>
                <a:rect l="l" t="t" r="r" b="b"/>
                <a:pathLst>
                  <a:path w="11454" h="10051" extrusionOk="0">
                    <a:moveTo>
                      <a:pt x="3790" y="0"/>
                    </a:moveTo>
                    <a:cubicBezTo>
                      <a:pt x="3720" y="0"/>
                      <a:pt x="3651" y="2"/>
                      <a:pt x="3582" y="7"/>
                    </a:cubicBezTo>
                    <a:cubicBezTo>
                      <a:pt x="3284" y="38"/>
                      <a:pt x="2985" y="116"/>
                      <a:pt x="2703" y="289"/>
                    </a:cubicBezTo>
                    <a:cubicBezTo>
                      <a:pt x="1194" y="1201"/>
                      <a:pt x="173" y="2740"/>
                      <a:pt x="110" y="4500"/>
                    </a:cubicBezTo>
                    <a:cubicBezTo>
                      <a:pt x="0" y="7438"/>
                      <a:pt x="2545" y="9920"/>
                      <a:pt x="5798" y="10046"/>
                    </a:cubicBezTo>
                    <a:cubicBezTo>
                      <a:pt x="5880" y="10049"/>
                      <a:pt x="5962" y="10050"/>
                      <a:pt x="6044" y="10050"/>
                    </a:cubicBezTo>
                    <a:cubicBezTo>
                      <a:pt x="8471" y="10050"/>
                      <a:pt x="10587" y="8708"/>
                      <a:pt x="11453" y="6762"/>
                    </a:cubicBezTo>
                    <a:lnTo>
                      <a:pt x="11453" y="6762"/>
                    </a:lnTo>
                    <a:cubicBezTo>
                      <a:pt x="11453" y="6763"/>
                      <a:pt x="9599" y="8871"/>
                      <a:pt x="6550" y="8871"/>
                    </a:cubicBezTo>
                    <a:cubicBezTo>
                      <a:pt x="6387" y="8871"/>
                      <a:pt x="6219" y="8865"/>
                      <a:pt x="6049" y="8852"/>
                    </a:cubicBezTo>
                    <a:cubicBezTo>
                      <a:pt x="2703" y="8600"/>
                      <a:pt x="1556" y="4924"/>
                      <a:pt x="2498" y="3102"/>
                    </a:cubicBezTo>
                    <a:cubicBezTo>
                      <a:pt x="3270" y="1633"/>
                      <a:pt x="4878" y="1491"/>
                      <a:pt x="5474" y="1491"/>
                    </a:cubicBezTo>
                    <a:cubicBezTo>
                      <a:pt x="5618" y="1491"/>
                      <a:pt x="5703" y="1499"/>
                      <a:pt x="5703" y="1499"/>
                    </a:cubicBezTo>
                    <a:cubicBezTo>
                      <a:pt x="5499" y="1153"/>
                      <a:pt x="5012" y="478"/>
                      <a:pt x="4305" y="22"/>
                    </a:cubicBezTo>
                    <a:cubicBezTo>
                      <a:pt x="4127" y="11"/>
                      <a:pt x="3957" y="0"/>
                      <a:pt x="37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24"/>
              <p:cNvSpPr/>
              <p:nvPr/>
            </p:nvSpPr>
            <p:spPr>
              <a:xfrm>
                <a:off x="11849720" y="3558877"/>
                <a:ext cx="147515" cy="144905"/>
              </a:xfrm>
              <a:custGeom>
                <a:avLst/>
                <a:gdLst/>
                <a:ahLst/>
                <a:cxnLst/>
                <a:rect l="l" t="t" r="r" b="b"/>
                <a:pathLst>
                  <a:path w="2091" h="2054" extrusionOk="0">
                    <a:moveTo>
                      <a:pt x="503" y="1"/>
                    </a:moveTo>
                    <a:cubicBezTo>
                      <a:pt x="386" y="1"/>
                      <a:pt x="266" y="48"/>
                      <a:pt x="173" y="141"/>
                    </a:cubicBezTo>
                    <a:cubicBezTo>
                      <a:pt x="1" y="329"/>
                      <a:pt x="16" y="628"/>
                      <a:pt x="220" y="801"/>
                    </a:cubicBezTo>
                    <a:cubicBezTo>
                      <a:pt x="629" y="1131"/>
                      <a:pt x="959" y="1508"/>
                      <a:pt x="1226" y="1869"/>
                    </a:cubicBezTo>
                    <a:cubicBezTo>
                      <a:pt x="1307" y="1990"/>
                      <a:pt x="1440" y="2053"/>
                      <a:pt x="1579" y="2053"/>
                    </a:cubicBezTo>
                    <a:cubicBezTo>
                      <a:pt x="1656" y="2053"/>
                      <a:pt x="1735" y="2034"/>
                      <a:pt x="1807" y="1995"/>
                    </a:cubicBezTo>
                    <a:cubicBezTo>
                      <a:pt x="2027" y="1869"/>
                      <a:pt x="2090" y="1586"/>
                      <a:pt x="1949" y="1366"/>
                    </a:cubicBezTo>
                    <a:cubicBezTo>
                      <a:pt x="1540" y="785"/>
                      <a:pt x="1085" y="361"/>
                      <a:pt x="786" y="109"/>
                    </a:cubicBezTo>
                    <a:cubicBezTo>
                      <a:pt x="706" y="36"/>
                      <a:pt x="605" y="1"/>
                      <a:pt x="5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24"/>
              <p:cNvSpPr/>
              <p:nvPr/>
            </p:nvSpPr>
            <p:spPr>
              <a:xfrm>
                <a:off x="11970567" y="3720642"/>
                <a:ext cx="78731" cy="115486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1637" extrusionOk="0">
                    <a:moveTo>
                      <a:pt x="463" y="0"/>
                    </a:moveTo>
                    <a:cubicBezTo>
                      <a:pt x="391" y="0"/>
                      <a:pt x="318" y="20"/>
                      <a:pt x="251" y="63"/>
                    </a:cubicBezTo>
                    <a:cubicBezTo>
                      <a:pt x="63" y="173"/>
                      <a:pt x="0" y="393"/>
                      <a:pt x="79" y="581"/>
                    </a:cubicBezTo>
                    <a:cubicBezTo>
                      <a:pt x="220" y="880"/>
                      <a:pt x="314" y="1163"/>
                      <a:pt x="361" y="1367"/>
                    </a:cubicBezTo>
                    <a:cubicBezTo>
                      <a:pt x="409" y="1533"/>
                      <a:pt x="555" y="1637"/>
                      <a:pt x="712" y="1637"/>
                    </a:cubicBezTo>
                    <a:cubicBezTo>
                      <a:pt x="762" y="1637"/>
                      <a:pt x="814" y="1626"/>
                      <a:pt x="864" y="1603"/>
                    </a:cubicBezTo>
                    <a:cubicBezTo>
                      <a:pt x="1021" y="1540"/>
                      <a:pt x="1115" y="1383"/>
                      <a:pt x="1084" y="1226"/>
                    </a:cubicBezTo>
                    <a:cubicBezTo>
                      <a:pt x="1037" y="880"/>
                      <a:pt x="958" y="566"/>
                      <a:pt x="848" y="267"/>
                    </a:cubicBezTo>
                    <a:cubicBezTo>
                      <a:pt x="783" y="103"/>
                      <a:pt x="626" y="0"/>
                      <a:pt x="46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24"/>
              <p:cNvSpPr/>
              <p:nvPr/>
            </p:nvSpPr>
            <p:spPr>
              <a:xfrm>
                <a:off x="9756025" y="4175035"/>
                <a:ext cx="1514090" cy="110901"/>
              </a:xfrm>
              <a:custGeom>
                <a:avLst/>
                <a:gdLst/>
                <a:ahLst/>
                <a:cxnLst/>
                <a:rect l="l" t="t" r="r" b="b"/>
                <a:pathLst>
                  <a:path w="21462" h="1572" extrusionOk="0">
                    <a:moveTo>
                      <a:pt x="10731" y="1"/>
                    </a:moveTo>
                    <a:cubicBezTo>
                      <a:pt x="4808" y="1"/>
                      <a:pt x="1" y="362"/>
                      <a:pt x="1" y="786"/>
                    </a:cubicBezTo>
                    <a:cubicBezTo>
                      <a:pt x="1" y="1226"/>
                      <a:pt x="4808" y="1572"/>
                      <a:pt x="10731" y="1572"/>
                    </a:cubicBezTo>
                    <a:cubicBezTo>
                      <a:pt x="16654" y="1572"/>
                      <a:pt x="21462" y="1226"/>
                      <a:pt x="21462" y="786"/>
                    </a:cubicBezTo>
                    <a:cubicBezTo>
                      <a:pt x="21462" y="362"/>
                      <a:pt x="16654" y="1"/>
                      <a:pt x="10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24"/>
              <p:cNvSpPr/>
              <p:nvPr/>
            </p:nvSpPr>
            <p:spPr>
              <a:xfrm>
                <a:off x="9913415" y="4076411"/>
                <a:ext cx="1168267" cy="156333"/>
              </a:xfrm>
              <a:custGeom>
                <a:avLst/>
                <a:gdLst/>
                <a:ahLst/>
                <a:cxnLst/>
                <a:rect l="l" t="t" r="r" b="b"/>
                <a:pathLst>
                  <a:path w="16560" h="2216" extrusionOk="0">
                    <a:moveTo>
                      <a:pt x="1" y="0"/>
                    </a:moveTo>
                    <a:lnTo>
                      <a:pt x="1" y="2184"/>
                    </a:lnTo>
                    <a:lnTo>
                      <a:pt x="16544" y="2216"/>
                    </a:lnTo>
                    <a:lnTo>
                      <a:pt x="16560" y="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24"/>
              <p:cNvSpPr/>
              <p:nvPr/>
            </p:nvSpPr>
            <p:spPr>
              <a:xfrm>
                <a:off x="11080546" y="4077539"/>
                <a:ext cx="168538" cy="154076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2184" extrusionOk="0">
                    <a:moveTo>
                      <a:pt x="16" y="0"/>
                    </a:moveTo>
                    <a:lnTo>
                      <a:pt x="0" y="2184"/>
                    </a:lnTo>
                    <a:lnTo>
                      <a:pt x="1571" y="1477"/>
                    </a:lnTo>
                    <a:lnTo>
                      <a:pt x="2388" y="1100"/>
                    </a:lnTo>
                    <a:lnTo>
                      <a:pt x="1571" y="723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24"/>
              <p:cNvSpPr/>
              <p:nvPr/>
            </p:nvSpPr>
            <p:spPr>
              <a:xfrm>
                <a:off x="9913415" y="4076411"/>
                <a:ext cx="85433" cy="155204"/>
              </a:xfrm>
              <a:custGeom>
                <a:avLst/>
                <a:gdLst/>
                <a:ahLst/>
                <a:cxnLst/>
                <a:rect l="l" t="t" r="r" b="b"/>
                <a:pathLst>
                  <a:path w="1211" h="2200" extrusionOk="0">
                    <a:moveTo>
                      <a:pt x="1" y="0"/>
                    </a:moveTo>
                    <a:lnTo>
                      <a:pt x="1" y="2184"/>
                    </a:lnTo>
                    <a:lnTo>
                      <a:pt x="1210" y="2200"/>
                    </a:lnTo>
                    <a:lnTo>
                      <a:pt x="121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24"/>
              <p:cNvSpPr/>
              <p:nvPr/>
            </p:nvSpPr>
            <p:spPr>
              <a:xfrm>
                <a:off x="9845831" y="4076411"/>
                <a:ext cx="67655" cy="155204"/>
              </a:xfrm>
              <a:custGeom>
                <a:avLst/>
                <a:gdLst/>
                <a:ahLst/>
                <a:cxnLst/>
                <a:rect l="l" t="t" r="r" b="b"/>
                <a:pathLst>
                  <a:path w="959" h="2200" extrusionOk="0">
                    <a:moveTo>
                      <a:pt x="959" y="0"/>
                    </a:moveTo>
                    <a:cubicBezTo>
                      <a:pt x="440" y="0"/>
                      <a:pt x="0" y="424"/>
                      <a:pt x="0" y="959"/>
                    </a:cubicBezTo>
                    <a:lnTo>
                      <a:pt x="0" y="1226"/>
                    </a:lnTo>
                    <a:cubicBezTo>
                      <a:pt x="0" y="1760"/>
                      <a:pt x="424" y="2184"/>
                      <a:pt x="959" y="2200"/>
                    </a:cubicBezTo>
                    <a:lnTo>
                      <a:pt x="9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24"/>
              <p:cNvSpPr/>
              <p:nvPr/>
            </p:nvSpPr>
            <p:spPr>
              <a:xfrm>
                <a:off x="11191375" y="4128474"/>
                <a:ext cx="57708" cy="53263"/>
              </a:xfrm>
              <a:custGeom>
                <a:avLst/>
                <a:gdLst/>
                <a:ahLst/>
                <a:cxnLst/>
                <a:rect l="l" t="t" r="r" b="b"/>
                <a:pathLst>
                  <a:path w="818" h="755" extrusionOk="0">
                    <a:moveTo>
                      <a:pt x="0" y="1"/>
                    </a:moveTo>
                    <a:lnTo>
                      <a:pt x="0" y="755"/>
                    </a:lnTo>
                    <a:lnTo>
                      <a:pt x="817" y="37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24"/>
              <p:cNvSpPr/>
              <p:nvPr/>
            </p:nvSpPr>
            <p:spPr>
              <a:xfrm>
                <a:off x="9998777" y="4076411"/>
                <a:ext cx="61024" cy="155204"/>
              </a:xfrm>
              <a:custGeom>
                <a:avLst/>
                <a:gdLst/>
                <a:ahLst/>
                <a:cxnLst/>
                <a:rect l="l" t="t" r="r" b="b"/>
                <a:pathLst>
                  <a:path w="865" h="2200" extrusionOk="0">
                    <a:moveTo>
                      <a:pt x="0" y="0"/>
                    </a:moveTo>
                    <a:lnTo>
                      <a:pt x="0" y="2200"/>
                    </a:lnTo>
                    <a:lnTo>
                      <a:pt x="864" y="2200"/>
                    </a:lnTo>
                    <a:lnTo>
                      <a:pt x="86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24"/>
              <p:cNvSpPr/>
              <p:nvPr/>
            </p:nvSpPr>
            <p:spPr>
              <a:xfrm>
                <a:off x="10147279" y="4115211"/>
                <a:ext cx="887840" cy="24409"/>
              </a:xfrm>
              <a:custGeom>
                <a:avLst/>
                <a:gdLst/>
                <a:ahLst/>
                <a:cxnLst/>
                <a:rect l="l" t="t" r="r" b="b"/>
                <a:pathLst>
                  <a:path w="12585" h="346" extrusionOk="0">
                    <a:moveTo>
                      <a:pt x="158" y="0"/>
                    </a:moveTo>
                    <a:cubicBezTo>
                      <a:pt x="79" y="0"/>
                      <a:pt x="1" y="63"/>
                      <a:pt x="1" y="157"/>
                    </a:cubicBezTo>
                    <a:cubicBezTo>
                      <a:pt x="1" y="252"/>
                      <a:pt x="79" y="330"/>
                      <a:pt x="158" y="330"/>
                    </a:cubicBezTo>
                    <a:lnTo>
                      <a:pt x="12428" y="346"/>
                    </a:lnTo>
                    <a:cubicBezTo>
                      <a:pt x="12506" y="346"/>
                      <a:pt x="12585" y="267"/>
                      <a:pt x="12585" y="173"/>
                    </a:cubicBezTo>
                    <a:cubicBezTo>
                      <a:pt x="12585" y="79"/>
                      <a:pt x="12522" y="0"/>
                      <a:pt x="124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24"/>
              <p:cNvSpPr/>
              <p:nvPr/>
            </p:nvSpPr>
            <p:spPr>
              <a:xfrm>
                <a:off x="10147279" y="4175035"/>
                <a:ext cx="887840" cy="24480"/>
              </a:xfrm>
              <a:custGeom>
                <a:avLst/>
                <a:gdLst/>
                <a:ahLst/>
                <a:cxnLst/>
                <a:rect l="l" t="t" r="r" b="b"/>
                <a:pathLst>
                  <a:path w="12585" h="347" extrusionOk="0">
                    <a:moveTo>
                      <a:pt x="158" y="1"/>
                    </a:moveTo>
                    <a:cubicBezTo>
                      <a:pt x="79" y="1"/>
                      <a:pt x="1" y="79"/>
                      <a:pt x="1" y="173"/>
                    </a:cubicBezTo>
                    <a:cubicBezTo>
                      <a:pt x="1" y="268"/>
                      <a:pt x="79" y="346"/>
                      <a:pt x="158" y="346"/>
                    </a:cubicBezTo>
                    <a:lnTo>
                      <a:pt x="12428" y="346"/>
                    </a:lnTo>
                    <a:cubicBezTo>
                      <a:pt x="12506" y="346"/>
                      <a:pt x="12585" y="283"/>
                      <a:pt x="12585" y="189"/>
                    </a:cubicBezTo>
                    <a:cubicBezTo>
                      <a:pt x="12585" y="95"/>
                      <a:pt x="12522" y="16"/>
                      <a:pt x="12428" y="16"/>
                    </a:cubicBez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7" name="Google Shape;277;p24"/>
            <p:cNvSpPr/>
            <p:nvPr/>
          </p:nvSpPr>
          <p:spPr>
            <a:xfrm>
              <a:off x="2944900" y="863000"/>
              <a:ext cx="687716" cy="687871"/>
            </a:xfrm>
            <a:custGeom>
              <a:avLst/>
              <a:gdLst/>
              <a:ahLst/>
              <a:cxnLst/>
              <a:rect l="l" t="t" r="r" b="b"/>
              <a:pathLst>
                <a:path w="4164" h="4165" extrusionOk="0">
                  <a:moveTo>
                    <a:pt x="2082" y="1"/>
                  </a:moveTo>
                  <a:cubicBezTo>
                    <a:pt x="1941" y="1801"/>
                    <a:pt x="1801" y="1942"/>
                    <a:pt x="0" y="2082"/>
                  </a:cubicBezTo>
                  <a:cubicBezTo>
                    <a:pt x="1801" y="2251"/>
                    <a:pt x="1941" y="2364"/>
                    <a:pt x="2082" y="4164"/>
                  </a:cubicBezTo>
                  <a:cubicBezTo>
                    <a:pt x="2251" y="2364"/>
                    <a:pt x="2363" y="2251"/>
                    <a:pt x="4164" y="2082"/>
                  </a:cubicBezTo>
                  <a:cubicBezTo>
                    <a:pt x="2363" y="1942"/>
                    <a:pt x="2251" y="1801"/>
                    <a:pt x="20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4"/>
            <p:cNvSpPr/>
            <p:nvPr/>
          </p:nvSpPr>
          <p:spPr>
            <a:xfrm>
              <a:off x="4599294" y="1720679"/>
              <a:ext cx="142800" cy="1428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4"/>
            <p:cNvSpPr/>
            <p:nvPr/>
          </p:nvSpPr>
          <p:spPr>
            <a:xfrm rot="5400000">
              <a:off x="5652075" y="805250"/>
              <a:ext cx="320400" cy="2775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4"/>
            <p:cNvSpPr/>
            <p:nvPr/>
          </p:nvSpPr>
          <p:spPr>
            <a:xfrm>
              <a:off x="7682876" y="1120924"/>
              <a:ext cx="252900" cy="25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4"/>
            <p:cNvSpPr/>
            <p:nvPr/>
          </p:nvSpPr>
          <p:spPr>
            <a:xfrm>
              <a:off x="3438846" y="1306241"/>
              <a:ext cx="213900" cy="21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4"/>
            <p:cNvSpPr/>
            <p:nvPr/>
          </p:nvSpPr>
          <p:spPr>
            <a:xfrm>
              <a:off x="7820719" y="4142754"/>
              <a:ext cx="142800" cy="1428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1"/>
          <p:cNvSpPr txBox="1">
            <a:spLocks noGrp="1"/>
          </p:cNvSpPr>
          <p:nvPr>
            <p:ph type="title"/>
          </p:nvPr>
        </p:nvSpPr>
        <p:spPr>
          <a:xfrm>
            <a:off x="713225" y="542486"/>
            <a:ext cx="75603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pt-BR" sz="1800" dirty="0"/>
              <a:t>1 - Definir a teoria que vai embasar a construção do seu instrumento, desenvolvendo uma definição Constitutiva e uma definição Operacional </a:t>
            </a:r>
            <a:endParaRPr sz="1800" dirty="0"/>
          </a:p>
        </p:txBody>
      </p:sp>
      <p:sp>
        <p:nvSpPr>
          <p:cNvPr id="330" name="Google Shape;330;p31"/>
          <p:cNvSpPr txBox="1">
            <a:spLocks noGrp="1"/>
          </p:cNvSpPr>
          <p:nvPr>
            <p:ph type="body" idx="1"/>
          </p:nvPr>
        </p:nvSpPr>
        <p:spPr>
          <a:xfrm>
            <a:off x="788325" y="1276754"/>
            <a:ext cx="7594800" cy="3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 dirty="0"/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400" dirty="0"/>
              <a:t>O </a:t>
            </a:r>
            <a:r>
              <a:rPr lang="pt-BR" sz="1400" b="1" dirty="0"/>
              <a:t>Conservadorismo</a:t>
            </a:r>
            <a:r>
              <a:rPr lang="pt-BR" sz="1400" dirty="0"/>
              <a:t> consiste em cumprir estritamente regras ditadas por autoridades, sem questioná-las, apoiando tais autoridades de maneira acrítica. Já o </a:t>
            </a:r>
            <a:r>
              <a:rPr lang="pt-BR" sz="1400" b="1" dirty="0"/>
              <a:t>Autoritarismo</a:t>
            </a:r>
            <a:r>
              <a:rPr lang="pt-BR" sz="1400" dirty="0"/>
              <a:t> diz respeito ao apoio do uso de punições rigorosas no geral e à punição dos indivíduos que não seguem as normas e valores da sociedade. Por fim, o </a:t>
            </a:r>
            <a:r>
              <a:rPr lang="pt-BR" sz="1400" b="1" dirty="0"/>
              <a:t>Tradicionalismo</a:t>
            </a:r>
            <a:r>
              <a:rPr lang="pt-BR" sz="1400" dirty="0"/>
              <a:t>, que tem como fundamento a adesão aos valores morais tradicionalmente estabelecidos, pode ser tida como a intolerância diante desvios das normas da sociedade e diante de valores e pensamentos diferentes dos tradicionais.</a:t>
            </a:r>
            <a:br>
              <a:rPr lang="pt-BR" sz="1400" dirty="0"/>
            </a:br>
            <a:endParaRPr sz="1400" dirty="0"/>
          </a:p>
          <a:p>
            <a:pPr marL="0" lvl="0" indent="0" algn="just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sz="1400" dirty="0"/>
          </a:p>
          <a:p>
            <a:pPr marL="0" lvl="0" indent="0" algn="just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sz="1400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31" name="Google Shape;331;p31"/>
          <p:cNvSpPr txBox="1"/>
          <p:nvPr/>
        </p:nvSpPr>
        <p:spPr>
          <a:xfrm>
            <a:off x="713225" y="4196876"/>
            <a:ext cx="53931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2"/>
          <p:cNvSpPr txBox="1">
            <a:spLocks noGrp="1"/>
          </p:cNvSpPr>
          <p:nvPr>
            <p:ph type="title"/>
          </p:nvPr>
        </p:nvSpPr>
        <p:spPr>
          <a:xfrm>
            <a:off x="788325" y="750830"/>
            <a:ext cx="75603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pt-BR" sz="2400"/>
              <a:t>2- Definir as dimensões teóricas do construto </a:t>
            </a:r>
            <a:endParaRPr sz="2400"/>
          </a:p>
        </p:txBody>
      </p:sp>
      <p:sp>
        <p:nvSpPr>
          <p:cNvPr id="338" name="Google Shape;338;p32"/>
          <p:cNvSpPr txBox="1">
            <a:spLocks noGrp="1"/>
          </p:cNvSpPr>
          <p:nvPr>
            <p:ph type="body" idx="1"/>
          </p:nvPr>
        </p:nvSpPr>
        <p:spPr>
          <a:xfrm>
            <a:off x="788325" y="1485100"/>
            <a:ext cx="7594800" cy="29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600" b="1"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600" b="1"/>
              <a:t>Sistema:</a:t>
            </a:r>
            <a:r>
              <a:rPr lang="pt-BR" sz="1600"/>
              <a:t> Autoritarismo de direita</a:t>
            </a:r>
            <a:endParaRPr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pt-BR" sz="1600"/>
            </a:br>
            <a:r>
              <a:rPr lang="pt-BR" sz="1600" b="1"/>
              <a:t>Definição:</a:t>
            </a:r>
            <a:r>
              <a:rPr lang="pt-BR" sz="1600"/>
              <a:t> Submissão a figuras de autoridade</a:t>
            </a:r>
            <a:endParaRPr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600"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600" b="1"/>
              <a:t>Subsistemas: </a:t>
            </a:r>
            <a:r>
              <a:rPr lang="pt-BR" sz="1600"/>
              <a:t>conservadorismo, autoritarismo e </a:t>
            </a:r>
            <a:endParaRPr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600"/>
              <a:t>tradicionalismo </a:t>
            </a:r>
            <a:endParaRPr sz="1600" b="1"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pt-BR" sz="1400"/>
            </a:br>
            <a:endParaRPr sz="1400"/>
          </a:p>
        </p:txBody>
      </p:sp>
      <p:sp>
        <p:nvSpPr>
          <p:cNvPr id="339" name="Google Shape;339;p32"/>
          <p:cNvSpPr txBox="1"/>
          <p:nvPr/>
        </p:nvSpPr>
        <p:spPr>
          <a:xfrm>
            <a:off x="713225" y="4196876"/>
            <a:ext cx="53931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40" name="Google Shape;340;p32" descr="Desenho de personagem de desenho animado&#10;&#10;Descrição gerada automaticamente com confiança mé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54320" y="2502976"/>
            <a:ext cx="2857500" cy="1993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2"/>
          <p:cNvSpPr txBox="1"/>
          <p:nvPr/>
        </p:nvSpPr>
        <p:spPr>
          <a:xfrm>
            <a:off x="4267200" y="1783768"/>
            <a:ext cx="3124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 que se quer conhecer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3"/>
          <p:cNvSpPr txBox="1">
            <a:spLocks noGrp="1"/>
          </p:cNvSpPr>
          <p:nvPr>
            <p:ph type="title"/>
          </p:nvPr>
        </p:nvSpPr>
        <p:spPr>
          <a:xfrm>
            <a:off x="713225" y="646624"/>
            <a:ext cx="75603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pt-BR" sz="2400"/>
              <a:t>2- Definir as dimensões teóricas do construto </a:t>
            </a:r>
            <a:endParaRPr sz="2400"/>
          </a:p>
        </p:txBody>
      </p:sp>
      <p:sp>
        <p:nvSpPr>
          <p:cNvPr id="347" name="Google Shape;347;p33"/>
          <p:cNvSpPr txBox="1">
            <a:spLocks noGrp="1"/>
          </p:cNvSpPr>
          <p:nvPr>
            <p:ph type="body" idx="1"/>
          </p:nvPr>
        </p:nvSpPr>
        <p:spPr>
          <a:xfrm>
            <a:off x="612960" y="1184943"/>
            <a:ext cx="7908000" cy="35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600"/>
              <a:t>Os </a:t>
            </a:r>
            <a:r>
              <a:rPr lang="pt-BR" sz="1600" b="1"/>
              <a:t>atributos e suas dimensionalidades</a:t>
            </a:r>
            <a:r>
              <a:rPr lang="pt-BR" sz="1600"/>
              <a:t> são:</a:t>
            </a:r>
            <a:endParaRPr/>
          </a:p>
          <a:p>
            <a:pPr marL="1397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600"/>
          </a:p>
          <a:p>
            <a:pPr marL="1397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600" u="sng"/>
              <a:t>Conservadorismo</a:t>
            </a:r>
            <a:r>
              <a:rPr lang="pt-BR" sz="1600"/>
              <a:t>: submissão à autoridade, tendência ao cumprimento estrito de regras (sem questionamento) e confiança cega nas autoridades</a:t>
            </a:r>
            <a:endParaRPr/>
          </a:p>
          <a:p>
            <a:pPr marL="1397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600"/>
          </a:p>
          <a:p>
            <a:pPr marL="1397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600" u="sng"/>
              <a:t>Autoritarismo</a:t>
            </a:r>
            <a:r>
              <a:rPr lang="pt-BR" sz="1600"/>
              <a:t>: tendência a apoiar medidas punitivas severas, tendência a retirar liberdade de civis (desconsideração dos direitos humanos) e menor tolerância para infrações</a:t>
            </a:r>
            <a:endParaRPr/>
          </a:p>
          <a:p>
            <a:pPr marL="1397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600"/>
              <a:t> </a:t>
            </a:r>
            <a:endParaRPr/>
          </a:p>
          <a:p>
            <a:pPr marL="1397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600" u="sng"/>
              <a:t>Tradicionalismo</a:t>
            </a:r>
            <a:r>
              <a:rPr lang="pt-BR" sz="1600"/>
              <a:t>: intolerância com diversidade de opiniões e estilos de vida, pensamento e imposição moral estritamente baseados em uma crença religiosa ou sistema já estabelecido.</a:t>
            </a:r>
            <a:endParaRPr/>
          </a:p>
          <a:p>
            <a:pPr marL="1397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pt-BR" sz="1600"/>
            </a:br>
            <a:endParaRPr sz="1600"/>
          </a:p>
        </p:txBody>
      </p:sp>
      <p:sp>
        <p:nvSpPr>
          <p:cNvPr id="348" name="Google Shape;348;p33"/>
          <p:cNvSpPr txBox="1"/>
          <p:nvPr/>
        </p:nvSpPr>
        <p:spPr>
          <a:xfrm>
            <a:off x="713225" y="4196876"/>
            <a:ext cx="53931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4"/>
          <p:cNvSpPr txBox="1">
            <a:spLocks noGrp="1"/>
          </p:cNvSpPr>
          <p:nvPr>
            <p:ph type="title"/>
          </p:nvPr>
        </p:nvSpPr>
        <p:spPr>
          <a:xfrm>
            <a:off x="788325" y="636165"/>
            <a:ext cx="74412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pt-BR" sz="3200"/>
              <a:t>Sistema psicológico</a:t>
            </a:r>
            <a:endParaRPr/>
          </a:p>
        </p:txBody>
      </p:sp>
      <p:sp>
        <p:nvSpPr>
          <p:cNvPr id="354" name="Google Shape;354;p34"/>
          <p:cNvSpPr txBox="1">
            <a:spLocks noGrp="1"/>
          </p:cNvSpPr>
          <p:nvPr>
            <p:ph type="body" idx="1"/>
          </p:nvPr>
        </p:nvSpPr>
        <p:spPr>
          <a:xfrm>
            <a:off x="788325" y="1485095"/>
            <a:ext cx="7717500" cy="29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508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Representa o objeto de interesse para investigar</a:t>
            </a:r>
            <a:endParaRPr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457200" marR="508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Aqui o investigador deve apresentar uma ideia, por mais que seja vaga, sobre o que ele pretende investigar. </a:t>
            </a:r>
            <a:endParaRPr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508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 sistema psicológico apresenta </a:t>
            </a:r>
            <a:r>
              <a:rPr lang="pt-BR" sz="14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atributos, também chamados variáveis</a:t>
            </a:r>
            <a:r>
              <a:rPr lang="pt-BR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que são os vários aspectos ou propriedades que caracterizam um sistema. </a:t>
            </a:r>
            <a:endParaRPr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pic>
        <p:nvPicPr>
          <p:cNvPr id="355" name="Google Shape;355;p34" descr="page15image120078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59344" y="2945345"/>
            <a:ext cx="1646293" cy="1680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5"/>
          <p:cNvSpPr txBox="1">
            <a:spLocks noGrp="1"/>
          </p:cNvSpPr>
          <p:nvPr>
            <p:ph type="title"/>
          </p:nvPr>
        </p:nvSpPr>
        <p:spPr>
          <a:xfrm>
            <a:off x="788325" y="636165"/>
            <a:ext cx="74412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pt-BR" sz="3200"/>
              <a:t>Dimensionalidade do Atributo</a:t>
            </a:r>
            <a:endParaRPr/>
          </a:p>
        </p:txBody>
      </p:sp>
      <p:sp>
        <p:nvSpPr>
          <p:cNvPr id="361" name="Google Shape;361;p35"/>
          <p:cNvSpPr txBox="1">
            <a:spLocks noGrp="1"/>
          </p:cNvSpPr>
          <p:nvPr>
            <p:ph type="body" idx="1"/>
          </p:nvPr>
        </p:nvSpPr>
        <p:spPr>
          <a:xfrm>
            <a:off x="788325" y="1485095"/>
            <a:ext cx="7717500" cy="29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508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2" name="Google Shape;362;p35"/>
          <p:cNvSpPr txBox="1"/>
          <p:nvPr/>
        </p:nvSpPr>
        <p:spPr>
          <a:xfrm>
            <a:off x="1517300" y="1629074"/>
            <a:ext cx="2431800" cy="27765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508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dimensionalidade do atributo diz respeito a sua estrutura interna, semântica. </a:t>
            </a:r>
            <a:endParaRPr/>
          </a:p>
          <a:p>
            <a:pPr marL="139700" marR="508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</a:pP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139700" marR="508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Significa decidir, tomando por base todos os dados empíricos disponíveis e a teoria sobre o construto, se ele é uni ou multifatorial. </a:t>
            </a:r>
            <a:endParaRPr/>
          </a:p>
          <a:p>
            <a:pPr marL="457200" marR="508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</a:pP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3" name="Google Shape;363;p35"/>
          <p:cNvSpPr/>
          <p:nvPr/>
        </p:nvSpPr>
        <p:spPr>
          <a:xfrm>
            <a:off x="4899305" y="1340837"/>
            <a:ext cx="3249900" cy="32091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A747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Nesse passo busca-se estabelecer o conjunto de dimensões que o construto assume para assim operacionalizá-lo adequadamente, tornando a construção do itens coerente e adequada. 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6"/>
          <p:cNvSpPr txBox="1">
            <a:spLocks noGrp="1"/>
          </p:cNvSpPr>
          <p:nvPr>
            <p:ph type="title"/>
          </p:nvPr>
        </p:nvSpPr>
        <p:spPr>
          <a:xfrm>
            <a:off x="713225" y="646624"/>
            <a:ext cx="75603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pt-BR" sz="2400"/>
              <a:t>3- Definir a escala de resposta aos itens</a:t>
            </a:r>
            <a:endParaRPr sz="2400"/>
          </a:p>
        </p:txBody>
      </p:sp>
      <p:sp>
        <p:nvSpPr>
          <p:cNvPr id="369" name="Google Shape;369;p36"/>
          <p:cNvSpPr txBox="1">
            <a:spLocks noGrp="1"/>
          </p:cNvSpPr>
          <p:nvPr>
            <p:ph type="body" idx="1"/>
          </p:nvPr>
        </p:nvSpPr>
        <p:spPr>
          <a:xfrm>
            <a:off x="612961" y="1184944"/>
            <a:ext cx="7735800" cy="3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600" dirty="0"/>
              <a:t>Os itens serão respondidos utilizando-se de uma escala Likert, avaliando a concordância dos respondentes com a afirmação de cada item através das opções de resposta:</a:t>
            </a:r>
            <a:endParaRPr dirty="0"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600" dirty="0"/>
          </a:p>
          <a:p>
            <a:pPr marL="3683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600" dirty="0"/>
              <a:t>Discordo Totalmente </a:t>
            </a:r>
            <a:endParaRPr dirty="0"/>
          </a:p>
          <a:p>
            <a:pPr marL="3683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600" dirty="0"/>
              <a:t>Discordo parcialmente</a:t>
            </a:r>
            <a:endParaRPr dirty="0"/>
          </a:p>
          <a:p>
            <a:pPr marL="3683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600" dirty="0"/>
              <a:t>Indiferente</a:t>
            </a:r>
            <a:endParaRPr dirty="0"/>
          </a:p>
          <a:p>
            <a:pPr marL="3683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600" dirty="0"/>
              <a:t>Concordo Parcialmente</a:t>
            </a:r>
            <a:endParaRPr dirty="0"/>
          </a:p>
          <a:p>
            <a:pPr marL="3683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600" dirty="0"/>
              <a:t>Concordo Totalmente</a:t>
            </a:r>
            <a:endParaRPr dirty="0"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600" dirty="0"/>
          </a:p>
        </p:txBody>
      </p:sp>
      <p:sp>
        <p:nvSpPr>
          <p:cNvPr id="370" name="Google Shape;370;p36"/>
          <p:cNvSpPr txBox="1"/>
          <p:nvPr/>
        </p:nvSpPr>
        <p:spPr>
          <a:xfrm>
            <a:off x="713225" y="4196876"/>
            <a:ext cx="53931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71" name="Google Shape;371;p36" descr="Uma imagem contendo Linha do temp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68989" y="2672876"/>
            <a:ext cx="42799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7"/>
          <p:cNvSpPr txBox="1">
            <a:spLocks noGrp="1"/>
          </p:cNvSpPr>
          <p:nvPr>
            <p:ph type="title"/>
          </p:nvPr>
        </p:nvSpPr>
        <p:spPr>
          <a:xfrm>
            <a:off x="713225" y="646624"/>
            <a:ext cx="75603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pt-BR" sz="2400"/>
              <a:t>Escala Likert</a:t>
            </a:r>
            <a:endParaRPr sz="2400"/>
          </a:p>
        </p:txBody>
      </p:sp>
      <p:sp>
        <p:nvSpPr>
          <p:cNvPr id="377" name="Google Shape;377;p37"/>
          <p:cNvSpPr txBox="1">
            <a:spLocks noGrp="1"/>
          </p:cNvSpPr>
          <p:nvPr>
            <p:ph type="body" idx="1"/>
          </p:nvPr>
        </p:nvSpPr>
        <p:spPr>
          <a:xfrm>
            <a:off x="612961" y="1184944"/>
            <a:ext cx="7735800" cy="3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600"/>
              <a:t>Um conjunto de itens apresentados como afirmações, para os quais se pede a reação dos participantes. </a:t>
            </a:r>
            <a:endParaRPr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600"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600"/>
              <a:t>Ou seja, apresenta-se cada afirmação e pede-se para o sujeito manifestar a sua reação escolhendo um dos pontos ou categorias da escala, para cada ponto atribuímos um valor numérico. </a:t>
            </a:r>
            <a:endParaRPr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600"/>
          </a:p>
        </p:txBody>
      </p:sp>
      <p:sp>
        <p:nvSpPr>
          <p:cNvPr id="378" name="Google Shape;378;p37"/>
          <p:cNvSpPr txBox="1"/>
          <p:nvPr/>
        </p:nvSpPr>
        <p:spPr>
          <a:xfrm>
            <a:off x="713225" y="4196876"/>
            <a:ext cx="53931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79" name="Google Shape;379;p37" descr="Uma imagem contendo Linha do temp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68989" y="2672876"/>
            <a:ext cx="42799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8"/>
          <p:cNvSpPr txBox="1">
            <a:spLocks noGrp="1"/>
          </p:cNvSpPr>
          <p:nvPr>
            <p:ph type="title"/>
          </p:nvPr>
        </p:nvSpPr>
        <p:spPr>
          <a:xfrm>
            <a:off x="709725" y="451555"/>
            <a:ext cx="7560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pt-BR" sz="2000"/>
              <a:t>4 - </a:t>
            </a:r>
            <a:r>
              <a:rPr lang="pt-BR" sz="2000" b="1"/>
              <a:t>Escrever as instruções de aplicação do seu instrumento psicológico</a:t>
            </a:r>
            <a:endParaRPr sz="2000"/>
          </a:p>
        </p:txBody>
      </p:sp>
      <p:sp>
        <p:nvSpPr>
          <p:cNvPr id="385" name="Google Shape;385;p38"/>
          <p:cNvSpPr txBox="1">
            <a:spLocks noGrp="1"/>
          </p:cNvSpPr>
          <p:nvPr>
            <p:ph type="body" idx="1"/>
          </p:nvPr>
        </p:nvSpPr>
        <p:spPr>
          <a:xfrm>
            <a:off x="631125" y="1024255"/>
            <a:ext cx="7717500" cy="32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100"/>
              <a:t>Os sujeitos, </a:t>
            </a:r>
            <a:r>
              <a:rPr lang="pt-BR" sz="1100" b="1"/>
              <a:t>com idade mínima de 18 a</a:t>
            </a:r>
            <a:r>
              <a:rPr lang="pt-BR" sz="1100"/>
              <a:t>nos, deverão responder aos itens do sistema</a:t>
            </a:r>
            <a:r>
              <a:rPr lang="pt-BR" sz="1800"/>
              <a:t> </a:t>
            </a:r>
            <a:r>
              <a:rPr lang="pt-BR" sz="1100"/>
              <a:t>“autoritarismo de direita”, a fim de que seja possível </a:t>
            </a:r>
            <a:r>
              <a:rPr lang="pt-BR" sz="1100" b="1"/>
              <a:t>compreender qual a atitude dos</a:t>
            </a:r>
            <a:r>
              <a:rPr lang="pt-BR" sz="1800" b="1"/>
              <a:t> </a:t>
            </a:r>
            <a:r>
              <a:rPr lang="pt-BR" sz="1100" b="1"/>
              <a:t>respondentes em relação ao modo de gestão em questão</a:t>
            </a:r>
            <a:r>
              <a:rPr lang="pt-BR" sz="1100"/>
              <a:t>. </a:t>
            </a:r>
            <a:r>
              <a:rPr lang="pt-BR" sz="1100" b="1"/>
              <a:t>A literatura para a construção dos</a:t>
            </a:r>
            <a:r>
              <a:rPr lang="pt-BR" sz="1800" b="1"/>
              <a:t> </a:t>
            </a:r>
            <a:r>
              <a:rPr lang="pt-BR" sz="1100" b="1"/>
              <a:t>itens surge baseada na adaptação de Vilanova et. al (2018) da escala Right-Wing</a:t>
            </a:r>
            <a:r>
              <a:rPr lang="pt-BR" sz="1800" b="1"/>
              <a:t> </a:t>
            </a:r>
            <a:r>
              <a:rPr lang="pt-BR" sz="1100" b="1"/>
              <a:t>Authoritarianism.</a:t>
            </a:r>
            <a:r>
              <a:rPr lang="pt-BR" sz="1100"/>
              <a:t> O questionário será aplicado de maneira </a:t>
            </a:r>
            <a:r>
              <a:rPr lang="pt-BR" sz="1100" b="1"/>
              <a:t>remota</a:t>
            </a:r>
            <a:r>
              <a:rPr lang="pt-BR" sz="1100"/>
              <a:t>, utilizando a ferramenta</a:t>
            </a:r>
            <a:r>
              <a:rPr lang="pt-BR" sz="1800"/>
              <a:t> </a:t>
            </a:r>
            <a:r>
              <a:rPr lang="pt-BR" sz="1100"/>
              <a:t>Google Forms. Através do formulário, </a:t>
            </a:r>
            <a:r>
              <a:rPr lang="pt-BR" sz="1100" b="1"/>
              <a:t>os participantes serão esclarecidos acerca do sigilo e</a:t>
            </a:r>
            <a:r>
              <a:rPr lang="pt-BR" sz="1800" b="1"/>
              <a:t> </a:t>
            </a:r>
            <a:r>
              <a:rPr lang="pt-BR" sz="1100" b="1"/>
              <a:t>anonimato de suas informações</a:t>
            </a:r>
            <a:r>
              <a:rPr lang="pt-BR" sz="1100"/>
              <a:t>, assegurado pelo Termo de Consentimento Livre e Esclarecido (TCLE); em seguida, os mesmos serão</a:t>
            </a:r>
            <a:r>
              <a:rPr lang="pt-BR" sz="1800"/>
              <a:t> </a:t>
            </a:r>
            <a:r>
              <a:rPr lang="pt-BR" sz="1100"/>
              <a:t>direcionados para uma sessão onde serão coletados seus </a:t>
            </a:r>
            <a:r>
              <a:rPr lang="pt-BR" sz="1100" b="1"/>
              <a:t>dados sociodemográficos </a:t>
            </a:r>
            <a:r>
              <a:rPr lang="pt-BR" sz="1100"/>
              <a:t>(contendo</a:t>
            </a:r>
            <a:r>
              <a:rPr lang="pt-BR" sz="1800"/>
              <a:t> </a:t>
            </a:r>
            <a:r>
              <a:rPr lang="pt-BR" sz="1100"/>
              <a:t>gênero, raça, renda e posição política) e após isso, direcionados para a sessão que contém a</a:t>
            </a:r>
            <a:r>
              <a:rPr lang="pt-BR" sz="1800"/>
              <a:t> </a:t>
            </a:r>
            <a:r>
              <a:rPr lang="pt-BR" sz="1100"/>
              <a:t>escala.  Ainda nessa sessão, </a:t>
            </a:r>
            <a:r>
              <a:rPr lang="pt-BR" sz="1100" b="1"/>
              <a:t>o participante será orientado acerca do funcionamento da escala</a:t>
            </a:r>
            <a:r>
              <a:rPr lang="pt-BR" sz="1800" b="1"/>
              <a:t> </a:t>
            </a:r>
            <a:r>
              <a:rPr lang="pt-BR" sz="1100" b="1"/>
              <a:t>de respostas Likert, através da apresentação visual da escala e da explicação:</a:t>
            </a:r>
            <a:r>
              <a:rPr lang="pt-BR" sz="1100"/>
              <a:t> “Serão</a:t>
            </a:r>
            <a:r>
              <a:rPr lang="pt-BR" sz="1800"/>
              <a:t> </a:t>
            </a:r>
            <a:r>
              <a:rPr lang="pt-BR" sz="1100"/>
              <a:t>apresentadas afirmações a você. Para cada afirmação, você deve marcar uma das opções,</a:t>
            </a:r>
            <a:r>
              <a:rPr lang="pt-BR" sz="1800"/>
              <a:t> </a:t>
            </a:r>
            <a:r>
              <a:rPr lang="pt-BR" sz="1100"/>
              <a:t>sendo elas: 1. Discordo Totalmente, 2. Discordo parcialmente, 3. Indiferente, 4. Concordo</a:t>
            </a:r>
            <a:r>
              <a:rPr lang="pt-BR" sz="1800"/>
              <a:t> </a:t>
            </a:r>
            <a:r>
              <a:rPr lang="pt-BR" sz="1100"/>
              <a:t>Parcialmente e 5. Concordo Totalmente.</a:t>
            </a:r>
            <a:endParaRPr sz="1800"/>
          </a:p>
          <a:p>
            <a:pPr marL="1397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pt-BR" sz="1800"/>
            </a:b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9"/>
          <p:cNvSpPr/>
          <p:nvPr/>
        </p:nvSpPr>
        <p:spPr>
          <a:xfrm>
            <a:off x="2207700" y="1158100"/>
            <a:ext cx="4728600" cy="4728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39"/>
          <p:cNvSpPr txBox="1">
            <a:spLocks noGrp="1"/>
          </p:cNvSpPr>
          <p:nvPr>
            <p:ph type="title"/>
          </p:nvPr>
        </p:nvSpPr>
        <p:spPr>
          <a:xfrm>
            <a:off x="2872600" y="2952750"/>
            <a:ext cx="3398700" cy="8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>
                <a:solidFill>
                  <a:schemeClr val="lt2"/>
                </a:solidFill>
              </a:rPr>
              <a:t> ELABORAÇÃO DOS ITENS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92" name="Google Shape;392;p39"/>
          <p:cNvSpPr txBox="1"/>
          <p:nvPr/>
        </p:nvSpPr>
        <p:spPr>
          <a:xfrm>
            <a:off x="3006247" y="3813366"/>
            <a:ext cx="3265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Deverão ser elaborados de 10 a 15 itens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0"/>
          <p:cNvSpPr txBox="1">
            <a:spLocks noGrp="1"/>
          </p:cNvSpPr>
          <p:nvPr>
            <p:ph type="title"/>
          </p:nvPr>
        </p:nvSpPr>
        <p:spPr>
          <a:xfrm>
            <a:off x="652040" y="561608"/>
            <a:ext cx="37848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pt-BR" sz="2800" dirty="0"/>
              <a:t>Boas práticas na construção dos itens </a:t>
            </a:r>
            <a:endParaRPr sz="2800" dirty="0"/>
          </a:p>
        </p:txBody>
      </p:sp>
      <p:sp>
        <p:nvSpPr>
          <p:cNvPr id="398" name="Google Shape;398;p40"/>
          <p:cNvSpPr txBox="1">
            <a:spLocks noGrp="1"/>
          </p:cNvSpPr>
          <p:nvPr>
            <p:ph type="subTitle" idx="1"/>
          </p:nvPr>
        </p:nvSpPr>
        <p:spPr>
          <a:xfrm>
            <a:off x="986291" y="1440365"/>
            <a:ext cx="4205963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Vocabulário simples e direto. Mais próxima da linguagem falada.</a:t>
            </a:r>
            <a:endParaRPr dirty="0"/>
          </a:p>
        </p:txBody>
      </p:sp>
      <p:sp>
        <p:nvSpPr>
          <p:cNvPr id="399" name="Google Shape;399;p40"/>
          <p:cNvSpPr txBox="1">
            <a:spLocks noGrp="1"/>
          </p:cNvSpPr>
          <p:nvPr>
            <p:ph type="subTitle" idx="4"/>
          </p:nvPr>
        </p:nvSpPr>
        <p:spPr>
          <a:xfrm>
            <a:off x="1014690" y="2866179"/>
            <a:ext cx="3442800" cy="6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dirty="0"/>
              <a:t>As frases devem ser mais curtas possível, sem sacrificar o significado dos itens.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dirty="0"/>
          </a:p>
        </p:txBody>
      </p:sp>
      <p:sp>
        <p:nvSpPr>
          <p:cNvPr id="400" name="Google Shape;400;p40"/>
          <p:cNvSpPr txBox="1">
            <a:spLocks noGrp="1"/>
          </p:cNvSpPr>
          <p:nvPr>
            <p:ph type="subTitle" idx="6"/>
          </p:nvPr>
        </p:nvSpPr>
        <p:spPr>
          <a:xfrm>
            <a:off x="956336" y="3549163"/>
            <a:ext cx="5795038" cy="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pt-BR" dirty="0"/>
              <a:t>Comece com o grupo de questões mais interessantes, para captar a atenção dos respondentes. </a:t>
            </a:r>
            <a:endParaRPr dirty="0"/>
          </a:p>
        </p:txBody>
      </p:sp>
      <p:sp>
        <p:nvSpPr>
          <p:cNvPr id="401" name="Google Shape;401;p40"/>
          <p:cNvSpPr/>
          <p:nvPr/>
        </p:nvSpPr>
        <p:spPr>
          <a:xfrm>
            <a:off x="625351" y="3000526"/>
            <a:ext cx="240900" cy="24090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2" name="Google Shape;402;p40"/>
          <p:cNvGrpSpPr/>
          <p:nvPr/>
        </p:nvGrpSpPr>
        <p:grpSpPr>
          <a:xfrm>
            <a:off x="5040124" y="488223"/>
            <a:ext cx="3386314" cy="2718244"/>
            <a:chOff x="4359778" y="830300"/>
            <a:chExt cx="3928894" cy="3479575"/>
          </a:xfrm>
        </p:grpSpPr>
        <p:grpSp>
          <p:nvGrpSpPr>
            <p:cNvPr id="403" name="Google Shape;403;p40"/>
            <p:cNvGrpSpPr/>
            <p:nvPr/>
          </p:nvGrpSpPr>
          <p:grpSpPr>
            <a:xfrm>
              <a:off x="4359778" y="906942"/>
              <a:ext cx="3928894" cy="3343932"/>
              <a:chOff x="4359778" y="906942"/>
              <a:chExt cx="3928894" cy="3343932"/>
            </a:xfrm>
          </p:grpSpPr>
          <p:sp>
            <p:nvSpPr>
              <p:cNvPr id="404" name="Google Shape;404;p40"/>
              <p:cNvSpPr/>
              <p:nvPr/>
            </p:nvSpPr>
            <p:spPr>
              <a:xfrm>
                <a:off x="4657125" y="4074456"/>
                <a:ext cx="714917" cy="176418"/>
              </a:xfrm>
              <a:custGeom>
                <a:avLst/>
                <a:gdLst/>
                <a:ahLst/>
                <a:cxnLst/>
                <a:rect l="l" t="t" r="r" b="b"/>
                <a:pathLst>
                  <a:path w="10779" h="3504" extrusionOk="0">
                    <a:moveTo>
                      <a:pt x="5390" y="0"/>
                    </a:moveTo>
                    <a:cubicBezTo>
                      <a:pt x="2405" y="0"/>
                      <a:pt x="1" y="786"/>
                      <a:pt x="1" y="1760"/>
                    </a:cubicBezTo>
                    <a:cubicBezTo>
                      <a:pt x="1" y="2718"/>
                      <a:pt x="2405" y="3504"/>
                      <a:pt x="5390" y="3504"/>
                    </a:cubicBezTo>
                    <a:cubicBezTo>
                      <a:pt x="8359" y="3504"/>
                      <a:pt x="10779" y="2718"/>
                      <a:pt x="10779" y="1760"/>
                    </a:cubicBezTo>
                    <a:cubicBezTo>
                      <a:pt x="10779" y="786"/>
                      <a:pt x="8359" y="0"/>
                      <a:pt x="5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40"/>
              <p:cNvSpPr/>
              <p:nvPr/>
            </p:nvSpPr>
            <p:spPr>
              <a:xfrm>
                <a:off x="7021467" y="3145344"/>
                <a:ext cx="233530" cy="234525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36" extrusionOk="0">
                    <a:moveTo>
                      <a:pt x="1761" y="0"/>
                    </a:moveTo>
                    <a:cubicBezTo>
                      <a:pt x="786" y="0"/>
                      <a:pt x="1" y="802"/>
                      <a:pt x="1" y="1776"/>
                    </a:cubicBezTo>
                    <a:cubicBezTo>
                      <a:pt x="1" y="2750"/>
                      <a:pt x="786" y="3535"/>
                      <a:pt x="1761" y="3535"/>
                    </a:cubicBezTo>
                    <a:cubicBezTo>
                      <a:pt x="2735" y="3535"/>
                      <a:pt x="3520" y="2750"/>
                      <a:pt x="3520" y="1776"/>
                    </a:cubicBezTo>
                    <a:cubicBezTo>
                      <a:pt x="3520" y="802"/>
                      <a:pt x="2735" y="0"/>
                      <a:pt x="17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40"/>
              <p:cNvSpPr/>
              <p:nvPr/>
            </p:nvSpPr>
            <p:spPr>
              <a:xfrm>
                <a:off x="5045844" y="1708413"/>
                <a:ext cx="2083069" cy="1395279"/>
              </a:xfrm>
              <a:custGeom>
                <a:avLst/>
                <a:gdLst/>
                <a:ahLst/>
                <a:cxnLst/>
                <a:rect l="l" t="t" r="r" b="b"/>
                <a:pathLst>
                  <a:path w="31407" h="21037" extrusionOk="0">
                    <a:moveTo>
                      <a:pt x="1697" y="0"/>
                    </a:moveTo>
                    <a:cubicBezTo>
                      <a:pt x="754" y="0"/>
                      <a:pt x="0" y="770"/>
                      <a:pt x="0" y="1697"/>
                    </a:cubicBezTo>
                    <a:lnTo>
                      <a:pt x="0" y="19324"/>
                    </a:lnTo>
                    <a:cubicBezTo>
                      <a:pt x="0" y="20267"/>
                      <a:pt x="754" y="21037"/>
                      <a:pt x="1697" y="21037"/>
                    </a:cubicBezTo>
                    <a:lnTo>
                      <a:pt x="29709" y="21037"/>
                    </a:lnTo>
                    <a:cubicBezTo>
                      <a:pt x="30636" y="21037"/>
                      <a:pt x="31406" y="20267"/>
                      <a:pt x="31406" y="19324"/>
                    </a:cubicBezTo>
                    <a:lnTo>
                      <a:pt x="31406" y="1697"/>
                    </a:lnTo>
                    <a:cubicBezTo>
                      <a:pt x="31406" y="770"/>
                      <a:pt x="30636" y="0"/>
                      <a:pt x="2970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40"/>
              <p:cNvSpPr/>
              <p:nvPr/>
            </p:nvSpPr>
            <p:spPr>
              <a:xfrm>
                <a:off x="5118735" y="1766712"/>
                <a:ext cx="1937221" cy="1277618"/>
              </a:xfrm>
              <a:custGeom>
                <a:avLst/>
                <a:gdLst/>
                <a:ahLst/>
                <a:cxnLst/>
                <a:rect l="l" t="t" r="r" b="b"/>
                <a:pathLst>
                  <a:path w="29208" h="19263" extrusionOk="0">
                    <a:moveTo>
                      <a:pt x="1" y="1"/>
                    </a:moveTo>
                    <a:lnTo>
                      <a:pt x="1" y="19262"/>
                    </a:lnTo>
                    <a:lnTo>
                      <a:pt x="29207" y="19262"/>
                    </a:lnTo>
                    <a:lnTo>
                      <a:pt x="2920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40"/>
              <p:cNvSpPr/>
              <p:nvPr/>
            </p:nvSpPr>
            <p:spPr>
              <a:xfrm>
                <a:off x="5360490" y="2651422"/>
                <a:ext cx="66" cy="6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40"/>
              <p:cNvSpPr/>
              <p:nvPr/>
            </p:nvSpPr>
            <p:spPr>
              <a:xfrm>
                <a:off x="4920755" y="2969251"/>
                <a:ext cx="2410317" cy="134441"/>
              </a:xfrm>
              <a:custGeom>
                <a:avLst/>
                <a:gdLst/>
                <a:ahLst/>
                <a:cxnLst/>
                <a:rect l="l" t="t" r="r" b="b"/>
                <a:pathLst>
                  <a:path w="36341" h="2027" extrusionOk="0">
                    <a:moveTo>
                      <a:pt x="1" y="0"/>
                    </a:moveTo>
                    <a:cubicBezTo>
                      <a:pt x="1" y="1116"/>
                      <a:pt x="896" y="2027"/>
                      <a:pt x="2012" y="2027"/>
                    </a:cubicBezTo>
                    <a:lnTo>
                      <a:pt x="34329" y="2027"/>
                    </a:lnTo>
                    <a:cubicBezTo>
                      <a:pt x="35445" y="2027"/>
                      <a:pt x="36340" y="1116"/>
                      <a:pt x="3634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40"/>
              <p:cNvSpPr/>
              <p:nvPr/>
            </p:nvSpPr>
            <p:spPr>
              <a:xfrm>
                <a:off x="5733568" y="2969251"/>
                <a:ext cx="784691" cy="75080"/>
              </a:xfrm>
              <a:custGeom>
                <a:avLst/>
                <a:gdLst/>
                <a:ahLst/>
                <a:cxnLst/>
                <a:rect l="l" t="t" r="r" b="b"/>
                <a:pathLst>
                  <a:path w="11831" h="1132" extrusionOk="0">
                    <a:moveTo>
                      <a:pt x="0" y="0"/>
                    </a:moveTo>
                    <a:cubicBezTo>
                      <a:pt x="0" y="629"/>
                      <a:pt x="503" y="1131"/>
                      <a:pt x="1131" y="1131"/>
                    </a:cubicBezTo>
                    <a:lnTo>
                      <a:pt x="10684" y="1131"/>
                    </a:lnTo>
                    <a:cubicBezTo>
                      <a:pt x="11312" y="1131"/>
                      <a:pt x="11831" y="629"/>
                      <a:pt x="118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40"/>
              <p:cNvSpPr/>
              <p:nvPr/>
            </p:nvSpPr>
            <p:spPr>
              <a:xfrm>
                <a:off x="5839820" y="2109546"/>
                <a:ext cx="491933" cy="584655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8815" extrusionOk="0">
                    <a:moveTo>
                      <a:pt x="3695" y="1"/>
                    </a:moveTo>
                    <a:cubicBezTo>
                      <a:pt x="1651" y="1"/>
                      <a:pt x="1" y="1660"/>
                      <a:pt x="1" y="3709"/>
                    </a:cubicBezTo>
                    <a:cubicBezTo>
                      <a:pt x="1" y="4981"/>
                      <a:pt x="645" y="6097"/>
                      <a:pt x="1619" y="6772"/>
                    </a:cubicBezTo>
                    <a:cubicBezTo>
                      <a:pt x="1949" y="6992"/>
                      <a:pt x="2137" y="7369"/>
                      <a:pt x="2137" y="7762"/>
                    </a:cubicBezTo>
                    <a:lnTo>
                      <a:pt x="2137" y="7840"/>
                    </a:lnTo>
                    <a:cubicBezTo>
                      <a:pt x="2137" y="8375"/>
                      <a:pt x="2577" y="8815"/>
                      <a:pt x="3112" y="8815"/>
                    </a:cubicBezTo>
                    <a:lnTo>
                      <a:pt x="4290" y="8815"/>
                    </a:lnTo>
                    <a:cubicBezTo>
                      <a:pt x="4840" y="8815"/>
                      <a:pt x="5280" y="8375"/>
                      <a:pt x="5280" y="7840"/>
                    </a:cubicBezTo>
                    <a:lnTo>
                      <a:pt x="5280" y="7762"/>
                    </a:lnTo>
                    <a:cubicBezTo>
                      <a:pt x="5280" y="7369"/>
                      <a:pt x="5468" y="6992"/>
                      <a:pt x="5798" y="6772"/>
                    </a:cubicBezTo>
                    <a:cubicBezTo>
                      <a:pt x="6772" y="6097"/>
                      <a:pt x="7416" y="4981"/>
                      <a:pt x="7416" y="3709"/>
                    </a:cubicBezTo>
                    <a:cubicBezTo>
                      <a:pt x="7416" y="1666"/>
                      <a:pt x="5767" y="1"/>
                      <a:pt x="3724" y="1"/>
                    </a:cubicBezTo>
                    <a:cubicBezTo>
                      <a:pt x="3715" y="1"/>
                      <a:pt x="3705" y="1"/>
                      <a:pt x="36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40"/>
              <p:cNvSpPr/>
              <p:nvPr/>
            </p:nvSpPr>
            <p:spPr>
              <a:xfrm>
                <a:off x="6000327" y="2668069"/>
                <a:ext cx="175098" cy="96967"/>
              </a:xfrm>
              <a:custGeom>
                <a:avLst/>
                <a:gdLst/>
                <a:ahLst/>
                <a:cxnLst/>
                <a:rect l="l" t="t" r="r" b="b"/>
                <a:pathLst>
                  <a:path w="2640" h="1462" extrusionOk="0">
                    <a:moveTo>
                      <a:pt x="0" y="1"/>
                    </a:moveTo>
                    <a:lnTo>
                      <a:pt x="0" y="661"/>
                    </a:lnTo>
                    <a:cubicBezTo>
                      <a:pt x="0" y="1101"/>
                      <a:pt x="346" y="1462"/>
                      <a:pt x="786" y="1462"/>
                    </a:cubicBezTo>
                    <a:lnTo>
                      <a:pt x="1838" y="1462"/>
                    </a:lnTo>
                    <a:cubicBezTo>
                      <a:pt x="2278" y="1462"/>
                      <a:pt x="2640" y="1101"/>
                      <a:pt x="2640" y="661"/>
                    </a:cubicBezTo>
                    <a:lnTo>
                      <a:pt x="264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40"/>
              <p:cNvSpPr/>
              <p:nvPr/>
            </p:nvSpPr>
            <p:spPr>
              <a:xfrm>
                <a:off x="5996148" y="2679543"/>
                <a:ext cx="182394" cy="13597"/>
              </a:xfrm>
              <a:custGeom>
                <a:avLst/>
                <a:gdLst/>
                <a:ahLst/>
                <a:cxnLst/>
                <a:rect l="l" t="t" r="r" b="b"/>
                <a:pathLst>
                  <a:path w="2750" h="205" extrusionOk="0">
                    <a:moveTo>
                      <a:pt x="63" y="1"/>
                    </a:moveTo>
                    <a:cubicBezTo>
                      <a:pt x="32" y="1"/>
                      <a:pt x="0" y="16"/>
                      <a:pt x="0" y="63"/>
                    </a:cubicBezTo>
                    <a:lnTo>
                      <a:pt x="0" y="142"/>
                    </a:lnTo>
                    <a:cubicBezTo>
                      <a:pt x="0" y="173"/>
                      <a:pt x="32" y="205"/>
                      <a:pt x="63" y="205"/>
                    </a:cubicBezTo>
                    <a:lnTo>
                      <a:pt x="2687" y="205"/>
                    </a:lnTo>
                    <a:cubicBezTo>
                      <a:pt x="2718" y="205"/>
                      <a:pt x="2750" y="173"/>
                      <a:pt x="2750" y="142"/>
                    </a:cubicBezTo>
                    <a:lnTo>
                      <a:pt x="2750" y="63"/>
                    </a:lnTo>
                    <a:cubicBezTo>
                      <a:pt x="2750" y="16"/>
                      <a:pt x="2718" y="1"/>
                      <a:pt x="268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40"/>
              <p:cNvSpPr/>
              <p:nvPr/>
            </p:nvSpPr>
            <p:spPr>
              <a:xfrm>
                <a:off x="5996148" y="2706670"/>
                <a:ext cx="182394" cy="13597"/>
              </a:xfrm>
              <a:custGeom>
                <a:avLst/>
                <a:gdLst/>
                <a:ahLst/>
                <a:cxnLst/>
                <a:rect l="l" t="t" r="r" b="b"/>
                <a:pathLst>
                  <a:path w="2750" h="205" extrusionOk="0">
                    <a:moveTo>
                      <a:pt x="63" y="0"/>
                    </a:moveTo>
                    <a:cubicBezTo>
                      <a:pt x="32" y="0"/>
                      <a:pt x="0" y="31"/>
                      <a:pt x="0" y="63"/>
                    </a:cubicBezTo>
                    <a:lnTo>
                      <a:pt x="0" y="141"/>
                    </a:lnTo>
                    <a:cubicBezTo>
                      <a:pt x="0" y="173"/>
                      <a:pt x="32" y="204"/>
                      <a:pt x="63" y="204"/>
                    </a:cubicBezTo>
                    <a:lnTo>
                      <a:pt x="2687" y="204"/>
                    </a:lnTo>
                    <a:cubicBezTo>
                      <a:pt x="2718" y="204"/>
                      <a:pt x="2750" y="173"/>
                      <a:pt x="2750" y="141"/>
                    </a:cubicBezTo>
                    <a:lnTo>
                      <a:pt x="2750" y="63"/>
                    </a:lnTo>
                    <a:cubicBezTo>
                      <a:pt x="2750" y="31"/>
                      <a:pt x="2718" y="0"/>
                      <a:pt x="26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40"/>
              <p:cNvSpPr/>
              <p:nvPr/>
            </p:nvSpPr>
            <p:spPr>
              <a:xfrm>
                <a:off x="5877360" y="2230457"/>
                <a:ext cx="317896" cy="437679"/>
              </a:xfrm>
              <a:custGeom>
                <a:avLst/>
                <a:gdLst/>
                <a:ahLst/>
                <a:cxnLst/>
                <a:rect l="l" t="t" r="r" b="b"/>
                <a:pathLst>
                  <a:path w="4793" h="6599" fill="none" extrusionOk="0">
                    <a:moveTo>
                      <a:pt x="2797" y="6599"/>
                    </a:moveTo>
                    <a:cubicBezTo>
                      <a:pt x="2797" y="6599"/>
                      <a:pt x="2687" y="1210"/>
                      <a:pt x="1336" y="1493"/>
                    </a:cubicBezTo>
                    <a:cubicBezTo>
                      <a:pt x="0" y="1776"/>
                      <a:pt x="4792" y="4776"/>
                      <a:pt x="4494" y="2043"/>
                    </a:cubicBezTo>
                    <a:cubicBezTo>
                      <a:pt x="4258" y="0"/>
                      <a:pt x="2891" y="3739"/>
                      <a:pt x="3488" y="6599"/>
                    </a:cubicBezTo>
                  </a:path>
                </a:pathLst>
              </a:custGeom>
              <a:noFill/>
              <a:ln w="9525" cap="flat" cmpd="sng">
                <a:solidFill>
                  <a:schemeClr val="accent3"/>
                </a:solidFill>
                <a:prstDash val="solid"/>
                <a:miter lim="1571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40"/>
              <p:cNvSpPr/>
              <p:nvPr/>
            </p:nvSpPr>
            <p:spPr>
              <a:xfrm>
                <a:off x="5884656" y="1973050"/>
                <a:ext cx="428327" cy="304631"/>
              </a:xfrm>
              <a:custGeom>
                <a:avLst/>
                <a:gdLst/>
                <a:ahLst/>
                <a:cxnLst/>
                <a:rect l="l" t="t" r="r" b="b"/>
                <a:pathLst>
                  <a:path w="6458" h="4593" extrusionOk="0">
                    <a:moveTo>
                      <a:pt x="0" y="1"/>
                    </a:moveTo>
                    <a:lnTo>
                      <a:pt x="0" y="3410"/>
                    </a:lnTo>
                    <a:cubicBezTo>
                      <a:pt x="0" y="3646"/>
                      <a:pt x="142" y="3866"/>
                      <a:pt x="362" y="3975"/>
                    </a:cubicBezTo>
                    <a:cubicBezTo>
                      <a:pt x="982" y="4256"/>
                      <a:pt x="1950" y="4592"/>
                      <a:pt x="3173" y="4592"/>
                    </a:cubicBezTo>
                    <a:cubicBezTo>
                      <a:pt x="3251" y="4592"/>
                      <a:pt x="3330" y="4591"/>
                      <a:pt x="3410" y="4588"/>
                    </a:cubicBezTo>
                    <a:cubicBezTo>
                      <a:pt x="4557" y="4557"/>
                      <a:pt x="5483" y="4258"/>
                      <a:pt x="6096" y="3975"/>
                    </a:cubicBezTo>
                    <a:cubicBezTo>
                      <a:pt x="6316" y="3866"/>
                      <a:pt x="6458" y="3646"/>
                      <a:pt x="6458" y="3410"/>
                    </a:cubicBezTo>
                    <a:lnTo>
                      <a:pt x="645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40"/>
              <p:cNvSpPr/>
              <p:nvPr/>
            </p:nvSpPr>
            <p:spPr>
              <a:xfrm>
                <a:off x="5758572" y="1875353"/>
                <a:ext cx="657546" cy="278830"/>
              </a:xfrm>
              <a:custGeom>
                <a:avLst/>
                <a:gdLst/>
                <a:ahLst/>
                <a:cxnLst/>
                <a:rect l="l" t="t" r="r" b="b"/>
                <a:pathLst>
                  <a:path w="9914" h="4204" extrusionOk="0">
                    <a:moveTo>
                      <a:pt x="4957" y="1"/>
                    </a:moveTo>
                    <a:cubicBezTo>
                      <a:pt x="4930" y="1"/>
                      <a:pt x="4902" y="5"/>
                      <a:pt x="4871" y="13"/>
                    </a:cubicBezTo>
                    <a:lnTo>
                      <a:pt x="157" y="2039"/>
                    </a:lnTo>
                    <a:cubicBezTo>
                      <a:pt x="0" y="2118"/>
                      <a:pt x="0" y="2353"/>
                      <a:pt x="173" y="2416"/>
                    </a:cubicBezTo>
                    <a:lnTo>
                      <a:pt x="4886" y="4192"/>
                    </a:lnTo>
                    <a:cubicBezTo>
                      <a:pt x="4910" y="4199"/>
                      <a:pt x="4934" y="4203"/>
                      <a:pt x="4957" y="4203"/>
                    </a:cubicBezTo>
                    <a:cubicBezTo>
                      <a:pt x="4981" y="4203"/>
                      <a:pt x="5004" y="4199"/>
                      <a:pt x="5028" y="4192"/>
                    </a:cubicBezTo>
                    <a:lnTo>
                      <a:pt x="9741" y="2416"/>
                    </a:lnTo>
                    <a:cubicBezTo>
                      <a:pt x="9914" y="2353"/>
                      <a:pt x="9914" y="2118"/>
                      <a:pt x="9757" y="2039"/>
                    </a:cubicBezTo>
                    <a:lnTo>
                      <a:pt x="5044" y="13"/>
                    </a:lnTo>
                    <a:cubicBezTo>
                      <a:pt x="5012" y="5"/>
                      <a:pt x="4985" y="1"/>
                      <a:pt x="495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40"/>
              <p:cNvSpPr/>
              <p:nvPr/>
            </p:nvSpPr>
            <p:spPr>
              <a:xfrm>
                <a:off x="5842938" y="1984325"/>
                <a:ext cx="263708" cy="264902"/>
              </a:xfrm>
              <a:custGeom>
                <a:avLst/>
                <a:gdLst/>
                <a:ahLst/>
                <a:cxnLst/>
                <a:rect l="l" t="t" r="r" b="b"/>
                <a:pathLst>
                  <a:path w="3976" h="3994" extrusionOk="0">
                    <a:moveTo>
                      <a:pt x="3786" y="0"/>
                    </a:moveTo>
                    <a:cubicBezTo>
                      <a:pt x="3761" y="0"/>
                      <a:pt x="3735" y="6"/>
                      <a:pt x="3709" y="19"/>
                    </a:cubicBezTo>
                    <a:lnTo>
                      <a:pt x="111" y="1527"/>
                    </a:lnTo>
                    <a:cubicBezTo>
                      <a:pt x="48" y="1559"/>
                      <a:pt x="1" y="1622"/>
                      <a:pt x="1" y="1685"/>
                    </a:cubicBezTo>
                    <a:lnTo>
                      <a:pt x="1" y="3821"/>
                    </a:lnTo>
                    <a:cubicBezTo>
                      <a:pt x="1" y="3915"/>
                      <a:pt x="79" y="3994"/>
                      <a:pt x="174" y="3994"/>
                    </a:cubicBezTo>
                    <a:cubicBezTo>
                      <a:pt x="268" y="3994"/>
                      <a:pt x="347" y="3915"/>
                      <a:pt x="347" y="3821"/>
                    </a:cubicBezTo>
                    <a:lnTo>
                      <a:pt x="347" y="1794"/>
                    </a:lnTo>
                    <a:lnTo>
                      <a:pt x="3850" y="333"/>
                    </a:lnTo>
                    <a:cubicBezTo>
                      <a:pt x="3929" y="286"/>
                      <a:pt x="3976" y="192"/>
                      <a:pt x="3944" y="98"/>
                    </a:cubicBezTo>
                    <a:cubicBezTo>
                      <a:pt x="3910" y="41"/>
                      <a:pt x="3851" y="0"/>
                      <a:pt x="37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40"/>
              <p:cNvSpPr/>
              <p:nvPr/>
            </p:nvSpPr>
            <p:spPr>
              <a:xfrm>
                <a:off x="5829407" y="2184560"/>
                <a:ext cx="50075" cy="92855"/>
              </a:xfrm>
              <a:custGeom>
                <a:avLst/>
                <a:gdLst/>
                <a:ahLst/>
                <a:cxnLst/>
                <a:rect l="l" t="t" r="r" b="b"/>
                <a:pathLst>
                  <a:path w="755" h="1400" extrusionOk="0">
                    <a:moveTo>
                      <a:pt x="362" y="1"/>
                    </a:moveTo>
                    <a:cubicBezTo>
                      <a:pt x="158" y="1"/>
                      <a:pt x="1" y="174"/>
                      <a:pt x="1" y="378"/>
                    </a:cubicBezTo>
                    <a:lnTo>
                      <a:pt x="1" y="1038"/>
                    </a:lnTo>
                    <a:cubicBezTo>
                      <a:pt x="1" y="1242"/>
                      <a:pt x="158" y="1399"/>
                      <a:pt x="362" y="1399"/>
                    </a:cubicBezTo>
                    <a:lnTo>
                      <a:pt x="378" y="1399"/>
                    </a:lnTo>
                    <a:cubicBezTo>
                      <a:pt x="582" y="1399"/>
                      <a:pt x="755" y="1242"/>
                      <a:pt x="755" y="1038"/>
                    </a:cubicBezTo>
                    <a:lnTo>
                      <a:pt x="755" y="378"/>
                    </a:lnTo>
                    <a:cubicBezTo>
                      <a:pt x="755" y="174"/>
                      <a:pt x="582" y="1"/>
                      <a:pt x="3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40"/>
              <p:cNvSpPr/>
              <p:nvPr/>
            </p:nvSpPr>
            <p:spPr>
              <a:xfrm>
                <a:off x="5176040" y="1833435"/>
                <a:ext cx="738861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11140" h="441" extrusionOk="0">
                    <a:moveTo>
                      <a:pt x="221" y="0"/>
                    </a:moveTo>
                    <a:cubicBezTo>
                      <a:pt x="95" y="0"/>
                      <a:pt x="1" y="95"/>
                      <a:pt x="1" y="220"/>
                    </a:cubicBezTo>
                    <a:cubicBezTo>
                      <a:pt x="1" y="346"/>
                      <a:pt x="95" y="440"/>
                      <a:pt x="221" y="440"/>
                    </a:cubicBezTo>
                    <a:lnTo>
                      <a:pt x="10920" y="440"/>
                    </a:lnTo>
                    <a:cubicBezTo>
                      <a:pt x="11046" y="440"/>
                      <a:pt x="11140" y="346"/>
                      <a:pt x="11140" y="220"/>
                    </a:cubicBezTo>
                    <a:cubicBezTo>
                      <a:pt x="11140" y="95"/>
                      <a:pt x="11046" y="0"/>
                      <a:pt x="1092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40"/>
              <p:cNvSpPr/>
              <p:nvPr/>
            </p:nvSpPr>
            <p:spPr>
              <a:xfrm>
                <a:off x="5176040" y="1905332"/>
                <a:ext cx="413802" cy="30311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457" extrusionOk="0">
                    <a:moveTo>
                      <a:pt x="221" y="0"/>
                    </a:moveTo>
                    <a:cubicBezTo>
                      <a:pt x="95" y="0"/>
                      <a:pt x="1" y="110"/>
                      <a:pt x="1" y="220"/>
                    </a:cubicBezTo>
                    <a:cubicBezTo>
                      <a:pt x="1" y="346"/>
                      <a:pt x="95" y="456"/>
                      <a:pt x="221" y="456"/>
                    </a:cubicBezTo>
                    <a:lnTo>
                      <a:pt x="6018" y="456"/>
                    </a:lnTo>
                    <a:cubicBezTo>
                      <a:pt x="6144" y="456"/>
                      <a:pt x="6238" y="346"/>
                      <a:pt x="6238" y="220"/>
                    </a:cubicBezTo>
                    <a:cubicBezTo>
                      <a:pt x="6238" y="110"/>
                      <a:pt x="6144" y="0"/>
                      <a:pt x="601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40"/>
              <p:cNvSpPr/>
              <p:nvPr/>
            </p:nvSpPr>
            <p:spPr>
              <a:xfrm>
                <a:off x="5176040" y="1978289"/>
                <a:ext cx="413802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441" extrusionOk="0">
                    <a:moveTo>
                      <a:pt x="221" y="0"/>
                    </a:moveTo>
                    <a:cubicBezTo>
                      <a:pt x="95" y="0"/>
                      <a:pt x="1" y="94"/>
                      <a:pt x="1" y="220"/>
                    </a:cubicBezTo>
                    <a:cubicBezTo>
                      <a:pt x="1" y="346"/>
                      <a:pt x="95" y="440"/>
                      <a:pt x="221" y="440"/>
                    </a:cubicBezTo>
                    <a:lnTo>
                      <a:pt x="6018" y="440"/>
                    </a:lnTo>
                    <a:cubicBezTo>
                      <a:pt x="6144" y="440"/>
                      <a:pt x="6238" y="346"/>
                      <a:pt x="6238" y="220"/>
                    </a:cubicBezTo>
                    <a:cubicBezTo>
                      <a:pt x="6238" y="94"/>
                      <a:pt x="6144" y="0"/>
                      <a:pt x="601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40"/>
              <p:cNvSpPr/>
              <p:nvPr/>
            </p:nvSpPr>
            <p:spPr>
              <a:xfrm>
                <a:off x="5176040" y="2848341"/>
                <a:ext cx="738861" cy="30311"/>
              </a:xfrm>
              <a:custGeom>
                <a:avLst/>
                <a:gdLst/>
                <a:ahLst/>
                <a:cxnLst/>
                <a:rect l="l" t="t" r="r" b="b"/>
                <a:pathLst>
                  <a:path w="11140" h="457" extrusionOk="0">
                    <a:moveTo>
                      <a:pt x="221" y="1"/>
                    </a:moveTo>
                    <a:cubicBezTo>
                      <a:pt x="95" y="1"/>
                      <a:pt x="1" y="111"/>
                      <a:pt x="1" y="221"/>
                    </a:cubicBezTo>
                    <a:cubicBezTo>
                      <a:pt x="1" y="346"/>
                      <a:pt x="95" y="456"/>
                      <a:pt x="221" y="456"/>
                    </a:cubicBezTo>
                    <a:lnTo>
                      <a:pt x="10920" y="456"/>
                    </a:lnTo>
                    <a:cubicBezTo>
                      <a:pt x="11046" y="456"/>
                      <a:pt x="11140" y="346"/>
                      <a:pt x="11140" y="221"/>
                    </a:cubicBezTo>
                    <a:cubicBezTo>
                      <a:pt x="11140" y="111"/>
                      <a:pt x="11046" y="1"/>
                      <a:pt x="1092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40"/>
              <p:cNvSpPr/>
              <p:nvPr/>
            </p:nvSpPr>
            <p:spPr>
              <a:xfrm>
                <a:off x="5176040" y="2700370"/>
                <a:ext cx="413802" cy="30311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457" extrusionOk="0">
                    <a:moveTo>
                      <a:pt x="221" y="1"/>
                    </a:moveTo>
                    <a:cubicBezTo>
                      <a:pt x="95" y="1"/>
                      <a:pt x="1" y="111"/>
                      <a:pt x="1" y="221"/>
                    </a:cubicBezTo>
                    <a:cubicBezTo>
                      <a:pt x="1" y="346"/>
                      <a:pt x="95" y="456"/>
                      <a:pt x="221" y="456"/>
                    </a:cubicBezTo>
                    <a:lnTo>
                      <a:pt x="6018" y="456"/>
                    </a:lnTo>
                    <a:cubicBezTo>
                      <a:pt x="6144" y="456"/>
                      <a:pt x="6238" y="346"/>
                      <a:pt x="6238" y="221"/>
                    </a:cubicBezTo>
                    <a:cubicBezTo>
                      <a:pt x="6238" y="111"/>
                      <a:pt x="6144" y="1"/>
                      <a:pt x="60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40"/>
              <p:cNvSpPr/>
              <p:nvPr/>
            </p:nvSpPr>
            <p:spPr>
              <a:xfrm>
                <a:off x="5176040" y="2773327"/>
                <a:ext cx="413802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441" extrusionOk="0">
                    <a:moveTo>
                      <a:pt x="221" y="1"/>
                    </a:moveTo>
                    <a:cubicBezTo>
                      <a:pt x="95" y="1"/>
                      <a:pt x="1" y="95"/>
                      <a:pt x="1" y="221"/>
                    </a:cubicBezTo>
                    <a:cubicBezTo>
                      <a:pt x="1" y="346"/>
                      <a:pt x="95" y="440"/>
                      <a:pt x="221" y="440"/>
                    </a:cubicBezTo>
                    <a:lnTo>
                      <a:pt x="6018" y="440"/>
                    </a:lnTo>
                    <a:cubicBezTo>
                      <a:pt x="6144" y="440"/>
                      <a:pt x="6238" y="346"/>
                      <a:pt x="6238" y="221"/>
                    </a:cubicBezTo>
                    <a:cubicBezTo>
                      <a:pt x="6238" y="95"/>
                      <a:pt x="6144" y="1"/>
                      <a:pt x="60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40"/>
              <p:cNvSpPr/>
              <p:nvPr/>
            </p:nvSpPr>
            <p:spPr>
              <a:xfrm>
                <a:off x="5176040" y="2110608"/>
                <a:ext cx="557594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441" extrusionOk="0">
                    <a:moveTo>
                      <a:pt x="221" y="0"/>
                    </a:moveTo>
                    <a:cubicBezTo>
                      <a:pt x="95" y="0"/>
                      <a:pt x="1" y="95"/>
                      <a:pt x="1" y="220"/>
                    </a:cubicBezTo>
                    <a:cubicBezTo>
                      <a:pt x="1" y="346"/>
                      <a:pt x="95" y="440"/>
                      <a:pt x="221" y="440"/>
                    </a:cubicBezTo>
                    <a:lnTo>
                      <a:pt x="8186" y="440"/>
                    </a:lnTo>
                    <a:cubicBezTo>
                      <a:pt x="8312" y="440"/>
                      <a:pt x="8406" y="346"/>
                      <a:pt x="8406" y="220"/>
                    </a:cubicBezTo>
                    <a:cubicBezTo>
                      <a:pt x="8406" y="95"/>
                      <a:pt x="8312" y="0"/>
                      <a:pt x="818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40"/>
              <p:cNvSpPr/>
              <p:nvPr/>
            </p:nvSpPr>
            <p:spPr>
              <a:xfrm>
                <a:off x="5176040" y="2169968"/>
                <a:ext cx="557594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441" extrusionOk="0">
                    <a:moveTo>
                      <a:pt x="221" y="1"/>
                    </a:moveTo>
                    <a:cubicBezTo>
                      <a:pt x="95" y="1"/>
                      <a:pt x="1" y="95"/>
                      <a:pt x="1" y="221"/>
                    </a:cubicBezTo>
                    <a:cubicBezTo>
                      <a:pt x="1" y="347"/>
                      <a:pt x="95" y="441"/>
                      <a:pt x="221" y="441"/>
                    </a:cubicBezTo>
                    <a:lnTo>
                      <a:pt x="8186" y="441"/>
                    </a:lnTo>
                    <a:cubicBezTo>
                      <a:pt x="8312" y="441"/>
                      <a:pt x="8406" y="347"/>
                      <a:pt x="8406" y="221"/>
                    </a:cubicBezTo>
                    <a:cubicBezTo>
                      <a:pt x="8406" y="95"/>
                      <a:pt x="8312" y="1"/>
                      <a:pt x="818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40"/>
              <p:cNvSpPr/>
              <p:nvPr/>
            </p:nvSpPr>
            <p:spPr>
              <a:xfrm>
                <a:off x="5176040" y="2228334"/>
                <a:ext cx="557594" cy="30311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457" extrusionOk="0">
                    <a:moveTo>
                      <a:pt x="221" y="1"/>
                    </a:moveTo>
                    <a:cubicBezTo>
                      <a:pt x="95" y="1"/>
                      <a:pt x="1" y="111"/>
                      <a:pt x="1" y="236"/>
                    </a:cubicBezTo>
                    <a:cubicBezTo>
                      <a:pt x="1" y="346"/>
                      <a:pt x="95" y="456"/>
                      <a:pt x="221" y="456"/>
                    </a:cubicBezTo>
                    <a:lnTo>
                      <a:pt x="8186" y="456"/>
                    </a:lnTo>
                    <a:cubicBezTo>
                      <a:pt x="8312" y="456"/>
                      <a:pt x="8406" y="346"/>
                      <a:pt x="8406" y="236"/>
                    </a:cubicBezTo>
                    <a:cubicBezTo>
                      <a:pt x="8406" y="111"/>
                      <a:pt x="8312" y="1"/>
                      <a:pt x="818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40"/>
              <p:cNvSpPr/>
              <p:nvPr/>
            </p:nvSpPr>
            <p:spPr>
              <a:xfrm>
                <a:off x="5176040" y="2287762"/>
                <a:ext cx="557594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441" extrusionOk="0">
                    <a:moveTo>
                      <a:pt x="221" y="0"/>
                    </a:moveTo>
                    <a:cubicBezTo>
                      <a:pt x="95" y="0"/>
                      <a:pt x="1" y="110"/>
                      <a:pt x="1" y="220"/>
                    </a:cubicBezTo>
                    <a:cubicBezTo>
                      <a:pt x="1" y="346"/>
                      <a:pt x="95" y="440"/>
                      <a:pt x="221" y="440"/>
                    </a:cubicBezTo>
                    <a:lnTo>
                      <a:pt x="8186" y="440"/>
                    </a:lnTo>
                    <a:cubicBezTo>
                      <a:pt x="8312" y="440"/>
                      <a:pt x="8406" y="346"/>
                      <a:pt x="8406" y="220"/>
                    </a:cubicBezTo>
                    <a:cubicBezTo>
                      <a:pt x="8406" y="95"/>
                      <a:pt x="8312" y="0"/>
                      <a:pt x="818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40"/>
              <p:cNvSpPr/>
              <p:nvPr/>
            </p:nvSpPr>
            <p:spPr>
              <a:xfrm>
                <a:off x="5176040" y="2405489"/>
                <a:ext cx="557594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441" extrusionOk="0">
                    <a:moveTo>
                      <a:pt x="221" y="1"/>
                    </a:moveTo>
                    <a:cubicBezTo>
                      <a:pt x="95" y="1"/>
                      <a:pt x="1" y="111"/>
                      <a:pt x="1" y="221"/>
                    </a:cubicBezTo>
                    <a:cubicBezTo>
                      <a:pt x="1" y="346"/>
                      <a:pt x="95" y="441"/>
                      <a:pt x="221" y="441"/>
                    </a:cubicBezTo>
                    <a:lnTo>
                      <a:pt x="8186" y="441"/>
                    </a:lnTo>
                    <a:cubicBezTo>
                      <a:pt x="8312" y="441"/>
                      <a:pt x="8406" y="346"/>
                      <a:pt x="8406" y="221"/>
                    </a:cubicBezTo>
                    <a:cubicBezTo>
                      <a:pt x="8406" y="95"/>
                      <a:pt x="8312" y="1"/>
                      <a:pt x="818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40"/>
              <p:cNvSpPr/>
              <p:nvPr/>
            </p:nvSpPr>
            <p:spPr>
              <a:xfrm>
                <a:off x="5176040" y="2464916"/>
                <a:ext cx="557594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441" extrusionOk="0">
                    <a:moveTo>
                      <a:pt x="221" y="0"/>
                    </a:moveTo>
                    <a:cubicBezTo>
                      <a:pt x="95" y="0"/>
                      <a:pt x="1" y="94"/>
                      <a:pt x="1" y="220"/>
                    </a:cubicBezTo>
                    <a:cubicBezTo>
                      <a:pt x="1" y="346"/>
                      <a:pt x="95" y="440"/>
                      <a:pt x="221" y="440"/>
                    </a:cubicBezTo>
                    <a:lnTo>
                      <a:pt x="8186" y="440"/>
                    </a:lnTo>
                    <a:cubicBezTo>
                      <a:pt x="8312" y="440"/>
                      <a:pt x="8406" y="346"/>
                      <a:pt x="8406" y="220"/>
                    </a:cubicBezTo>
                    <a:cubicBezTo>
                      <a:pt x="8406" y="94"/>
                      <a:pt x="8312" y="0"/>
                      <a:pt x="818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40"/>
              <p:cNvSpPr/>
              <p:nvPr/>
            </p:nvSpPr>
            <p:spPr>
              <a:xfrm>
                <a:off x="5176040" y="2524277"/>
                <a:ext cx="557594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441" extrusionOk="0">
                    <a:moveTo>
                      <a:pt x="221" y="1"/>
                    </a:moveTo>
                    <a:cubicBezTo>
                      <a:pt x="95" y="1"/>
                      <a:pt x="1" y="95"/>
                      <a:pt x="1" y="221"/>
                    </a:cubicBezTo>
                    <a:cubicBezTo>
                      <a:pt x="1" y="346"/>
                      <a:pt x="95" y="441"/>
                      <a:pt x="221" y="441"/>
                    </a:cubicBezTo>
                    <a:lnTo>
                      <a:pt x="8186" y="441"/>
                    </a:lnTo>
                    <a:cubicBezTo>
                      <a:pt x="8312" y="441"/>
                      <a:pt x="8406" y="346"/>
                      <a:pt x="8406" y="221"/>
                    </a:cubicBezTo>
                    <a:cubicBezTo>
                      <a:pt x="8406" y="95"/>
                      <a:pt x="8312" y="1"/>
                      <a:pt x="818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40"/>
              <p:cNvSpPr/>
              <p:nvPr/>
            </p:nvSpPr>
            <p:spPr>
              <a:xfrm>
                <a:off x="5176040" y="2582643"/>
                <a:ext cx="557594" cy="30311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457" extrusionOk="0">
                    <a:moveTo>
                      <a:pt x="221" y="0"/>
                    </a:moveTo>
                    <a:cubicBezTo>
                      <a:pt x="95" y="0"/>
                      <a:pt x="1" y="110"/>
                      <a:pt x="1" y="236"/>
                    </a:cubicBezTo>
                    <a:cubicBezTo>
                      <a:pt x="1" y="346"/>
                      <a:pt x="95" y="456"/>
                      <a:pt x="221" y="456"/>
                    </a:cubicBezTo>
                    <a:lnTo>
                      <a:pt x="8186" y="456"/>
                    </a:lnTo>
                    <a:cubicBezTo>
                      <a:pt x="8312" y="456"/>
                      <a:pt x="8406" y="346"/>
                      <a:pt x="8406" y="236"/>
                    </a:cubicBezTo>
                    <a:cubicBezTo>
                      <a:pt x="8406" y="110"/>
                      <a:pt x="8312" y="0"/>
                      <a:pt x="818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40"/>
              <p:cNvSpPr/>
              <p:nvPr/>
            </p:nvSpPr>
            <p:spPr>
              <a:xfrm>
                <a:off x="6256673" y="1833435"/>
                <a:ext cx="739855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11155" h="441" extrusionOk="0">
                    <a:moveTo>
                      <a:pt x="220" y="0"/>
                    </a:moveTo>
                    <a:cubicBezTo>
                      <a:pt x="110" y="0"/>
                      <a:pt x="0" y="95"/>
                      <a:pt x="0" y="220"/>
                    </a:cubicBezTo>
                    <a:cubicBezTo>
                      <a:pt x="0" y="346"/>
                      <a:pt x="110" y="440"/>
                      <a:pt x="236" y="440"/>
                    </a:cubicBezTo>
                    <a:lnTo>
                      <a:pt x="10935" y="440"/>
                    </a:lnTo>
                    <a:cubicBezTo>
                      <a:pt x="11045" y="440"/>
                      <a:pt x="11155" y="346"/>
                      <a:pt x="11155" y="220"/>
                    </a:cubicBezTo>
                    <a:cubicBezTo>
                      <a:pt x="11155" y="95"/>
                      <a:pt x="11045" y="0"/>
                      <a:pt x="1093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40"/>
              <p:cNvSpPr/>
              <p:nvPr/>
            </p:nvSpPr>
            <p:spPr>
              <a:xfrm>
                <a:off x="6582793" y="1905332"/>
                <a:ext cx="413735" cy="30311"/>
              </a:xfrm>
              <a:custGeom>
                <a:avLst/>
                <a:gdLst/>
                <a:ahLst/>
                <a:cxnLst/>
                <a:rect l="l" t="t" r="r" b="b"/>
                <a:pathLst>
                  <a:path w="6238" h="457" extrusionOk="0">
                    <a:moveTo>
                      <a:pt x="221" y="0"/>
                    </a:moveTo>
                    <a:cubicBezTo>
                      <a:pt x="95" y="0"/>
                      <a:pt x="1" y="110"/>
                      <a:pt x="1" y="220"/>
                    </a:cubicBezTo>
                    <a:cubicBezTo>
                      <a:pt x="1" y="346"/>
                      <a:pt x="95" y="456"/>
                      <a:pt x="221" y="456"/>
                    </a:cubicBezTo>
                    <a:lnTo>
                      <a:pt x="6018" y="456"/>
                    </a:lnTo>
                    <a:cubicBezTo>
                      <a:pt x="6128" y="456"/>
                      <a:pt x="6238" y="346"/>
                      <a:pt x="6238" y="220"/>
                    </a:cubicBezTo>
                    <a:cubicBezTo>
                      <a:pt x="6238" y="110"/>
                      <a:pt x="6128" y="0"/>
                      <a:pt x="601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40"/>
              <p:cNvSpPr/>
              <p:nvPr/>
            </p:nvSpPr>
            <p:spPr>
              <a:xfrm>
                <a:off x="6582793" y="1978289"/>
                <a:ext cx="413735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6238" h="441" extrusionOk="0">
                    <a:moveTo>
                      <a:pt x="221" y="0"/>
                    </a:moveTo>
                    <a:cubicBezTo>
                      <a:pt x="95" y="0"/>
                      <a:pt x="1" y="94"/>
                      <a:pt x="1" y="220"/>
                    </a:cubicBezTo>
                    <a:cubicBezTo>
                      <a:pt x="1" y="346"/>
                      <a:pt x="95" y="440"/>
                      <a:pt x="221" y="440"/>
                    </a:cubicBezTo>
                    <a:lnTo>
                      <a:pt x="6018" y="440"/>
                    </a:lnTo>
                    <a:cubicBezTo>
                      <a:pt x="6128" y="440"/>
                      <a:pt x="6238" y="346"/>
                      <a:pt x="6238" y="220"/>
                    </a:cubicBezTo>
                    <a:cubicBezTo>
                      <a:pt x="6238" y="94"/>
                      <a:pt x="6128" y="0"/>
                      <a:pt x="601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40"/>
              <p:cNvSpPr/>
              <p:nvPr/>
            </p:nvSpPr>
            <p:spPr>
              <a:xfrm>
                <a:off x="6256673" y="2848341"/>
                <a:ext cx="739855" cy="30311"/>
              </a:xfrm>
              <a:custGeom>
                <a:avLst/>
                <a:gdLst/>
                <a:ahLst/>
                <a:cxnLst/>
                <a:rect l="l" t="t" r="r" b="b"/>
                <a:pathLst>
                  <a:path w="11155" h="457" extrusionOk="0">
                    <a:moveTo>
                      <a:pt x="220" y="1"/>
                    </a:moveTo>
                    <a:cubicBezTo>
                      <a:pt x="110" y="1"/>
                      <a:pt x="0" y="111"/>
                      <a:pt x="0" y="221"/>
                    </a:cubicBezTo>
                    <a:cubicBezTo>
                      <a:pt x="0" y="346"/>
                      <a:pt x="110" y="456"/>
                      <a:pt x="236" y="456"/>
                    </a:cubicBezTo>
                    <a:lnTo>
                      <a:pt x="10935" y="456"/>
                    </a:lnTo>
                    <a:cubicBezTo>
                      <a:pt x="11045" y="456"/>
                      <a:pt x="11155" y="346"/>
                      <a:pt x="11155" y="221"/>
                    </a:cubicBezTo>
                    <a:cubicBezTo>
                      <a:pt x="11155" y="111"/>
                      <a:pt x="11045" y="1"/>
                      <a:pt x="1093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40"/>
              <p:cNvSpPr/>
              <p:nvPr/>
            </p:nvSpPr>
            <p:spPr>
              <a:xfrm>
                <a:off x="6582793" y="2700370"/>
                <a:ext cx="413735" cy="30311"/>
              </a:xfrm>
              <a:custGeom>
                <a:avLst/>
                <a:gdLst/>
                <a:ahLst/>
                <a:cxnLst/>
                <a:rect l="l" t="t" r="r" b="b"/>
                <a:pathLst>
                  <a:path w="6238" h="457" extrusionOk="0">
                    <a:moveTo>
                      <a:pt x="221" y="1"/>
                    </a:moveTo>
                    <a:cubicBezTo>
                      <a:pt x="95" y="1"/>
                      <a:pt x="1" y="111"/>
                      <a:pt x="1" y="221"/>
                    </a:cubicBezTo>
                    <a:cubicBezTo>
                      <a:pt x="1" y="346"/>
                      <a:pt x="95" y="456"/>
                      <a:pt x="221" y="456"/>
                    </a:cubicBezTo>
                    <a:lnTo>
                      <a:pt x="6018" y="456"/>
                    </a:lnTo>
                    <a:cubicBezTo>
                      <a:pt x="6128" y="456"/>
                      <a:pt x="6238" y="346"/>
                      <a:pt x="6238" y="221"/>
                    </a:cubicBezTo>
                    <a:cubicBezTo>
                      <a:pt x="6238" y="111"/>
                      <a:pt x="6128" y="1"/>
                      <a:pt x="60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40"/>
              <p:cNvSpPr/>
              <p:nvPr/>
            </p:nvSpPr>
            <p:spPr>
              <a:xfrm>
                <a:off x="6582793" y="2773327"/>
                <a:ext cx="413735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6238" h="441" extrusionOk="0">
                    <a:moveTo>
                      <a:pt x="221" y="1"/>
                    </a:moveTo>
                    <a:cubicBezTo>
                      <a:pt x="95" y="1"/>
                      <a:pt x="1" y="95"/>
                      <a:pt x="1" y="221"/>
                    </a:cubicBezTo>
                    <a:cubicBezTo>
                      <a:pt x="1" y="346"/>
                      <a:pt x="95" y="440"/>
                      <a:pt x="221" y="440"/>
                    </a:cubicBezTo>
                    <a:lnTo>
                      <a:pt x="6018" y="440"/>
                    </a:lnTo>
                    <a:cubicBezTo>
                      <a:pt x="6128" y="440"/>
                      <a:pt x="6238" y="346"/>
                      <a:pt x="6238" y="221"/>
                    </a:cubicBezTo>
                    <a:cubicBezTo>
                      <a:pt x="6238" y="95"/>
                      <a:pt x="6128" y="1"/>
                      <a:pt x="60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40"/>
              <p:cNvSpPr/>
              <p:nvPr/>
            </p:nvSpPr>
            <p:spPr>
              <a:xfrm>
                <a:off x="6439000" y="2110608"/>
                <a:ext cx="557528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8406" h="441" extrusionOk="0">
                    <a:moveTo>
                      <a:pt x="220" y="0"/>
                    </a:moveTo>
                    <a:cubicBezTo>
                      <a:pt x="95" y="0"/>
                      <a:pt x="1" y="95"/>
                      <a:pt x="1" y="220"/>
                    </a:cubicBezTo>
                    <a:cubicBezTo>
                      <a:pt x="1" y="346"/>
                      <a:pt x="95" y="440"/>
                      <a:pt x="220" y="440"/>
                    </a:cubicBezTo>
                    <a:lnTo>
                      <a:pt x="8186" y="440"/>
                    </a:lnTo>
                    <a:cubicBezTo>
                      <a:pt x="8296" y="440"/>
                      <a:pt x="8406" y="346"/>
                      <a:pt x="8406" y="220"/>
                    </a:cubicBezTo>
                    <a:cubicBezTo>
                      <a:pt x="8406" y="95"/>
                      <a:pt x="8312" y="0"/>
                      <a:pt x="818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40"/>
              <p:cNvSpPr/>
              <p:nvPr/>
            </p:nvSpPr>
            <p:spPr>
              <a:xfrm>
                <a:off x="6439000" y="2169968"/>
                <a:ext cx="557528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8406" h="441" extrusionOk="0">
                    <a:moveTo>
                      <a:pt x="220" y="1"/>
                    </a:moveTo>
                    <a:cubicBezTo>
                      <a:pt x="95" y="1"/>
                      <a:pt x="1" y="95"/>
                      <a:pt x="1" y="221"/>
                    </a:cubicBezTo>
                    <a:cubicBezTo>
                      <a:pt x="1" y="347"/>
                      <a:pt x="95" y="441"/>
                      <a:pt x="220" y="441"/>
                    </a:cubicBezTo>
                    <a:lnTo>
                      <a:pt x="8186" y="441"/>
                    </a:lnTo>
                    <a:cubicBezTo>
                      <a:pt x="8296" y="441"/>
                      <a:pt x="8406" y="347"/>
                      <a:pt x="8406" y="221"/>
                    </a:cubicBezTo>
                    <a:cubicBezTo>
                      <a:pt x="8406" y="95"/>
                      <a:pt x="8312" y="1"/>
                      <a:pt x="818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40"/>
              <p:cNvSpPr/>
              <p:nvPr/>
            </p:nvSpPr>
            <p:spPr>
              <a:xfrm>
                <a:off x="6439000" y="2228334"/>
                <a:ext cx="557528" cy="30311"/>
              </a:xfrm>
              <a:custGeom>
                <a:avLst/>
                <a:gdLst/>
                <a:ahLst/>
                <a:cxnLst/>
                <a:rect l="l" t="t" r="r" b="b"/>
                <a:pathLst>
                  <a:path w="8406" h="457" extrusionOk="0">
                    <a:moveTo>
                      <a:pt x="220" y="1"/>
                    </a:moveTo>
                    <a:cubicBezTo>
                      <a:pt x="95" y="1"/>
                      <a:pt x="1" y="111"/>
                      <a:pt x="1" y="236"/>
                    </a:cubicBezTo>
                    <a:cubicBezTo>
                      <a:pt x="1" y="346"/>
                      <a:pt x="95" y="456"/>
                      <a:pt x="220" y="456"/>
                    </a:cubicBezTo>
                    <a:lnTo>
                      <a:pt x="8186" y="456"/>
                    </a:lnTo>
                    <a:cubicBezTo>
                      <a:pt x="8296" y="456"/>
                      <a:pt x="8406" y="346"/>
                      <a:pt x="8406" y="236"/>
                    </a:cubicBezTo>
                    <a:cubicBezTo>
                      <a:pt x="8406" y="111"/>
                      <a:pt x="8312" y="1"/>
                      <a:pt x="818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40"/>
              <p:cNvSpPr/>
              <p:nvPr/>
            </p:nvSpPr>
            <p:spPr>
              <a:xfrm>
                <a:off x="6439000" y="2287762"/>
                <a:ext cx="557528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8406" h="441" extrusionOk="0">
                    <a:moveTo>
                      <a:pt x="220" y="0"/>
                    </a:moveTo>
                    <a:cubicBezTo>
                      <a:pt x="95" y="0"/>
                      <a:pt x="1" y="95"/>
                      <a:pt x="1" y="220"/>
                    </a:cubicBezTo>
                    <a:cubicBezTo>
                      <a:pt x="1" y="346"/>
                      <a:pt x="95" y="440"/>
                      <a:pt x="220" y="440"/>
                    </a:cubicBezTo>
                    <a:lnTo>
                      <a:pt x="8186" y="440"/>
                    </a:lnTo>
                    <a:cubicBezTo>
                      <a:pt x="8296" y="440"/>
                      <a:pt x="8406" y="346"/>
                      <a:pt x="8406" y="220"/>
                    </a:cubicBezTo>
                    <a:cubicBezTo>
                      <a:pt x="8406" y="110"/>
                      <a:pt x="8312" y="0"/>
                      <a:pt x="818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40"/>
              <p:cNvSpPr/>
              <p:nvPr/>
            </p:nvSpPr>
            <p:spPr>
              <a:xfrm>
                <a:off x="6439000" y="2405489"/>
                <a:ext cx="557528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8406" h="441" extrusionOk="0">
                    <a:moveTo>
                      <a:pt x="220" y="1"/>
                    </a:moveTo>
                    <a:cubicBezTo>
                      <a:pt x="95" y="1"/>
                      <a:pt x="1" y="95"/>
                      <a:pt x="1" y="221"/>
                    </a:cubicBezTo>
                    <a:cubicBezTo>
                      <a:pt x="1" y="346"/>
                      <a:pt x="95" y="441"/>
                      <a:pt x="220" y="441"/>
                    </a:cubicBezTo>
                    <a:lnTo>
                      <a:pt x="8186" y="441"/>
                    </a:lnTo>
                    <a:cubicBezTo>
                      <a:pt x="8296" y="441"/>
                      <a:pt x="8406" y="346"/>
                      <a:pt x="8406" y="221"/>
                    </a:cubicBezTo>
                    <a:cubicBezTo>
                      <a:pt x="8406" y="111"/>
                      <a:pt x="8312" y="1"/>
                      <a:pt x="818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40"/>
              <p:cNvSpPr/>
              <p:nvPr/>
            </p:nvSpPr>
            <p:spPr>
              <a:xfrm>
                <a:off x="6439000" y="2464916"/>
                <a:ext cx="557528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8406" h="441" extrusionOk="0">
                    <a:moveTo>
                      <a:pt x="220" y="0"/>
                    </a:moveTo>
                    <a:cubicBezTo>
                      <a:pt x="95" y="0"/>
                      <a:pt x="1" y="94"/>
                      <a:pt x="1" y="220"/>
                    </a:cubicBezTo>
                    <a:cubicBezTo>
                      <a:pt x="1" y="346"/>
                      <a:pt x="95" y="440"/>
                      <a:pt x="220" y="440"/>
                    </a:cubicBezTo>
                    <a:lnTo>
                      <a:pt x="8186" y="440"/>
                    </a:lnTo>
                    <a:cubicBezTo>
                      <a:pt x="8296" y="440"/>
                      <a:pt x="8406" y="346"/>
                      <a:pt x="8406" y="220"/>
                    </a:cubicBezTo>
                    <a:cubicBezTo>
                      <a:pt x="8406" y="94"/>
                      <a:pt x="8312" y="0"/>
                      <a:pt x="818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40"/>
              <p:cNvSpPr/>
              <p:nvPr/>
            </p:nvSpPr>
            <p:spPr>
              <a:xfrm>
                <a:off x="6439000" y="2524277"/>
                <a:ext cx="557528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8406" h="441" extrusionOk="0">
                    <a:moveTo>
                      <a:pt x="220" y="1"/>
                    </a:moveTo>
                    <a:cubicBezTo>
                      <a:pt x="95" y="1"/>
                      <a:pt x="1" y="95"/>
                      <a:pt x="1" y="221"/>
                    </a:cubicBezTo>
                    <a:cubicBezTo>
                      <a:pt x="1" y="346"/>
                      <a:pt x="95" y="441"/>
                      <a:pt x="220" y="441"/>
                    </a:cubicBezTo>
                    <a:lnTo>
                      <a:pt x="8186" y="441"/>
                    </a:lnTo>
                    <a:cubicBezTo>
                      <a:pt x="8296" y="441"/>
                      <a:pt x="8406" y="346"/>
                      <a:pt x="8406" y="221"/>
                    </a:cubicBezTo>
                    <a:cubicBezTo>
                      <a:pt x="8406" y="95"/>
                      <a:pt x="8312" y="1"/>
                      <a:pt x="818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40"/>
              <p:cNvSpPr/>
              <p:nvPr/>
            </p:nvSpPr>
            <p:spPr>
              <a:xfrm>
                <a:off x="6439000" y="2582643"/>
                <a:ext cx="557528" cy="30311"/>
              </a:xfrm>
              <a:custGeom>
                <a:avLst/>
                <a:gdLst/>
                <a:ahLst/>
                <a:cxnLst/>
                <a:rect l="l" t="t" r="r" b="b"/>
                <a:pathLst>
                  <a:path w="8406" h="457" extrusionOk="0">
                    <a:moveTo>
                      <a:pt x="220" y="0"/>
                    </a:moveTo>
                    <a:cubicBezTo>
                      <a:pt x="95" y="0"/>
                      <a:pt x="1" y="110"/>
                      <a:pt x="1" y="236"/>
                    </a:cubicBezTo>
                    <a:cubicBezTo>
                      <a:pt x="1" y="346"/>
                      <a:pt x="95" y="456"/>
                      <a:pt x="220" y="456"/>
                    </a:cubicBezTo>
                    <a:lnTo>
                      <a:pt x="8186" y="456"/>
                    </a:lnTo>
                    <a:cubicBezTo>
                      <a:pt x="8296" y="456"/>
                      <a:pt x="8406" y="346"/>
                      <a:pt x="8406" y="236"/>
                    </a:cubicBezTo>
                    <a:cubicBezTo>
                      <a:pt x="8406" y="110"/>
                      <a:pt x="8312" y="0"/>
                      <a:pt x="818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40"/>
              <p:cNvSpPr/>
              <p:nvPr/>
            </p:nvSpPr>
            <p:spPr>
              <a:xfrm>
                <a:off x="4538325" y="3443342"/>
                <a:ext cx="2809394" cy="362731"/>
              </a:xfrm>
              <a:custGeom>
                <a:avLst/>
                <a:gdLst/>
                <a:ahLst/>
                <a:cxnLst/>
                <a:rect l="l" t="t" r="r" b="b"/>
                <a:pathLst>
                  <a:path w="42358" h="5469" extrusionOk="0">
                    <a:moveTo>
                      <a:pt x="2735" y="1"/>
                    </a:moveTo>
                    <a:cubicBezTo>
                      <a:pt x="1226" y="1"/>
                      <a:pt x="1" y="1226"/>
                      <a:pt x="1" y="2734"/>
                    </a:cubicBezTo>
                    <a:cubicBezTo>
                      <a:pt x="1" y="4243"/>
                      <a:pt x="1226" y="5468"/>
                      <a:pt x="2735" y="5468"/>
                    </a:cubicBezTo>
                    <a:lnTo>
                      <a:pt x="41431" y="5468"/>
                    </a:lnTo>
                    <a:cubicBezTo>
                      <a:pt x="41933" y="5468"/>
                      <a:pt x="42357" y="5044"/>
                      <a:pt x="42357" y="4541"/>
                    </a:cubicBezTo>
                    <a:lnTo>
                      <a:pt x="42357" y="928"/>
                    </a:lnTo>
                    <a:cubicBezTo>
                      <a:pt x="42357" y="425"/>
                      <a:pt x="41933" y="1"/>
                      <a:pt x="414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40"/>
              <p:cNvSpPr/>
              <p:nvPr/>
            </p:nvSpPr>
            <p:spPr>
              <a:xfrm>
                <a:off x="4587339" y="3493351"/>
                <a:ext cx="2759319" cy="262647"/>
              </a:xfrm>
              <a:custGeom>
                <a:avLst/>
                <a:gdLst/>
                <a:ahLst/>
                <a:cxnLst/>
                <a:rect l="l" t="t" r="r" b="b"/>
                <a:pathLst>
                  <a:path w="41603" h="3960" extrusionOk="0">
                    <a:moveTo>
                      <a:pt x="2027" y="1"/>
                    </a:moveTo>
                    <a:cubicBezTo>
                      <a:pt x="911" y="1"/>
                      <a:pt x="0" y="881"/>
                      <a:pt x="0" y="1980"/>
                    </a:cubicBezTo>
                    <a:cubicBezTo>
                      <a:pt x="0" y="3080"/>
                      <a:pt x="911" y="3960"/>
                      <a:pt x="2027" y="3960"/>
                    </a:cubicBezTo>
                    <a:lnTo>
                      <a:pt x="41430" y="3960"/>
                    </a:lnTo>
                    <a:cubicBezTo>
                      <a:pt x="41524" y="3960"/>
                      <a:pt x="41603" y="3881"/>
                      <a:pt x="41603" y="3787"/>
                    </a:cubicBezTo>
                    <a:lnTo>
                      <a:pt x="41603" y="174"/>
                    </a:lnTo>
                    <a:cubicBezTo>
                      <a:pt x="41603" y="79"/>
                      <a:pt x="41524" y="1"/>
                      <a:pt x="41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40"/>
              <p:cNvSpPr/>
              <p:nvPr/>
            </p:nvSpPr>
            <p:spPr>
              <a:xfrm>
                <a:off x="4538325" y="3443342"/>
                <a:ext cx="2809394" cy="362731"/>
              </a:xfrm>
              <a:custGeom>
                <a:avLst/>
                <a:gdLst/>
                <a:ahLst/>
                <a:cxnLst/>
                <a:rect l="l" t="t" r="r" b="b"/>
                <a:pathLst>
                  <a:path w="42358" h="5469" extrusionOk="0">
                    <a:moveTo>
                      <a:pt x="2735" y="1"/>
                    </a:moveTo>
                    <a:cubicBezTo>
                      <a:pt x="1226" y="1"/>
                      <a:pt x="1" y="1226"/>
                      <a:pt x="1" y="2734"/>
                    </a:cubicBezTo>
                    <a:cubicBezTo>
                      <a:pt x="1" y="4243"/>
                      <a:pt x="1226" y="5468"/>
                      <a:pt x="2735" y="5468"/>
                    </a:cubicBezTo>
                    <a:lnTo>
                      <a:pt x="41431" y="5468"/>
                    </a:lnTo>
                    <a:cubicBezTo>
                      <a:pt x="41933" y="5468"/>
                      <a:pt x="42357" y="5044"/>
                      <a:pt x="42357" y="4541"/>
                    </a:cubicBezTo>
                    <a:lnTo>
                      <a:pt x="42357" y="928"/>
                    </a:lnTo>
                    <a:cubicBezTo>
                      <a:pt x="42357" y="425"/>
                      <a:pt x="41933" y="1"/>
                      <a:pt x="414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40"/>
              <p:cNvSpPr/>
              <p:nvPr/>
            </p:nvSpPr>
            <p:spPr>
              <a:xfrm>
                <a:off x="4587339" y="3493351"/>
                <a:ext cx="2759319" cy="262647"/>
              </a:xfrm>
              <a:custGeom>
                <a:avLst/>
                <a:gdLst/>
                <a:ahLst/>
                <a:cxnLst/>
                <a:rect l="l" t="t" r="r" b="b"/>
                <a:pathLst>
                  <a:path w="41603" h="3960" extrusionOk="0">
                    <a:moveTo>
                      <a:pt x="2027" y="1"/>
                    </a:moveTo>
                    <a:cubicBezTo>
                      <a:pt x="911" y="1"/>
                      <a:pt x="0" y="881"/>
                      <a:pt x="0" y="1980"/>
                    </a:cubicBezTo>
                    <a:cubicBezTo>
                      <a:pt x="0" y="3080"/>
                      <a:pt x="911" y="3960"/>
                      <a:pt x="2027" y="3960"/>
                    </a:cubicBezTo>
                    <a:lnTo>
                      <a:pt x="41430" y="3960"/>
                    </a:lnTo>
                    <a:cubicBezTo>
                      <a:pt x="41524" y="3960"/>
                      <a:pt x="41603" y="3881"/>
                      <a:pt x="41603" y="3787"/>
                    </a:cubicBezTo>
                    <a:lnTo>
                      <a:pt x="41603" y="174"/>
                    </a:lnTo>
                    <a:cubicBezTo>
                      <a:pt x="41603" y="79"/>
                      <a:pt x="41524" y="1"/>
                      <a:pt x="41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40"/>
              <p:cNvSpPr/>
              <p:nvPr/>
            </p:nvSpPr>
            <p:spPr>
              <a:xfrm>
                <a:off x="4597407" y="3531875"/>
                <a:ext cx="2798546" cy="16782"/>
              </a:xfrm>
              <a:custGeom>
                <a:avLst/>
                <a:gdLst/>
                <a:ahLst/>
                <a:cxnLst/>
                <a:rect l="l" t="t" r="r" b="b"/>
                <a:pathLst>
                  <a:path w="42169" h="253" extrusionOk="0">
                    <a:moveTo>
                      <a:pt x="0" y="1"/>
                    </a:moveTo>
                    <a:lnTo>
                      <a:pt x="0" y="252"/>
                    </a:lnTo>
                    <a:lnTo>
                      <a:pt x="42168" y="252"/>
                    </a:lnTo>
                    <a:lnTo>
                      <a:pt x="4216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40"/>
              <p:cNvSpPr/>
              <p:nvPr/>
            </p:nvSpPr>
            <p:spPr>
              <a:xfrm>
                <a:off x="4559075" y="3617875"/>
                <a:ext cx="2836603" cy="16701"/>
              </a:xfrm>
              <a:custGeom>
                <a:avLst/>
                <a:gdLst/>
                <a:ahLst/>
                <a:cxnLst/>
                <a:rect l="l" t="t" r="r" b="b"/>
                <a:pathLst>
                  <a:path w="42169" h="252" extrusionOk="0">
                    <a:moveTo>
                      <a:pt x="0" y="1"/>
                    </a:moveTo>
                    <a:lnTo>
                      <a:pt x="0" y="252"/>
                    </a:lnTo>
                    <a:lnTo>
                      <a:pt x="42168" y="252"/>
                    </a:lnTo>
                    <a:lnTo>
                      <a:pt x="4216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40"/>
              <p:cNvSpPr/>
              <p:nvPr/>
            </p:nvSpPr>
            <p:spPr>
              <a:xfrm>
                <a:off x="4597407" y="3696579"/>
                <a:ext cx="2798546" cy="15721"/>
              </a:xfrm>
              <a:custGeom>
                <a:avLst/>
                <a:gdLst/>
                <a:ahLst/>
                <a:cxnLst/>
                <a:rect l="l" t="t" r="r" b="b"/>
                <a:pathLst>
                  <a:path w="42169" h="237" extrusionOk="0">
                    <a:moveTo>
                      <a:pt x="0" y="0"/>
                    </a:moveTo>
                    <a:lnTo>
                      <a:pt x="0" y="236"/>
                    </a:lnTo>
                    <a:lnTo>
                      <a:pt x="42168" y="236"/>
                    </a:lnTo>
                    <a:lnTo>
                      <a:pt x="4216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40"/>
              <p:cNvSpPr/>
              <p:nvPr/>
            </p:nvSpPr>
            <p:spPr>
              <a:xfrm>
                <a:off x="6957861" y="2644259"/>
                <a:ext cx="262382" cy="233265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3517" extrusionOk="0">
                    <a:moveTo>
                      <a:pt x="1825" y="0"/>
                    </a:moveTo>
                    <a:cubicBezTo>
                      <a:pt x="862" y="0"/>
                      <a:pt x="0" y="861"/>
                      <a:pt x="237" y="1962"/>
                    </a:cubicBezTo>
                    <a:cubicBezTo>
                      <a:pt x="253" y="1978"/>
                      <a:pt x="253" y="2009"/>
                      <a:pt x="253" y="2025"/>
                    </a:cubicBezTo>
                    <a:cubicBezTo>
                      <a:pt x="614" y="3439"/>
                      <a:pt x="1478" y="3471"/>
                      <a:pt x="1478" y="3471"/>
                    </a:cubicBezTo>
                    <a:cubicBezTo>
                      <a:pt x="1478" y="3471"/>
                      <a:pt x="1727" y="3517"/>
                      <a:pt x="2057" y="3517"/>
                    </a:cubicBezTo>
                    <a:cubicBezTo>
                      <a:pt x="2799" y="3517"/>
                      <a:pt x="3956" y="3284"/>
                      <a:pt x="3662" y="1774"/>
                    </a:cubicBezTo>
                    <a:cubicBezTo>
                      <a:pt x="3521" y="1035"/>
                      <a:pt x="3175" y="580"/>
                      <a:pt x="2767" y="297"/>
                    </a:cubicBezTo>
                    <a:cubicBezTo>
                      <a:pt x="2465" y="92"/>
                      <a:pt x="2140" y="0"/>
                      <a:pt x="18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40"/>
              <p:cNvSpPr/>
              <p:nvPr/>
            </p:nvSpPr>
            <p:spPr>
              <a:xfrm>
                <a:off x="6864144" y="3553773"/>
                <a:ext cx="1424528" cy="135568"/>
              </a:xfrm>
              <a:custGeom>
                <a:avLst/>
                <a:gdLst/>
                <a:ahLst/>
                <a:cxnLst/>
                <a:rect l="l" t="t" r="r" b="b"/>
                <a:pathLst>
                  <a:path w="21478" h="2044" extrusionOk="0">
                    <a:moveTo>
                      <a:pt x="2750" y="1"/>
                    </a:moveTo>
                    <a:lnTo>
                      <a:pt x="48" y="1918"/>
                    </a:lnTo>
                    <a:cubicBezTo>
                      <a:pt x="1" y="1965"/>
                      <a:pt x="32" y="2043"/>
                      <a:pt x="95" y="2043"/>
                    </a:cubicBezTo>
                    <a:lnTo>
                      <a:pt x="18131" y="1713"/>
                    </a:lnTo>
                    <a:lnTo>
                      <a:pt x="214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40"/>
              <p:cNvSpPr/>
              <p:nvPr/>
            </p:nvSpPr>
            <p:spPr>
              <a:xfrm>
                <a:off x="6806839" y="3640261"/>
                <a:ext cx="1242135" cy="343961"/>
              </a:xfrm>
              <a:custGeom>
                <a:avLst/>
                <a:gdLst/>
                <a:ahLst/>
                <a:cxnLst/>
                <a:rect l="l" t="t" r="r" b="b"/>
                <a:pathLst>
                  <a:path w="18728" h="5186" extrusionOk="0">
                    <a:moveTo>
                      <a:pt x="2577" y="1"/>
                    </a:moveTo>
                    <a:cubicBezTo>
                      <a:pt x="1147" y="1"/>
                      <a:pt x="0" y="1164"/>
                      <a:pt x="0" y="2593"/>
                    </a:cubicBezTo>
                    <a:cubicBezTo>
                      <a:pt x="0" y="4023"/>
                      <a:pt x="1147" y="5186"/>
                      <a:pt x="2577" y="5186"/>
                    </a:cubicBezTo>
                    <a:lnTo>
                      <a:pt x="18728" y="5186"/>
                    </a:lnTo>
                    <a:lnTo>
                      <a:pt x="18728" y="2546"/>
                    </a:lnTo>
                    <a:lnTo>
                      <a:pt x="1872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40"/>
              <p:cNvSpPr/>
              <p:nvPr/>
            </p:nvSpPr>
            <p:spPr>
              <a:xfrm>
                <a:off x="8014551" y="3569426"/>
                <a:ext cx="274121" cy="387736"/>
              </a:xfrm>
              <a:custGeom>
                <a:avLst/>
                <a:gdLst/>
                <a:ahLst/>
                <a:cxnLst/>
                <a:rect l="l" t="t" r="r" b="b"/>
                <a:pathLst>
                  <a:path w="4133" h="5846" extrusionOk="0">
                    <a:moveTo>
                      <a:pt x="4132" y="1"/>
                    </a:moveTo>
                    <a:cubicBezTo>
                      <a:pt x="2923" y="503"/>
                      <a:pt x="1729" y="990"/>
                      <a:pt x="519" y="1477"/>
                    </a:cubicBezTo>
                    <a:cubicBezTo>
                      <a:pt x="330" y="1886"/>
                      <a:pt x="48" y="2609"/>
                      <a:pt x="32" y="3536"/>
                    </a:cubicBezTo>
                    <a:cubicBezTo>
                      <a:pt x="0" y="4604"/>
                      <a:pt x="315" y="5421"/>
                      <a:pt x="519" y="5845"/>
                    </a:cubicBezTo>
                    <a:lnTo>
                      <a:pt x="4132" y="4573"/>
                    </a:lnTo>
                    <a:lnTo>
                      <a:pt x="413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40"/>
              <p:cNvSpPr/>
              <p:nvPr/>
            </p:nvSpPr>
            <p:spPr>
              <a:xfrm>
                <a:off x="6831843" y="3667388"/>
                <a:ext cx="1217130" cy="289774"/>
              </a:xfrm>
              <a:custGeom>
                <a:avLst/>
                <a:gdLst/>
                <a:ahLst/>
                <a:cxnLst/>
                <a:rect l="l" t="t" r="r" b="b"/>
                <a:pathLst>
                  <a:path w="18351" h="4369" extrusionOk="0">
                    <a:moveTo>
                      <a:pt x="2184" y="0"/>
                    </a:moveTo>
                    <a:cubicBezTo>
                      <a:pt x="1037" y="0"/>
                      <a:pt x="63" y="927"/>
                      <a:pt x="32" y="2121"/>
                    </a:cubicBezTo>
                    <a:cubicBezTo>
                      <a:pt x="1" y="3347"/>
                      <a:pt x="959" y="4368"/>
                      <a:pt x="2137" y="4368"/>
                    </a:cubicBezTo>
                    <a:cubicBezTo>
                      <a:pt x="7542" y="4368"/>
                      <a:pt x="12946" y="4368"/>
                      <a:pt x="18351" y="4352"/>
                    </a:cubicBezTo>
                    <a:cubicBezTo>
                      <a:pt x="18162" y="3944"/>
                      <a:pt x="17848" y="3127"/>
                      <a:pt x="17880" y="2059"/>
                    </a:cubicBezTo>
                    <a:cubicBezTo>
                      <a:pt x="17895" y="1116"/>
                      <a:pt x="18162" y="409"/>
                      <a:pt x="183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40"/>
              <p:cNvSpPr/>
              <p:nvPr/>
            </p:nvSpPr>
            <p:spPr>
              <a:xfrm>
                <a:off x="8048907" y="3553773"/>
                <a:ext cx="239765" cy="113681"/>
              </a:xfrm>
              <a:custGeom>
                <a:avLst/>
                <a:gdLst/>
                <a:ahLst/>
                <a:cxnLst/>
                <a:rect l="l" t="t" r="r" b="b"/>
                <a:pathLst>
                  <a:path w="3615" h="1714" extrusionOk="0">
                    <a:moveTo>
                      <a:pt x="3614" y="1"/>
                    </a:moveTo>
                    <a:lnTo>
                      <a:pt x="1" y="1305"/>
                    </a:lnTo>
                    <a:lnTo>
                      <a:pt x="1" y="1713"/>
                    </a:lnTo>
                    <a:lnTo>
                      <a:pt x="3614" y="409"/>
                    </a:lnTo>
                    <a:lnTo>
                      <a:pt x="361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40"/>
              <p:cNvSpPr/>
              <p:nvPr/>
            </p:nvSpPr>
            <p:spPr>
              <a:xfrm>
                <a:off x="8048907" y="3869547"/>
                <a:ext cx="239765" cy="114676"/>
              </a:xfrm>
              <a:custGeom>
                <a:avLst/>
                <a:gdLst/>
                <a:ahLst/>
                <a:cxnLst/>
                <a:rect l="l" t="t" r="r" b="b"/>
                <a:pathLst>
                  <a:path w="3615" h="1729" extrusionOk="0">
                    <a:moveTo>
                      <a:pt x="3614" y="0"/>
                    </a:moveTo>
                    <a:lnTo>
                      <a:pt x="1" y="1320"/>
                    </a:lnTo>
                    <a:lnTo>
                      <a:pt x="1" y="1729"/>
                    </a:lnTo>
                    <a:lnTo>
                      <a:pt x="3614" y="409"/>
                    </a:lnTo>
                    <a:lnTo>
                      <a:pt x="361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40"/>
              <p:cNvSpPr/>
              <p:nvPr/>
            </p:nvSpPr>
            <p:spPr>
              <a:xfrm>
                <a:off x="6877825" y="3711175"/>
                <a:ext cx="1171219" cy="11550"/>
              </a:xfrm>
              <a:custGeom>
                <a:avLst/>
                <a:gdLst/>
                <a:ahLst/>
                <a:cxnLst/>
                <a:rect l="l" t="t" r="r" b="b"/>
                <a:pathLst>
                  <a:path w="18744" h="174" extrusionOk="0">
                    <a:moveTo>
                      <a:pt x="1" y="0"/>
                    </a:moveTo>
                    <a:lnTo>
                      <a:pt x="1" y="173"/>
                    </a:lnTo>
                    <a:lnTo>
                      <a:pt x="18744" y="173"/>
                    </a:lnTo>
                    <a:lnTo>
                      <a:pt x="187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63" name="Google Shape;463;p40"/>
              <p:cNvGrpSpPr/>
              <p:nvPr/>
            </p:nvGrpSpPr>
            <p:grpSpPr>
              <a:xfrm>
                <a:off x="4538325" y="3081738"/>
                <a:ext cx="2809394" cy="361670"/>
                <a:chOff x="4538325" y="3081738"/>
                <a:chExt cx="2809394" cy="361670"/>
              </a:xfrm>
            </p:grpSpPr>
            <p:sp>
              <p:nvSpPr>
                <p:cNvPr id="464" name="Google Shape;464;p40"/>
                <p:cNvSpPr/>
                <p:nvPr/>
              </p:nvSpPr>
              <p:spPr>
                <a:xfrm>
                  <a:off x="4538325" y="3081738"/>
                  <a:ext cx="2809394" cy="361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58" h="5453" extrusionOk="0">
                      <a:moveTo>
                        <a:pt x="2735" y="1"/>
                      </a:moveTo>
                      <a:cubicBezTo>
                        <a:pt x="1226" y="1"/>
                        <a:pt x="1" y="1226"/>
                        <a:pt x="1" y="2735"/>
                      </a:cubicBezTo>
                      <a:cubicBezTo>
                        <a:pt x="1" y="4243"/>
                        <a:pt x="1226" y="5453"/>
                        <a:pt x="2735" y="5453"/>
                      </a:cubicBezTo>
                      <a:lnTo>
                        <a:pt x="39624" y="5453"/>
                      </a:lnTo>
                      <a:cubicBezTo>
                        <a:pt x="41132" y="5453"/>
                        <a:pt x="42357" y="4243"/>
                        <a:pt x="42342" y="2735"/>
                      </a:cubicBezTo>
                      <a:cubicBezTo>
                        <a:pt x="42342" y="1226"/>
                        <a:pt x="41132" y="1"/>
                        <a:pt x="3962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5" name="Google Shape;465;p40"/>
                <p:cNvSpPr/>
                <p:nvPr/>
              </p:nvSpPr>
              <p:spPr>
                <a:xfrm>
                  <a:off x="4675883" y="3146405"/>
                  <a:ext cx="2198740" cy="2324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51" h="3504" extrusionOk="0">
                      <a:moveTo>
                        <a:pt x="1760" y="0"/>
                      </a:moveTo>
                      <a:cubicBezTo>
                        <a:pt x="786" y="0"/>
                        <a:pt x="1" y="786"/>
                        <a:pt x="1" y="1760"/>
                      </a:cubicBezTo>
                      <a:cubicBezTo>
                        <a:pt x="1" y="2718"/>
                        <a:pt x="786" y="3504"/>
                        <a:pt x="1760" y="3504"/>
                      </a:cubicBezTo>
                      <a:lnTo>
                        <a:pt x="31391" y="3504"/>
                      </a:lnTo>
                      <a:cubicBezTo>
                        <a:pt x="32365" y="3504"/>
                        <a:pt x="33151" y="2718"/>
                        <a:pt x="33151" y="1760"/>
                      </a:cubicBezTo>
                      <a:cubicBezTo>
                        <a:pt x="33151" y="786"/>
                        <a:pt x="32365" y="0"/>
                        <a:pt x="3139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466" name="Google Shape;466;p40"/>
                <p:cNvGrpSpPr/>
                <p:nvPr/>
              </p:nvGrpSpPr>
              <p:grpSpPr>
                <a:xfrm>
                  <a:off x="4614715" y="3184337"/>
                  <a:ext cx="2552542" cy="156572"/>
                  <a:chOff x="-3682704" y="3655410"/>
                  <a:chExt cx="1069307" cy="59030"/>
                </a:xfrm>
              </p:grpSpPr>
              <p:sp>
                <p:nvSpPr>
                  <p:cNvPr id="467" name="Google Shape;467;p40"/>
                  <p:cNvSpPr/>
                  <p:nvPr/>
                </p:nvSpPr>
                <p:spPr>
                  <a:xfrm>
                    <a:off x="-3668255" y="3655410"/>
                    <a:ext cx="1054858" cy="63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169" h="253" extrusionOk="0">
                        <a:moveTo>
                          <a:pt x="0" y="1"/>
                        </a:moveTo>
                        <a:lnTo>
                          <a:pt x="0" y="252"/>
                        </a:lnTo>
                        <a:lnTo>
                          <a:pt x="42168" y="252"/>
                        </a:lnTo>
                        <a:lnTo>
                          <a:pt x="42168" y="1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68" name="Google Shape;468;p40"/>
                  <p:cNvSpPr/>
                  <p:nvPr/>
                </p:nvSpPr>
                <p:spPr>
                  <a:xfrm>
                    <a:off x="-3682704" y="3683337"/>
                    <a:ext cx="1069195" cy="62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169" h="252" extrusionOk="0">
                        <a:moveTo>
                          <a:pt x="0" y="1"/>
                        </a:moveTo>
                        <a:lnTo>
                          <a:pt x="0" y="252"/>
                        </a:lnTo>
                        <a:lnTo>
                          <a:pt x="42168" y="252"/>
                        </a:lnTo>
                        <a:lnTo>
                          <a:pt x="42168" y="1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69" name="Google Shape;469;p40"/>
                  <p:cNvSpPr/>
                  <p:nvPr/>
                </p:nvSpPr>
                <p:spPr>
                  <a:xfrm>
                    <a:off x="-3668255" y="3708514"/>
                    <a:ext cx="1054858" cy="59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169" h="237" extrusionOk="0">
                        <a:moveTo>
                          <a:pt x="0" y="0"/>
                        </a:moveTo>
                        <a:lnTo>
                          <a:pt x="0" y="236"/>
                        </a:lnTo>
                        <a:lnTo>
                          <a:pt x="42168" y="236"/>
                        </a:lnTo>
                        <a:lnTo>
                          <a:pt x="42168" y="0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470" name="Google Shape;470;p40"/>
              <p:cNvSpPr/>
              <p:nvPr/>
            </p:nvSpPr>
            <p:spPr>
              <a:xfrm>
                <a:off x="6842475" y="3762225"/>
                <a:ext cx="1206504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18744" h="173" extrusionOk="0">
                    <a:moveTo>
                      <a:pt x="1" y="0"/>
                    </a:moveTo>
                    <a:lnTo>
                      <a:pt x="1" y="173"/>
                    </a:lnTo>
                    <a:lnTo>
                      <a:pt x="18744" y="173"/>
                    </a:lnTo>
                    <a:lnTo>
                      <a:pt x="187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40"/>
              <p:cNvSpPr/>
              <p:nvPr/>
            </p:nvSpPr>
            <p:spPr>
              <a:xfrm>
                <a:off x="6835550" y="3814300"/>
                <a:ext cx="1213487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18744" h="158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8744" y="158"/>
                    </a:lnTo>
                    <a:lnTo>
                      <a:pt x="1874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40"/>
              <p:cNvSpPr/>
              <p:nvPr/>
            </p:nvSpPr>
            <p:spPr>
              <a:xfrm>
                <a:off x="6851675" y="3865350"/>
                <a:ext cx="1197320" cy="11550"/>
              </a:xfrm>
              <a:custGeom>
                <a:avLst/>
                <a:gdLst/>
                <a:ahLst/>
                <a:cxnLst/>
                <a:rect l="l" t="t" r="r" b="b"/>
                <a:pathLst>
                  <a:path w="18744" h="174" extrusionOk="0">
                    <a:moveTo>
                      <a:pt x="1" y="1"/>
                    </a:moveTo>
                    <a:lnTo>
                      <a:pt x="1" y="173"/>
                    </a:lnTo>
                    <a:lnTo>
                      <a:pt x="18744" y="173"/>
                    </a:lnTo>
                    <a:lnTo>
                      <a:pt x="1874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40"/>
              <p:cNvSpPr/>
              <p:nvPr/>
            </p:nvSpPr>
            <p:spPr>
              <a:xfrm>
                <a:off x="6892723" y="3917500"/>
                <a:ext cx="1156317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18744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8744" y="157"/>
                    </a:lnTo>
                    <a:lnTo>
                      <a:pt x="187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40"/>
              <p:cNvSpPr/>
              <p:nvPr/>
            </p:nvSpPr>
            <p:spPr>
              <a:xfrm>
                <a:off x="7767556" y="3711163"/>
                <a:ext cx="147043" cy="176425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2660" extrusionOk="0">
                    <a:moveTo>
                      <a:pt x="1" y="0"/>
                    </a:moveTo>
                    <a:lnTo>
                      <a:pt x="1" y="2451"/>
                    </a:lnTo>
                    <a:cubicBezTo>
                      <a:pt x="1" y="2575"/>
                      <a:pt x="98" y="2659"/>
                      <a:pt x="208" y="2659"/>
                    </a:cubicBezTo>
                    <a:cubicBezTo>
                      <a:pt x="238" y="2659"/>
                      <a:pt x="269" y="2653"/>
                      <a:pt x="299" y="2640"/>
                    </a:cubicBezTo>
                    <a:lnTo>
                      <a:pt x="1006" y="2247"/>
                    </a:lnTo>
                    <a:cubicBezTo>
                      <a:pt x="1038" y="2231"/>
                      <a:pt x="1069" y="2223"/>
                      <a:pt x="1101" y="2223"/>
                    </a:cubicBezTo>
                    <a:cubicBezTo>
                      <a:pt x="1132" y="2223"/>
                      <a:pt x="1164" y="2231"/>
                      <a:pt x="1195" y="2247"/>
                    </a:cubicBezTo>
                    <a:lnTo>
                      <a:pt x="1918" y="2640"/>
                    </a:lnTo>
                    <a:cubicBezTo>
                      <a:pt x="1945" y="2653"/>
                      <a:pt x="1974" y="2659"/>
                      <a:pt x="2003" y="2659"/>
                    </a:cubicBezTo>
                    <a:cubicBezTo>
                      <a:pt x="2109" y="2659"/>
                      <a:pt x="2216" y="2575"/>
                      <a:pt x="2216" y="2451"/>
                    </a:cubicBezTo>
                    <a:lnTo>
                      <a:pt x="221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40"/>
              <p:cNvSpPr/>
              <p:nvPr/>
            </p:nvSpPr>
            <p:spPr>
              <a:xfrm>
                <a:off x="6574436" y="3181823"/>
                <a:ext cx="1424528" cy="135502"/>
              </a:xfrm>
              <a:custGeom>
                <a:avLst/>
                <a:gdLst/>
                <a:ahLst/>
                <a:cxnLst/>
                <a:rect l="l" t="t" r="r" b="b"/>
                <a:pathLst>
                  <a:path w="21478" h="2043" extrusionOk="0">
                    <a:moveTo>
                      <a:pt x="2750" y="0"/>
                    </a:moveTo>
                    <a:lnTo>
                      <a:pt x="48" y="1917"/>
                    </a:lnTo>
                    <a:cubicBezTo>
                      <a:pt x="1" y="1964"/>
                      <a:pt x="17" y="2043"/>
                      <a:pt x="95" y="2043"/>
                    </a:cubicBezTo>
                    <a:lnTo>
                      <a:pt x="18131" y="1728"/>
                    </a:lnTo>
                    <a:lnTo>
                      <a:pt x="214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40"/>
              <p:cNvSpPr/>
              <p:nvPr/>
            </p:nvSpPr>
            <p:spPr>
              <a:xfrm>
                <a:off x="6517131" y="3268310"/>
                <a:ext cx="1242201" cy="343895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5185" extrusionOk="0">
                    <a:moveTo>
                      <a:pt x="2577" y="0"/>
                    </a:moveTo>
                    <a:cubicBezTo>
                      <a:pt x="1148" y="0"/>
                      <a:pt x="1" y="1163"/>
                      <a:pt x="1" y="2593"/>
                    </a:cubicBezTo>
                    <a:cubicBezTo>
                      <a:pt x="1" y="4022"/>
                      <a:pt x="1148" y="5185"/>
                      <a:pt x="2577" y="5185"/>
                    </a:cubicBezTo>
                    <a:lnTo>
                      <a:pt x="18728" y="5185"/>
                    </a:lnTo>
                    <a:lnTo>
                      <a:pt x="18728" y="2561"/>
                    </a:lnTo>
                    <a:lnTo>
                      <a:pt x="187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40"/>
              <p:cNvSpPr/>
              <p:nvPr/>
            </p:nvSpPr>
            <p:spPr>
              <a:xfrm>
                <a:off x="7724843" y="3197409"/>
                <a:ext cx="274121" cy="387736"/>
              </a:xfrm>
              <a:custGeom>
                <a:avLst/>
                <a:gdLst/>
                <a:ahLst/>
                <a:cxnLst/>
                <a:rect l="l" t="t" r="r" b="b"/>
                <a:pathLst>
                  <a:path w="4133" h="5846" extrusionOk="0">
                    <a:moveTo>
                      <a:pt x="4133" y="1"/>
                    </a:moveTo>
                    <a:cubicBezTo>
                      <a:pt x="2923" y="504"/>
                      <a:pt x="1729" y="991"/>
                      <a:pt x="519" y="1493"/>
                    </a:cubicBezTo>
                    <a:cubicBezTo>
                      <a:pt x="331" y="1886"/>
                      <a:pt x="48" y="2609"/>
                      <a:pt x="32" y="3536"/>
                    </a:cubicBezTo>
                    <a:cubicBezTo>
                      <a:pt x="1" y="4620"/>
                      <a:pt x="315" y="5437"/>
                      <a:pt x="519" y="5845"/>
                    </a:cubicBezTo>
                    <a:lnTo>
                      <a:pt x="4133" y="4573"/>
                    </a:lnTo>
                    <a:lnTo>
                      <a:pt x="413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40"/>
              <p:cNvSpPr/>
              <p:nvPr/>
            </p:nvSpPr>
            <p:spPr>
              <a:xfrm>
                <a:off x="6542136" y="3296432"/>
                <a:ext cx="1217196" cy="288713"/>
              </a:xfrm>
              <a:custGeom>
                <a:avLst/>
                <a:gdLst/>
                <a:ahLst/>
                <a:cxnLst/>
                <a:rect l="l" t="t" r="r" b="b"/>
                <a:pathLst>
                  <a:path w="18352" h="4353" extrusionOk="0">
                    <a:moveTo>
                      <a:pt x="2185" y="0"/>
                    </a:moveTo>
                    <a:cubicBezTo>
                      <a:pt x="1038" y="0"/>
                      <a:pt x="64" y="927"/>
                      <a:pt x="32" y="2106"/>
                    </a:cubicBezTo>
                    <a:cubicBezTo>
                      <a:pt x="1" y="3331"/>
                      <a:pt x="959" y="4352"/>
                      <a:pt x="2138" y="4352"/>
                    </a:cubicBezTo>
                    <a:lnTo>
                      <a:pt x="18351" y="4352"/>
                    </a:lnTo>
                    <a:cubicBezTo>
                      <a:pt x="18163" y="3944"/>
                      <a:pt x="17849" y="3111"/>
                      <a:pt x="17880" y="2043"/>
                    </a:cubicBezTo>
                    <a:cubicBezTo>
                      <a:pt x="17896" y="1116"/>
                      <a:pt x="18163" y="393"/>
                      <a:pt x="183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40"/>
              <p:cNvSpPr/>
              <p:nvPr/>
            </p:nvSpPr>
            <p:spPr>
              <a:xfrm>
                <a:off x="7759266" y="3497530"/>
                <a:ext cx="239699" cy="114676"/>
              </a:xfrm>
              <a:custGeom>
                <a:avLst/>
                <a:gdLst/>
                <a:ahLst/>
                <a:cxnLst/>
                <a:rect l="l" t="t" r="r" b="b"/>
                <a:pathLst>
                  <a:path w="3614" h="1729" extrusionOk="0">
                    <a:moveTo>
                      <a:pt x="3614" y="1"/>
                    </a:moveTo>
                    <a:lnTo>
                      <a:pt x="0" y="1320"/>
                    </a:lnTo>
                    <a:lnTo>
                      <a:pt x="0" y="1729"/>
                    </a:lnTo>
                    <a:lnTo>
                      <a:pt x="3614" y="409"/>
                    </a:lnTo>
                    <a:lnTo>
                      <a:pt x="361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40"/>
              <p:cNvSpPr/>
              <p:nvPr/>
            </p:nvSpPr>
            <p:spPr>
              <a:xfrm>
                <a:off x="6588050" y="3339150"/>
                <a:ext cx="1171219" cy="11550"/>
              </a:xfrm>
              <a:custGeom>
                <a:avLst/>
                <a:gdLst/>
                <a:ahLst/>
                <a:cxnLst/>
                <a:rect l="l" t="t" r="r" b="b"/>
                <a:pathLst>
                  <a:path w="18744" h="174" extrusionOk="0">
                    <a:moveTo>
                      <a:pt x="0" y="1"/>
                    </a:moveTo>
                    <a:lnTo>
                      <a:pt x="0" y="173"/>
                    </a:lnTo>
                    <a:lnTo>
                      <a:pt x="18743" y="173"/>
                    </a:lnTo>
                    <a:lnTo>
                      <a:pt x="1874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40"/>
              <p:cNvSpPr/>
              <p:nvPr/>
            </p:nvSpPr>
            <p:spPr>
              <a:xfrm>
                <a:off x="6552775" y="3390225"/>
                <a:ext cx="1206504" cy="11550"/>
              </a:xfrm>
              <a:custGeom>
                <a:avLst/>
                <a:gdLst/>
                <a:ahLst/>
                <a:cxnLst/>
                <a:rect l="l" t="t" r="r" b="b"/>
                <a:pathLst>
                  <a:path w="18744" h="174" extrusionOk="0">
                    <a:moveTo>
                      <a:pt x="0" y="0"/>
                    </a:moveTo>
                    <a:lnTo>
                      <a:pt x="0" y="173"/>
                    </a:lnTo>
                    <a:lnTo>
                      <a:pt x="18743" y="173"/>
                    </a:lnTo>
                    <a:lnTo>
                      <a:pt x="1874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40"/>
              <p:cNvSpPr/>
              <p:nvPr/>
            </p:nvSpPr>
            <p:spPr>
              <a:xfrm>
                <a:off x="6546800" y="3442525"/>
                <a:ext cx="1227170" cy="11301"/>
              </a:xfrm>
              <a:custGeom>
                <a:avLst/>
                <a:gdLst/>
                <a:ahLst/>
                <a:cxnLst/>
                <a:rect l="l" t="t" r="r" b="b"/>
                <a:pathLst>
                  <a:path w="18744" h="174" extrusionOk="0">
                    <a:moveTo>
                      <a:pt x="0" y="1"/>
                    </a:moveTo>
                    <a:lnTo>
                      <a:pt x="0" y="174"/>
                    </a:lnTo>
                    <a:lnTo>
                      <a:pt x="18743" y="174"/>
                    </a:lnTo>
                    <a:lnTo>
                      <a:pt x="1874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40"/>
              <p:cNvSpPr/>
              <p:nvPr/>
            </p:nvSpPr>
            <p:spPr>
              <a:xfrm>
                <a:off x="6556725" y="3493325"/>
                <a:ext cx="1202521" cy="11550"/>
              </a:xfrm>
              <a:custGeom>
                <a:avLst/>
                <a:gdLst/>
                <a:ahLst/>
                <a:cxnLst/>
                <a:rect l="l" t="t" r="r" b="b"/>
                <a:pathLst>
                  <a:path w="18744" h="174" extrusionOk="0">
                    <a:moveTo>
                      <a:pt x="0" y="1"/>
                    </a:moveTo>
                    <a:lnTo>
                      <a:pt x="0" y="174"/>
                    </a:lnTo>
                    <a:lnTo>
                      <a:pt x="18743" y="174"/>
                    </a:lnTo>
                    <a:lnTo>
                      <a:pt x="1874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40"/>
              <p:cNvSpPr/>
              <p:nvPr/>
            </p:nvSpPr>
            <p:spPr>
              <a:xfrm>
                <a:off x="6602975" y="3545475"/>
                <a:ext cx="1156317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18744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8743" y="157"/>
                    </a:lnTo>
                    <a:lnTo>
                      <a:pt x="1874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40"/>
              <p:cNvSpPr/>
              <p:nvPr/>
            </p:nvSpPr>
            <p:spPr>
              <a:xfrm>
                <a:off x="7477915" y="3339146"/>
                <a:ext cx="146976" cy="176425"/>
              </a:xfrm>
              <a:custGeom>
                <a:avLst/>
                <a:gdLst/>
                <a:ahLst/>
                <a:cxnLst/>
                <a:rect l="l" t="t" r="r" b="b"/>
                <a:pathLst>
                  <a:path w="2216" h="2660" extrusionOk="0">
                    <a:moveTo>
                      <a:pt x="205" y="1"/>
                    </a:moveTo>
                    <a:cubicBezTo>
                      <a:pt x="95" y="1"/>
                      <a:pt x="0" y="95"/>
                      <a:pt x="0" y="205"/>
                    </a:cubicBezTo>
                    <a:lnTo>
                      <a:pt x="0" y="2467"/>
                    </a:lnTo>
                    <a:cubicBezTo>
                      <a:pt x="0" y="2578"/>
                      <a:pt x="97" y="2660"/>
                      <a:pt x="207" y="2660"/>
                    </a:cubicBezTo>
                    <a:cubicBezTo>
                      <a:pt x="237" y="2660"/>
                      <a:pt x="268" y="2654"/>
                      <a:pt x="299" y="2640"/>
                    </a:cubicBezTo>
                    <a:lnTo>
                      <a:pt x="1006" y="2247"/>
                    </a:lnTo>
                    <a:cubicBezTo>
                      <a:pt x="1037" y="2231"/>
                      <a:pt x="1069" y="2224"/>
                      <a:pt x="1100" y="2224"/>
                    </a:cubicBezTo>
                    <a:cubicBezTo>
                      <a:pt x="1132" y="2224"/>
                      <a:pt x="1163" y="2231"/>
                      <a:pt x="1194" y="2247"/>
                    </a:cubicBezTo>
                    <a:lnTo>
                      <a:pt x="1917" y="2640"/>
                    </a:lnTo>
                    <a:cubicBezTo>
                      <a:pt x="1944" y="2654"/>
                      <a:pt x="1974" y="2660"/>
                      <a:pt x="2003" y="2660"/>
                    </a:cubicBezTo>
                    <a:cubicBezTo>
                      <a:pt x="2109" y="2660"/>
                      <a:pt x="2216" y="2578"/>
                      <a:pt x="2216" y="2467"/>
                    </a:cubicBezTo>
                    <a:lnTo>
                      <a:pt x="2216" y="205"/>
                    </a:lnTo>
                    <a:cubicBezTo>
                      <a:pt x="2216" y="95"/>
                      <a:pt x="2121" y="1"/>
                      <a:pt x="20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40"/>
              <p:cNvSpPr/>
              <p:nvPr/>
            </p:nvSpPr>
            <p:spPr>
              <a:xfrm>
                <a:off x="7760261" y="3181823"/>
                <a:ext cx="239765" cy="114676"/>
              </a:xfrm>
              <a:custGeom>
                <a:avLst/>
                <a:gdLst/>
                <a:ahLst/>
                <a:cxnLst/>
                <a:rect l="l" t="t" r="r" b="b"/>
                <a:pathLst>
                  <a:path w="3615" h="1729" extrusionOk="0">
                    <a:moveTo>
                      <a:pt x="3614" y="0"/>
                    </a:moveTo>
                    <a:lnTo>
                      <a:pt x="1" y="1304"/>
                    </a:lnTo>
                    <a:lnTo>
                      <a:pt x="1" y="1728"/>
                    </a:lnTo>
                    <a:lnTo>
                      <a:pt x="3614" y="409"/>
                    </a:lnTo>
                    <a:lnTo>
                      <a:pt x="361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40"/>
              <p:cNvSpPr/>
              <p:nvPr/>
            </p:nvSpPr>
            <p:spPr>
              <a:xfrm>
                <a:off x="7287231" y="2541985"/>
                <a:ext cx="553349" cy="665903"/>
              </a:xfrm>
              <a:custGeom>
                <a:avLst/>
                <a:gdLst/>
                <a:ahLst/>
                <a:cxnLst/>
                <a:rect l="l" t="t" r="r" b="b"/>
                <a:pathLst>
                  <a:path w="8343" h="10040" extrusionOk="0">
                    <a:moveTo>
                      <a:pt x="864" y="1"/>
                    </a:moveTo>
                    <a:cubicBezTo>
                      <a:pt x="393" y="1"/>
                      <a:pt x="0" y="378"/>
                      <a:pt x="0" y="865"/>
                    </a:cubicBezTo>
                    <a:lnTo>
                      <a:pt x="0" y="7825"/>
                    </a:lnTo>
                    <a:cubicBezTo>
                      <a:pt x="0" y="9050"/>
                      <a:pt x="990" y="10040"/>
                      <a:pt x="2215" y="10040"/>
                    </a:cubicBezTo>
                    <a:lnTo>
                      <a:pt x="6127" y="10040"/>
                    </a:lnTo>
                    <a:cubicBezTo>
                      <a:pt x="7353" y="10040"/>
                      <a:pt x="8343" y="9050"/>
                      <a:pt x="8343" y="7825"/>
                    </a:cubicBezTo>
                    <a:lnTo>
                      <a:pt x="8343" y="865"/>
                    </a:lnTo>
                    <a:cubicBezTo>
                      <a:pt x="8343" y="378"/>
                      <a:pt x="7950" y="1"/>
                      <a:pt x="74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40"/>
              <p:cNvSpPr/>
              <p:nvPr/>
            </p:nvSpPr>
            <p:spPr>
              <a:xfrm>
                <a:off x="7739435" y="2582643"/>
                <a:ext cx="328309" cy="564824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16" fill="none" extrusionOk="0">
                    <a:moveTo>
                      <a:pt x="802" y="8516"/>
                    </a:moveTo>
                    <a:cubicBezTo>
                      <a:pt x="928" y="6788"/>
                      <a:pt x="4950" y="6269"/>
                      <a:pt x="4651" y="3127"/>
                    </a:cubicBezTo>
                    <a:cubicBezTo>
                      <a:pt x="4353" y="0"/>
                      <a:pt x="1" y="1116"/>
                      <a:pt x="1" y="1116"/>
                    </a:cubicBezTo>
                  </a:path>
                </a:pathLst>
              </a:custGeom>
              <a:noFill/>
              <a:ln w="33375" cap="rnd" cmpd="sng">
                <a:solidFill>
                  <a:schemeClr val="accent5"/>
                </a:solidFill>
                <a:prstDash val="solid"/>
                <a:miter lim="1571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40"/>
              <p:cNvSpPr/>
              <p:nvPr/>
            </p:nvSpPr>
            <p:spPr>
              <a:xfrm>
                <a:off x="4979121" y="4047696"/>
                <a:ext cx="194797" cy="127609"/>
              </a:xfrm>
              <a:custGeom>
                <a:avLst/>
                <a:gdLst/>
                <a:ahLst/>
                <a:cxnLst/>
                <a:rect l="l" t="t" r="r" b="b"/>
                <a:pathLst>
                  <a:path w="2937" h="1924" extrusionOk="0">
                    <a:moveTo>
                      <a:pt x="660" y="1"/>
                    </a:moveTo>
                    <a:cubicBezTo>
                      <a:pt x="660" y="1"/>
                      <a:pt x="1" y="519"/>
                      <a:pt x="409" y="896"/>
                    </a:cubicBezTo>
                    <a:cubicBezTo>
                      <a:pt x="818" y="1258"/>
                      <a:pt x="1053" y="1211"/>
                      <a:pt x="1587" y="1729"/>
                    </a:cubicBezTo>
                    <a:cubicBezTo>
                      <a:pt x="1729" y="1866"/>
                      <a:pt x="1924" y="1924"/>
                      <a:pt x="2111" y="1924"/>
                    </a:cubicBezTo>
                    <a:cubicBezTo>
                      <a:pt x="2544" y="1924"/>
                      <a:pt x="2936" y="1614"/>
                      <a:pt x="2530" y="1274"/>
                    </a:cubicBezTo>
                    <a:cubicBezTo>
                      <a:pt x="1823" y="676"/>
                      <a:pt x="1273" y="362"/>
                      <a:pt x="1273" y="362"/>
                    </a:cubicBezTo>
                    <a:cubicBezTo>
                      <a:pt x="1273" y="362"/>
                      <a:pt x="1217" y="377"/>
                      <a:pt x="1137" y="377"/>
                    </a:cubicBezTo>
                    <a:cubicBezTo>
                      <a:pt x="983" y="377"/>
                      <a:pt x="743" y="322"/>
                      <a:pt x="6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40"/>
              <p:cNvSpPr/>
              <p:nvPr/>
            </p:nvSpPr>
            <p:spPr>
              <a:xfrm>
                <a:off x="4999947" y="3990391"/>
                <a:ext cx="116798" cy="133247"/>
              </a:xfrm>
              <a:custGeom>
                <a:avLst/>
                <a:gdLst/>
                <a:ahLst/>
                <a:cxnLst/>
                <a:rect l="l" t="t" r="r" b="b"/>
                <a:pathLst>
                  <a:path w="1761" h="2009" extrusionOk="0">
                    <a:moveTo>
                      <a:pt x="582" y="1"/>
                    </a:moveTo>
                    <a:lnTo>
                      <a:pt x="346" y="881"/>
                    </a:lnTo>
                    <a:cubicBezTo>
                      <a:pt x="284" y="975"/>
                      <a:pt x="1" y="1556"/>
                      <a:pt x="865" y="1886"/>
                    </a:cubicBezTo>
                    <a:cubicBezTo>
                      <a:pt x="1102" y="1975"/>
                      <a:pt x="1266" y="2009"/>
                      <a:pt x="1377" y="2009"/>
                    </a:cubicBezTo>
                    <a:cubicBezTo>
                      <a:pt x="1761" y="2009"/>
                      <a:pt x="1525" y="1603"/>
                      <a:pt x="1525" y="1603"/>
                    </a:cubicBezTo>
                    <a:lnTo>
                      <a:pt x="959" y="1195"/>
                    </a:lnTo>
                    <a:lnTo>
                      <a:pt x="943" y="1179"/>
                    </a:lnTo>
                    <a:lnTo>
                      <a:pt x="1163" y="221"/>
                    </a:lnTo>
                    <a:lnTo>
                      <a:pt x="5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40"/>
              <p:cNvSpPr/>
              <p:nvPr/>
            </p:nvSpPr>
            <p:spPr>
              <a:xfrm>
                <a:off x="4893495" y="3190909"/>
                <a:ext cx="350395" cy="837088"/>
              </a:xfrm>
              <a:custGeom>
                <a:avLst/>
                <a:gdLst/>
                <a:ahLst/>
                <a:cxnLst/>
                <a:rect l="l" t="t" r="r" b="b"/>
                <a:pathLst>
                  <a:path w="5283" h="12621" extrusionOk="0">
                    <a:moveTo>
                      <a:pt x="1604" y="1"/>
                    </a:moveTo>
                    <a:cubicBezTo>
                      <a:pt x="205" y="1"/>
                      <a:pt x="1" y="1996"/>
                      <a:pt x="726" y="2063"/>
                    </a:cubicBezTo>
                    <a:cubicBezTo>
                      <a:pt x="1134" y="2094"/>
                      <a:pt x="3271" y="6933"/>
                      <a:pt x="3271" y="6933"/>
                    </a:cubicBezTo>
                    <a:cubicBezTo>
                      <a:pt x="2376" y="10374"/>
                      <a:pt x="1983" y="12526"/>
                      <a:pt x="1983" y="12526"/>
                    </a:cubicBezTo>
                    <a:lnTo>
                      <a:pt x="2706" y="12620"/>
                    </a:lnTo>
                    <a:cubicBezTo>
                      <a:pt x="2706" y="12620"/>
                      <a:pt x="3962" y="8913"/>
                      <a:pt x="4622" y="7232"/>
                    </a:cubicBezTo>
                    <a:cubicBezTo>
                      <a:pt x="5282" y="5535"/>
                      <a:pt x="2423" y="193"/>
                      <a:pt x="2423" y="193"/>
                    </a:cubicBezTo>
                    <a:cubicBezTo>
                      <a:pt x="2114" y="58"/>
                      <a:pt x="1842" y="1"/>
                      <a:pt x="16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40"/>
              <p:cNvSpPr/>
              <p:nvPr/>
            </p:nvSpPr>
            <p:spPr>
              <a:xfrm>
                <a:off x="4868690" y="4021696"/>
                <a:ext cx="72957" cy="135502"/>
              </a:xfrm>
              <a:custGeom>
                <a:avLst/>
                <a:gdLst/>
                <a:ahLst/>
                <a:cxnLst/>
                <a:rect l="l" t="t" r="r" b="b"/>
                <a:pathLst>
                  <a:path w="1100" h="2043" extrusionOk="0">
                    <a:moveTo>
                      <a:pt x="896" y="0"/>
                    </a:moveTo>
                    <a:lnTo>
                      <a:pt x="377" y="189"/>
                    </a:lnTo>
                    <a:lnTo>
                      <a:pt x="220" y="550"/>
                    </a:lnTo>
                    <a:lnTo>
                      <a:pt x="0" y="1508"/>
                    </a:lnTo>
                    <a:lnTo>
                      <a:pt x="550" y="2043"/>
                    </a:lnTo>
                    <a:lnTo>
                      <a:pt x="1100" y="1587"/>
                    </a:lnTo>
                    <a:lnTo>
                      <a:pt x="1100" y="550"/>
                    </a:lnTo>
                    <a:lnTo>
                      <a:pt x="89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40"/>
              <p:cNvSpPr/>
              <p:nvPr/>
            </p:nvSpPr>
            <p:spPr>
              <a:xfrm>
                <a:off x="4796793" y="3201588"/>
                <a:ext cx="173042" cy="856654"/>
              </a:xfrm>
              <a:custGeom>
                <a:avLst/>
                <a:gdLst/>
                <a:ahLst/>
                <a:cxnLst/>
                <a:rect l="l" t="t" r="r" b="b"/>
                <a:pathLst>
                  <a:path w="2609" h="12916" extrusionOk="0">
                    <a:moveTo>
                      <a:pt x="1147" y="1"/>
                    </a:moveTo>
                    <a:cubicBezTo>
                      <a:pt x="1147" y="1"/>
                      <a:pt x="0" y="2106"/>
                      <a:pt x="377" y="3206"/>
                    </a:cubicBezTo>
                    <a:cubicBezTo>
                      <a:pt x="754" y="4305"/>
                      <a:pt x="1398" y="12459"/>
                      <a:pt x="1398" y="12459"/>
                    </a:cubicBezTo>
                    <a:lnTo>
                      <a:pt x="2184" y="12915"/>
                    </a:lnTo>
                    <a:lnTo>
                      <a:pt x="2608" y="2876"/>
                    </a:lnTo>
                    <a:lnTo>
                      <a:pt x="2561" y="16"/>
                    </a:lnTo>
                    <a:lnTo>
                      <a:pt x="114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40"/>
              <p:cNvSpPr/>
              <p:nvPr/>
            </p:nvSpPr>
            <p:spPr>
              <a:xfrm>
                <a:off x="4846802" y="4058175"/>
                <a:ext cx="111293" cy="124625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1879" extrusionOk="0">
                    <a:moveTo>
                      <a:pt x="1430" y="0"/>
                    </a:moveTo>
                    <a:cubicBezTo>
                      <a:pt x="1430" y="0"/>
                      <a:pt x="1508" y="1021"/>
                      <a:pt x="896" y="1053"/>
                    </a:cubicBezTo>
                    <a:cubicBezTo>
                      <a:pt x="886" y="1053"/>
                      <a:pt x="877" y="1053"/>
                      <a:pt x="868" y="1053"/>
                    </a:cubicBezTo>
                    <a:cubicBezTo>
                      <a:pt x="245" y="1053"/>
                      <a:pt x="550" y="0"/>
                      <a:pt x="550" y="0"/>
                    </a:cubicBezTo>
                    <a:lnTo>
                      <a:pt x="550" y="0"/>
                    </a:lnTo>
                    <a:cubicBezTo>
                      <a:pt x="550" y="1"/>
                      <a:pt x="0" y="1728"/>
                      <a:pt x="833" y="1870"/>
                    </a:cubicBezTo>
                    <a:cubicBezTo>
                      <a:pt x="865" y="1875"/>
                      <a:pt x="896" y="1878"/>
                      <a:pt x="925" y="1878"/>
                    </a:cubicBezTo>
                    <a:cubicBezTo>
                      <a:pt x="1677" y="1878"/>
                      <a:pt x="1430" y="0"/>
                      <a:pt x="14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40"/>
              <p:cNvSpPr/>
              <p:nvPr/>
            </p:nvSpPr>
            <p:spPr>
              <a:xfrm>
                <a:off x="4359778" y="2615739"/>
                <a:ext cx="628761" cy="562900"/>
              </a:xfrm>
              <a:custGeom>
                <a:avLst/>
                <a:gdLst/>
                <a:ahLst/>
                <a:cxnLst/>
                <a:rect l="l" t="t" r="r" b="b"/>
                <a:pathLst>
                  <a:path w="9480" h="8487" extrusionOk="0">
                    <a:moveTo>
                      <a:pt x="8492" y="1"/>
                    </a:moveTo>
                    <a:cubicBezTo>
                      <a:pt x="8355" y="1"/>
                      <a:pt x="8216" y="57"/>
                      <a:pt x="8113" y="177"/>
                    </a:cubicBezTo>
                    <a:cubicBezTo>
                      <a:pt x="7610" y="798"/>
                      <a:pt x="6648" y="1601"/>
                      <a:pt x="5121" y="1601"/>
                    </a:cubicBezTo>
                    <a:cubicBezTo>
                      <a:pt x="5026" y="1601"/>
                      <a:pt x="4929" y="1597"/>
                      <a:pt x="4830" y="1591"/>
                    </a:cubicBezTo>
                    <a:cubicBezTo>
                      <a:pt x="4760" y="1586"/>
                      <a:pt x="4690" y="1584"/>
                      <a:pt x="4621" y="1584"/>
                    </a:cubicBezTo>
                    <a:cubicBezTo>
                      <a:pt x="2002" y="1584"/>
                      <a:pt x="1" y="4989"/>
                      <a:pt x="2756" y="6336"/>
                    </a:cubicBezTo>
                    <a:cubicBezTo>
                      <a:pt x="2756" y="6336"/>
                      <a:pt x="2244" y="8487"/>
                      <a:pt x="4337" y="8487"/>
                    </a:cubicBezTo>
                    <a:cubicBezTo>
                      <a:pt x="4534" y="8487"/>
                      <a:pt x="4755" y="8467"/>
                      <a:pt x="5002" y="8425"/>
                    </a:cubicBezTo>
                    <a:cubicBezTo>
                      <a:pt x="7500" y="8001"/>
                      <a:pt x="9480" y="2942"/>
                      <a:pt x="8977" y="397"/>
                    </a:cubicBezTo>
                    <a:cubicBezTo>
                      <a:pt x="8929" y="145"/>
                      <a:pt x="8713" y="1"/>
                      <a:pt x="8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40"/>
              <p:cNvSpPr/>
              <p:nvPr/>
            </p:nvSpPr>
            <p:spPr>
              <a:xfrm>
                <a:off x="4976600" y="2825326"/>
                <a:ext cx="339186" cy="284136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4284" extrusionOk="0">
                    <a:moveTo>
                      <a:pt x="259" y="1"/>
                    </a:moveTo>
                    <a:cubicBezTo>
                      <a:pt x="112" y="1"/>
                      <a:pt x="0" y="148"/>
                      <a:pt x="39" y="646"/>
                    </a:cubicBezTo>
                    <a:cubicBezTo>
                      <a:pt x="117" y="1667"/>
                      <a:pt x="1892" y="3600"/>
                      <a:pt x="2458" y="4197"/>
                    </a:cubicBezTo>
                    <a:cubicBezTo>
                      <a:pt x="2509" y="4257"/>
                      <a:pt x="2583" y="4284"/>
                      <a:pt x="2658" y="4284"/>
                    </a:cubicBezTo>
                    <a:cubicBezTo>
                      <a:pt x="2721" y="4284"/>
                      <a:pt x="2785" y="4264"/>
                      <a:pt x="2835" y="4228"/>
                    </a:cubicBezTo>
                    <a:lnTo>
                      <a:pt x="5113" y="2359"/>
                    </a:lnTo>
                    <a:lnTo>
                      <a:pt x="4736" y="1840"/>
                    </a:lnTo>
                    <a:lnTo>
                      <a:pt x="2631" y="3380"/>
                    </a:lnTo>
                    <a:cubicBezTo>
                      <a:pt x="2002" y="960"/>
                      <a:pt x="761" y="316"/>
                      <a:pt x="761" y="316"/>
                    </a:cubicBezTo>
                    <a:cubicBezTo>
                      <a:pt x="761" y="316"/>
                      <a:pt x="473" y="1"/>
                      <a:pt x="2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40"/>
              <p:cNvSpPr/>
              <p:nvPr/>
            </p:nvSpPr>
            <p:spPr>
              <a:xfrm>
                <a:off x="4979121" y="2852519"/>
                <a:ext cx="336666" cy="256943"/>
              </a:xfrm>
              <a:custGeom>
                <a:avLst/>
                <a:gdLst/>
                <a:ahLst/>
                <a:cxnLst/>
                <a:rect l="l" t="t" r="r" b="b"/>
                <a:pathLst>
                  <a:path w="5076" h="3874" extrusionOk="0">
                    <a:moveTo>
                      <a:pt x="1" y="1"/>
                    </a:moveTo>
                    <a:cubicBezTo>
                      <a:pt x="1" y="66"/>
                      <a:pt x="1" y="142"/>
                      <a:pt x="1" y="236"/>
                    </a:cubicBezTo>
                    <a:cubicBezTo>
                      <a:pt x="79" y="1257"/>
                      <a:pt x="1854" y="3190"/>
                      <a:pt x="2420" y="3787"/>
                    </a:cubicBezTo>
                    <a:cubicBezTo>
                      <a:pt x="2471" y="3847"/>
                      <a:pt x="2545" y="3874"/>
                      <a:pt x="2620" y="3874"/>
                    </a:cubicBezTo>
                    <a:cubicBezTo>
                      <a:pt x="2683" y="3874"/>
                      <a:pt x="2747" y="3854"/>
                      <a:pt x="2797" y="3818"/>
                    </a:cubicBezTo>
                    <a:lnTo>
                      <a:pt x="5075" y="1949"/>
                    </a:lnTo>
                    <a:lnTo>
                      <a:pt x="4981" y="1807"/>
                    </a:lnTo>
                    <a:lnTo>
                      <a:pt x="2797" y="3583"/>
                    </a:lnTo>
                    <a:cubicBezTo>
                      <a:pt x="2744" y="3628"/>
                      <a:pt x="2677" y="3652"/>
                      <a:pt x="2611" y="3652"/>
                    </a:cubicBezTo>
                    <a:cubicBezTo>
                      <a:pt x="2539" y="3652"/>
                      <a:pt x="2469" y="3624"/>
                      <a:pt x="2420" y="3567"/>
                    </a:cubicBezTo>
                    <a:cubicBezTo>
                      <a:pt x="1854" y="2970"/>
                      <a:pt x="79" y="1038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40"/>
              <p:cNvSpPr/>
              <p:nvPr/>
            </p:nvSpPr>
            <p:spPr>
              <a:xfrm>
                <a:off x="5274002" y="2958042"/>
                <a:ext cx="32831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495" h="268" extrusionOk="0">
                    <a:moveTo>
                      <a:pt x="219" y="0"/>
                    </a:moveTo>
                    <a:cubicBezTo>
                      <a:pt x="107" y="0"/>
                      <a:pt x="1" y="28"/>
                      <a:pt x="1" y="28"/>
                    </a:cubicBezTo>
                    <a:lnTo>
                      <a:pt x="1" y="232"/>
                    </a:lnTo>
                    <a:cubicBezTo>
                      <a:pt x="1" y="232"/>
                      <a:pt x="148" y="268"/>
                      <a:pt x="279" y="268"/>
                    </a:cubicBezTo>
                    <a:cubicBezTo>
                      <a:pt x="393" y="268"/>
                      <a:pt x="494" y="240"/>
                      <a:pt x="472" y="138"/>
                    </a:cubicBezTo>
                    <a:cubicBezTo>
                      <a:pt x="449" y="28"/>
                      <a:pt x="331" y="0"/>
                      <a:pt x="21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40"/>
              <p:cNvSpPr/>
              <p:nvPr/>
            </p:nvSpPr>
            <p:spPr>
              <a:xfrm>
                <a:off x="4928103" y="2701571"/>
                <a:ext cx="172976" cy="167537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2526" extrusionOk="0">
                    <a:moveTo>
                      <a:pt x="1845" y="0"/>
                    </a:moveTo>
                    <a:cubicBezTo>
                      <a:pt x="1067" y="0"/>
                      <a:pt x="1" y="2045"/>
                      <a:pt x="514" y="2301"/>
                    </a:cubicBezTo>
                    <a:cubicBezTo>
                      <a:pt x="833" y="2458"/>
                      <a:pt x="1095" y="2526"/>
                      <a:pt x="1311" y="2526"/>
                    </a:cubicBezTo>
                    <a:cubicBezTo>
                      <a:pt x="2607" y="2526"/>
                      <a:pt x="2227" y="102"/>
                      <a:pt x="2227" y="102"/>
                    </a:cubicBezTo>
                    <a:lnTo>
                      <a:pt x="2227" y="102"/>
                    </a:lnTo>
                    <a:lnTo>
                      <a:pt x="2195" y="180"/>
                    </a:lnTo>
                    <a:cubicBezTo>
                      <a:pt x="2092" y="55"/>
                      <a:pt x="1972" y="0"/>
                      <a:pt x="18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40"/>
              <p:cNvSpPr/>
              <p:nvPr/>
            </p:nvSpPr>
            <p:spPr>
              <a:xfrm>
                <a:off x="4835328" y="2822209"/>
                <a:ext cx="299126" cy="454459"/>
              </a:xfrm>
              <a:custGeom>
                <a:avLst/>
                <a:gdLst/>
                <a:ahLst/>
                <a:cxnLst/>
                <a:rect l="l" t="t" r="r" b="b"/>
                <a:pathLst>
                  <a:path w="4510" h="6852" extrusionOk="0">
                    <a:moveTo>
                      <a:pt x="2070" y="0"/>
                    </a:moveTo>
                    <a:cubicBezTo>
                      <a:pt x="1833" y="0"/>
                      <a:pt x="1565" y="65"/>
                      <a:pt x="1304" y="269"/>
                    </a:cubicBezTo>
                    <a:cubicBezTo>
                      <a:pt x="597" y="835"/>
                      <a:pt x="0" y="1133"/>
                      <a:pt x="629" y="2971"/>
                    </a:cubicBezTo>
                    <a:cubicBezTo>
                      <a:pt x="990" y="4008"/>
                      <a:pt x="519" y="5249"/>
                      <a:pt x="268" y="5815"/>
                    </a:cubicBezTo>
                    <a:cubicBezTo>
                      <a:pt x="173" y="6004"/>
                      <a:pt x="236" y="6239"/>
                      <a:pt x="393" y="6365"/>
                    </a:cubicBezTo>
                    <a:cubicBezTo>
                      <a:pt x="849" y="6724"/>
                      <a:pt x="1303" y="6851"/>
                      <a:pt x="1716" y="6851"/>
                    </a:cubicBezTo>
                    <a:cubicBezTo>
                      <a:pt x="2711" y="6851"/>
                      <a:pt x="3473" y="6113"/>
                      <a:pt x="3473" y="6113"/>
                    </a:cubicBezTo>
                    <a:cubicBezTo>
                      <a:pt x="2876" y="4919"/>
                      <a:pt x="3080" y="3505"/>
                      <a:pt x="3787" y="2783"/>
                    </a:cubicBezTo>
                    <a:cubicBezTo>
                      <a:pt x="4509" y="2076"/>
                      <a:pt x="2813" y="206"/>
                      <a:pt x="2813" y="206"/>
                    </a:cubicBezTo>
                    <a:cubicBezTo>
                      <a:pt x="2813" y="206"/>
                      <a:pt x="2491" y="0"/>
                      <a:pt x="20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40"/>
              <p:cNvSpPr/>
              <p:nvPr/>
            </p:nvSpPr>
            <p:spPr>
              <a:xfrm>
                <a:off x="4887460" y="2681334"/>
                <a:ext cx="42780" cy="65529"/>
              </a:xfrm>
              <a:custGeom>
                <a:avLst/>
                <a:gdLst/>
                <a:ahLst/>
                <a:cxnLst/>
                <a:rect l="l" t="t" r="r" b="b"/>
                <a:pathLst>
                  <a:path w="645" h="988" extrusionOk="0">
                    <a:moveTo>
                      <a:pt x="304" y="1"/>
                    </a:moveTo>
                    <a:cubicBezTo>
                      <a:pt x="227" y="1"/>
                      <a:pt x="156" y="52"/>
                      <a:pt x="110" y="178"/>
                    </a:cubicBezTo>
                    <a:cubicBezTo>
                      <a:pt x="0" y="492"/>
                      <a:pt x="63" y="901"/>
                      <a:pt x="299" y="979"/>
                    </a:cubicBezTo>
                    <a:cubicBezTo>
                      <a:pt x="318" y="985"/>
                      <a:pt x="337" y="987"/>
                      <a:pt x="356" y="987"/>
                    </a:cubicBezTo>
                    <a:cubicBezTo>
                      <a:pt x="444" y="987"/>
                      <a:pt x="524" y="928"/>
                      <a:pt x="550" y="838"/>
                    </a:cubicBezTo>
                    <a:cubicBezTo>
                      <a:pt x="581" y="743"/>
                      <a:pt x="613" y="602"/>
                      <a:pt x="628" y="398"/>
                    </a:cubicBezTo>
                    <a:cubicBezTo>
                      <a:pt x="644" y="225"/>
                      <a:pt x="550" y="68"/>
                      <a:pt x="393" y="21"/>
                    </a:cubicBezTo>
                    <a:cubicBezTo>
                      <a:pt x="363" y="8"/>
                      <a:pt x="333" y="1"/>
                      <a:pt x="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40"/>
              <p:cNvSpPr/>
              <p:nvPr/>
            </p:nvSpPr>
            <p:spPr>
              <a:xfrm>
                <a:off x="4915581" y="2660773"/>
                <a:ext cx="115737" cy="22563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3402" extrusionOk="0">
                    <a:moveTo>
                      <a:pt x="0" y="1"/>
                    </a:moveTo>
                    <a:cubicBezTo>
                      <a:pt x="0" y="1"/>
                      <a:pt x="409" y="1446"/>
                      <a:pt x="94" y="2719"/>
                    </a:cubicBezTo>
                    <a:cubicBezTo>
                      <a:pt x="94" y="2719"/>
                      <a:pt x="1227" y="3402"/>
                      <a:pt x="1568" y="3402"/>
                    </a:cubicBezTo>
                    <a:cubicBezTo>
                      <a:pt x="1687" y="3402"/>
                      <a:pt x="1710" y="3319"/>
                      <a:pt x="1556" y="3096"/>
                    </a:cubicBezTo>
                    <a:cubicBezTo>
                      <a:pt x="1556" y="3096"/>
                      <a:pt x="864" y="2452"/>
                      <a:pt x="1744" y="881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40"/>
              <p:cNvSpPr/>
              <p:nvPr/>
            </p:nvSpPr>
            <p:spPr>
              <a:xfrm>
                <a:off x="4897873" y="2595709"/>
                <a:ext cx="201164" cy="218939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301" extrusionOk="0">
                    <a:moveTo>
                      <a:pt x="1547" y="0"/>
                    </a:moveTo>
                    <a:cubicBezTo>
                      <a:pt x="978" y="0"/>
                      <a:pt x="440" y="355"/>
                      <a:pt x="251" y="919"/>
                    </a:cubicBezTo>
                    <a:cubicBezTo>
                      <a:pt x="0" y="1626"/>
                      <a:pt x="110" y="2820"/>
                      <a:pt x="1398" y="3260"/>
                    </a:cubicBezTo>
                    <a:cubicBezTo>
                      <a:pt x="1476" y="3287"/>
                      <a:pt x="1549" y="3300"/>
                      <a:pt x="1618" y="3300"/>
                    </a:cubicBezTo>
                    <a:cubicBezTo>
                      <a:pt x="2180" y="3300"/>
                      <a:pt x="2484" y="2451"/>
                      <a:pt x="2750" y="1752"/>
                    </a:cubicBezTo>
                    <a:cubicBezTo>
                      <a:pt x="3032" y="1060"/>
                      <a:pt x="2687" y="322"/>
                      <a:pt x="1980" y="71"/>
                    </a:cubicBezTo>
                    <a:cubicBezTo>
                      <a:pt x="1837" y="23"/>
                      <a:pt x="1691" y="0"/>
                      <a:pt x="154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40"/>
              <p:cNvSpPr/>
              <p:nvPr/>
            </p:nvSpPr>
            <p:spPr>
              <a:xfrm>
                <a:off x="4830089" y="2549281"/>
                <a:ext cx="276244" cy="164818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2485" extrusionOk="0">
                    <a:moveTo>
                      <a:pt x="3273" y="0"/>
                    </a:moveTo>
                    <a:cubicBezTo>
                      <a:pt x="2726" y="0"/>
                      <a:pt x="2122" y="362"/>
                      <a:pt x="2122" y="362"/>
                    </a:cubicBezTo>
                    <a:cubicBezTo>
                      <a:pt x="2059" y="354"/>
                      <a:pt x="1999" y="350"/>
                      <a:pt x="1943" y="350"/>
                    </a:cubicBezTo>
                    <a:cubicBezTo>
                      <a:pt x="929" y="350"/>
                      <a:pt x="802" y="1603"/>
                      <a:pt x="802" y="1603"/>
                    </a:cubicBezTo>
                    <a:cubicBezTo>
                      <a:pt x="1" y="2357"/>
                      <a:pt x="708" y="2090"/>
                      <a:pt x="991" y="2404"/>
                    </a:cubicBezTo>
                    <a:cubicBezTo>
                      <a:pt x="1042" y="2461"/>
                      <a:pt x="1097" y="2484"/>
                      <a:pt x="1153" y="2484"/>
                    </a:cubicBezTo>
                    <a:cubicBezTo>
                      <a:pt x="1427" y="2484"/>
                      <a:pt x="1729" y="1933"/>
                      <a:pt x="1729" y="1933"/>
                    </a:cubicBezTo>
                    <a:cubicBezTo>
                      <a:pt x="1899" y="1997"/>
                      <a:pt x="2034" y="2022"/>
                      <a:pt x="2140" y="2022"/>
                    </a:cubicBezTo>
                    <a:cubicBezTo>
                      <a:pt x="2614" y="2022"/>
                      <a:pt x="2530" y="1509"/>
                      <a:pt x="2530" y="1509"/>
                    </a:cubicBezTo>
                    <a:lnTo>
                      <a:pt x="2530" y="1509"/>
                    </a:lnTo>
                    <a:cubicBezTo>
                      <a:pt x="2530" y="1509"/>
                      <a:pt x="3119" y="1971"/>
                      <a:pt x="3583" y="1971"/>
                    </a:cubicBezTo>
                    <a:cubicBezTo>
                      <a:pt x="3903" y="1971"/>
                      <a:pt x="4165" y="1751"/>
                      <a:pt x="4133" y="1006"/>
                    </a:cubicBezTo>
                    <a:cubicBezTo>
                      <a:pt x="4092" y="221"/>
                      <a:pt x="3700" y="0"/>
                      <a:pt x="3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40"/>
              <p:cNvSpPr/>
              <p:nvPr/>
            </p:nvSpPr>
            <p:spPr>
              <a:xfrm>
                <a:off x="4793676" y="2862468"/>
                <a:ext cx="226168" cy="519126"/>
              </a:xfrm>
              <a:custGeom>
                <a:avLst/>
                <a:gdLst/>
                <a:ahLst/>
                <a:cxnLst/>
                <a:rect l="l" t="t" r="r" b="b"/>
                <a:pathLst>
                  <a:path w="3410" h="7827" extrusionOk="0">
                    <a:moveTo>
                      <a:pt x="1636" y="0"/>
                    </a:moveTo>
                    <a:cubicBezTo>
                      <a:pt x="1554" y="0"/>
                      <a:pt x="1460" y="40"/>
                      <a:pt x="1351" y="133"/>
                    </a:cubicBezTo>
                    <a:cubicBezTo>
                      <a:pt x="676" y="699"/>
                      <a:pt x="251" y="2396"/>
                      <a:pt x="16" y="3496"/>
                    </a:cubicBezTo>
                    <a:cubicBezTo>
                      <a:pt x="0" y="3590"/>
                      <a:pt x="16" y="3668"/>
                      <a:pt x="63" y="3747"/>
                    </a:cubicBezTo>
                    <a:lnTo>
                      <a:pt x="2121" y="7030"/>
                    </a:lnTo>
                    <a:cubicBezTo>
                      <a:pt x="2304" y="7374"/>
                      <a:pt x="2705" y="7827"/>
                      <a:pt x="3000" y="7827"/>
                    </a:cubicBezTo>
                    <a:cubicBezTo>
                      <a:pt x="3109" y="7827"/>
                      <a:pt x="3204" y="7765"/>
                      <a:pt x="3268" y="7612"/>
                    </a:cubicBezTo>
                    <a:cubicBezTo>
                      <a:pt x="3409" y="7235"/>
                      <a:pt x="3158" y="6920"/>
                      <a:pt x="2891" y="6716"/>
                    </a:cubicBezTo>
                    <a:cubicBezTo>
                      <a:pt x="3017" y="6653"/>
                      <a:pt x="3189" y="6559"/>
                      <a:pt x="3189" y="6449"/>
                    </a:cubicBezTo>
                    <a:cubicBezTo>
                      <a:pt x="3189" y="6384"/>
                      <a:pt x="3087" y="6362"/>
                      <a:pt x="2952" y="6362"/>
                    </a:cubicBezTo>
                    <a:cubicBezTo>
                      <a:pt x="2762" y="6362"/>
                      <a:pt x="2508" y="6406"/>
                      <a:pt x="2388" y="6433"/>
                    </a:cubicBezTo>
                    <a:lnTo>
                      <a:pt x="880" y="3668"/>
                    </a:lnTo>
                    <a:lnTo>
                      <a:pt x="1948" y="1610"/>
                    </a:lnTo>
                    <a:cubicBezTo>
                      <a:pt x="2090" y="1233"/>
                      <a:pt x="2121" y="809"/>
                      <a:pt x="1995" y="416"/>
                    </a:cubicBezTo>
                    <a:cubicBezTo>
                      <a:pt x="1931" y="190"/>
                      <a:pt x="1814" y="0"/>
                      <a:pt x="16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40"/>
              <p:cNvSpPr/>
              <p:nvPr/>
            </p:nvSpPr>
            <p:spPr>
              <a:xfrm>
                <a:off x="4967647" y="3284560"/>
                <a:ext cx="29249" cy="4643"/>
              </a:xfrm>
              <a:custGeom>
                <a:avLst/>
                <a:gdLst/>
                <a:ahLst/>
                <a:cxnLst/>
                <a:rect l="l" t="t" r="r" b="b"/>
                <a:pathLst>
                  <a:path w="441" h="70" extrusionOk="0">
                    <a:moveTo>
                      <a:pt x="330" y="0"/>
                    </a:moveTo>
                    <a:cubicBezTo>
                      <a:pt x="231" y="0"/>
                      <a:pt x="112" y="11"/>
                      <a:pt x="1" y="22"/>
                    </a:cubicBezTo>
                    <a:lnTo>
                      <a:pt x="16" y="69"/>
                    </a:lnTo>
                    <a:cubicBezTo>
                      <a:pt x="111" y="54"/>
                      <a:pt x="284" y="22"/>
                      <a:pt x="441" y="7"/>
                    </a:cubicBezTo>
                    <a:cubicBezTo>
                      <a:pt x="408" y="2"/>
                      <a:pt x="371" y="0"/>
                      <a:pt x="3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40"/>
              <p:cNvSpPr/>
              <p:nvPr/>
            </p:nvSpPr>
            <p:spPr>
              <a:xfrm>
                <a:off x="4793676" y="2862401"/>
                <a:ext cx="206337" cy="519325"/>
              </a:xfrm>
              <a:custGeom>
                <a:avLst/>
                <a:gdLst/>
                <a:ahLst/>
                <a:cxnLst/>
                <a:rect l="l" t="t" r="r" b="b"/>
                <a:pathLst>
                  <a:path w="3111" h="7830" extrusionOk="0">
                    <a:moveTo>
                      <a:pt x="1647" y="1"/>
                    </a:moveTo>
                    <a:cubicBezTo>
                      <a:pt x="1564" y="1"/>
                      <a:pt x="1468" y="39"/>
                      <a:pt x="1351" y="134"/>
                    </a:cubicBezTo>
                    <a:cubicBezTo>
                      <a:pt x="676" y="700"/>
                      <a:pt x="251" y="2397"/>
                      <a:pt x="16" y="3497"/>
                    </a:cubicBezTo>
                    <a:cubicBezTo>
                      <a:pt x="0" y="3575"/>
                      <a:pt x="16" y="3669"/>
                      <a:pt x="63" y="3748"/>
                    </a:cubicBezTo>
                    <a:lnTo>
                      <a:pt x="2137" y="7031"/>
                    </a:lnTo>
                    <a:cubicBezTo>
                      <a:pt x="2302" y="7376"/>
                      <a:pt x="2709" y="7829"/>
                      <a:pt x="2998" y="7829"/>
                    </a:cubicBezTo>
                    <a:cubicBezTo>
                      <a:pt x="3038" y="7829"/>
                      <a:pt x="3076" y="7821"/>
                      <a:pt x="3111" y="7801"/>
                    </a:cubicBezTo>
                    <a:cubicBezTo>
                      <a:pt x="2844" y="7691"/>
                      <a:pt x="2529" y="7330"/>
                      <a:pt x="2388" y="7031"/>
                    </a:cubicBezTo>
                    <a:lnTo>
                      <a:pt x="330" y="3748"/>
                    </a:lnTo>
                    <a:cubicBezTo>
                      <a:pt x="283" y="3669"/>
                      <a:pt x="251" y="3575"/>
                      <a:pt x="283" y="3497"/>
                    </a:cubicBezTo>
                    <a:cubicBezTo>
                      <a:pt x="503" y="2397"/>
                      <a:pt x="927" y="700"/>
                      <a:pt x="1603" y="134"/>
                    </a:cubicBezTo>
                    <a:cubicBezTo>
                      <a:pt x="1665" y="87"/>
                      <a:pt x="1713" y="56"/>
                      <a:pt x="1760" y="24"/>
                    </a:cubicBezTo>
                    <a:cubicBezTo>
                      <a:pt x="1724" y="9"/>
                      <a:pt x="1687" y="1"/>
                      <a:pt x="16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40"/>
              <p:cNvSpPr/>
              <p:nvPr/>
            </p:nvSpPr>
            <p:spPr>
              <a:xfrm>
                <a:off x="4676944" y="2594117"/>
                <a:ext cx="1079572" cy="1087929"/>
              </a:xfrm>
              <a:custGeom>
                <a:avLst/>
                <a:gdLst/>
                <a:ahLst/>
                <a:cxnLst/>
                <a:rect l="l" t="t" r="r" b="b"/>
                <a:pathLst>
                  <a:path w="16277" h="16403" extrusionOk="0">
                    <a:moveTo>
                      <a:pt x="14297" y="0"/>
                    </a:moveTo>
                    <a:lnTo>
                      <a:pt x="0" y="14439"/>
                    </a:lnTo>
                    <a:lnTo>
                      <a:pt x="1980" y="16402"/>
                    </a:lnTo>
                    <a:lnTo>
                      <a:pt x="16277" y="1948"/>
                    </a:lnTo>
                    <a:lnTo>
                      <a:pt x="1429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40"/>
              <p:cNvSpPr/>
              <p:nvPr/>
            </p:nvSpPr>
            <p:spPr>
              <a:xfrm>
                <a:off x="4715479" y="2632652"/>
                <a:ext cx="1007742" cy="1016033"/>
              </a:xfrm>
              <a:custGeom>
                <a:avLst/>
                <a:gdLst/>
                <a:ahLst/>
                <a:cxnLst/>
                <a:rect l="l" t="t" r="r" b="b"/>
                <a:pathLst>
                  <a:path w="15194" h="15319" extrusionOk="0">
                    <a:moveTo>
                      <a:pt x="14313" y="1"/>
                    </a:moveTo>
                    <a:lnTo>
                      <a:pt x="1" y="14455"/>
                    </a:lnTo>
                    <a:lnTo>
                      <a:pt x="881" y="15319"/>
                    </a:lnTo>
                    <a:lnTo>
                      <a:pt x="15193" y="880"/>
                    </a:lnTo>
                    <a:lnTo>
                      <a:pt x="1431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40"/>
              <p:cNvSpPr/>
              <p:nvPr/>
            </p:nvSpPr>
            <p:spPr>
              <a:xfrm>
                <a:off x="5625193" y="2550342"/>
                <a:ext cx="173042" cy="174103"/>
              </a:xfrm>
              <a:custGeom>
                <a:avLst/>
                <a:gdLst/>
                <a:ahLst/>
                <a:cxnLst/>
                <a:rect l="l" t="t" r="r" b="b"/>
                <a:pathLst>
                  <a:path w="2609" h="2625" extrusionOk="0">
                    <a:moveTo>
                      <a:pt x="2106" y="0"/>
                    </a:moveTo>
                    <a:lnTo>
                      <a:pt x="0" y="660"/>
                    </a:lnTo>
                    <a:lnTo>
                      <a:pt x="1980" y="2624"/>
                    </a:lnTo>
                    <a:lnTo>
                      <a:pt x="2608" y="503"/>
                    </a:lnTo>
                    <a:lnTo>
                      <a:pt x="21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40"/>
              <p:cNvSpPr/>
              <p:nvPr/>
            </p:nvSpPr>
            <p:spPr>
              <a:xfrm>
                <a:off x="5764807" y="2535751"/>
                <a:ext cx="48019" cy="48019"/>
              </a:xfrm>
              <a:custGeom>
                <a:avLst/>
                <a:gdLst/>
                <a:ahLst/>
                <a:cxnLst/>
                <a:rect l="l" t="t" r="r" b="b"/>
                <a:pathLst>
                  <a:path w="724" h="724" extrusionOk="0">
                    <a:moveTo>
                      <a:pt x="723" y="0"/>
                    </a:moveTo>
                    <a:lnTo>
                      <a:pt x="1" y="220"/>
                    </a:lnTo>
                    <a:lnTo>
                      <a:pt x="503" y="723"/>
                    </a:lnTo>
                    <a:lnTo>
                      <a:pt x="72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40"/>
              <p:cNvSpPr/>
              <p:nvPr/>
            </p:nvSpPr>
            <p:spPr>
              <a:xfrm>
                <a:off x="4650878" y="3529830"/>
                <a:ext cx="178282" cy="171649"/>
              </a:xfrm>
              <a:custGeom>
                <a:avLst/>
                <a:gdLst/>
                <a:ahLst/>
                <a:cxnLst/>
                <a:rect l="l" t="t" r="r" b="b"/>
                <a:pathLst>
                  <a:path w="2688" h="2588" extrusionOk="0">
                    <a:moveTo>
                      <a:pt x="723" y="1"/>
                    </a:moveTo>
                    <a:lnTo>
                      <a:pt x="409" y="331"/>
                    </a:lnTo>
                    <a:cubicBezTo>
                      <a:pt x="1" y="723"/>
                      <a:pt x="1" y="1383"/>
                      <a:pt x="409" y="1776"/>
                    </a:cubicBezTo>
                    <a:lnTo>
                      <a:pt x="928" y="2294"/>
                    </a:lnTo>
                    <a:cubicBezTo>
                      <a:pt x="1130" y="2489"/>
                      <a:pt x="1390" y="2587"/>
                      <a:pt x="1648" y="2587"/>
                    </a:cubicBezTo>
                    <a:cubicBezTo>
                      <a:pt x="1912" y="2587"/>
                      <a:pt x="2175" y="2485"/>
                      <a:pt x="2373" y="2279"/>
                    </a:cubicBezTo>
                    <a:lnTo>
                      <a:pt x="2687" y="1964"/>
                    </a:lnTo>
                    <a:lnTo>
                      <a:pt x="7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40"/>
              <p:cNvSpPr/>
              <p:nvPr/>
            </p:nvSpPr>
            <p:spPr>
              <a:xfrm>
                <a:off x="5524113" y="3666327"/>
                <a:ext cx="364788" cy="292891"/>
              </a:xfrm>
              <a:custGeom>
                <a:avLst/>
                <a:gdLst/>
                <a:ahLst/>
                <a:cxnLst/>
                <a:rect l="l" t="t" r="r" b="b"/>
                <a:pathLst>
                  <a:path w="5500" h="4416" extrusionOk="0">
                    <a:moveTo>
                      <a:pt x="1367" y="1"/>
                    </a:moveTo>
                    <a:cubicBezTo>
                      <a:pt x="613" y="1"/>
                      <a:pt x="0" y="613"/>
                      <a:pt x="0" y="1368"/>
                    </a:cubicBezTo>
                    <a:lnTo>
                      <a:pt x="0" y="3049"/>
                    </a:lnTo>
                    <a:cubicBezTo>
                      <a:pt x="0" y="3803"/>
                      <a:pt x="613" y="4416"/>
                      <a:pt x="1367" y="4416"/>
                    </a:cubicBezTo>
                    <a:lnTo>
                      <a:pt x="5499" y="4416"/>
                    </a:lnTo>
                    <a:lnTo>
                      <a:pt x="549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40"/>
              <p:cNvSpPr/>
              <p:nvPr/>
            </p:nvSpPr>
            <p:spPr>
              <a:xfrm>
                <a:off x="5559531" y="3719519"/>
                <a:ext cx="84498" cy="66723"/>
              </a:xfrm>
              <a:custGeom>
                <a:avLst/>
                <a:gdLst/>
                <a:ahLst/>
                <a:cxnLst/>
                <a:rect l="l" t="t" r="r" b="b"/>
                <a:pathLst>
                  <a:path w="1274" h="1006" extrusionOk="0">
                    <a:moveTo>
                      <a:pt x="1" y="0"/>
                    </a:moveTo>
                    <a:lnTo>
                      <a:pt x="1" y="1006"/>
                    </a:lnTo>
                    <a:lnTo>
                      <a:pt x="1273" y="1006"/>
                    </a:lnTo>
                    <a:lnTo>
                      <a:pt x="127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40"/>
              <p:cNvSpPr/>
              <p:nvPr/>
            </p:nvSpPr>
            <p:spPr>
              <a:xfrm>
                <a:off x="5559531" y="3825772"/>
                <a:ext cx="84498" cy="65728"/>
              </a:xfrm>
              <a:custGeom>
                <a:avLst/>
                <a:gdLst/>
                <a:ahLst/>
                <a:cxnLst/>
                <a:rect l="l" t="t" r="r" b="b"/>
                <a:pathLst>
                  <a:path w="1274" h="991" extrusionOk="0">
                    <a:moveTo>
                      <a:pt x="1" y="1"/>
                    </a:moveTo>
                    <a:lnTo>
                      <a:pt x="1" y="990"/>
                    </a:lnTo>
                    <a:lnTo>
                      <a:pt x="1273" y="990"/>
                    </a:lnTo>
                    <a:lnTo>
                      <a:pt x="127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40"/>
              <p:cNvSpPr/>
              <p:nvPr/>
            </p:nvSpPr>
            <p:spPr>
              <a:xfrm>
                <a:off x="5743981" y="3626731"/>
                <a:ext cx="852409" cy="378318"/>
              </a:xfrm>
              <a:custGeom>
                <a:avLst/>
                <a:gdLst/>
                <a:ahLst/>
                <a:cxnLst/>
                <a:rect l="l" t="t" r="r" b="b"/>
                <a:pathLst>
                  <a:path w="12852" h="5704" extrusionOk="0">
                    <a:moveTo>
                      <a:pt x="487" y="1"/>
                    </a:moveTo>
                    <a:cubicBezTo>
                      <a:pt x="220" y="1"/>
                      <a:pt x="0" y="221"/>
                      <a:pt x="0" y="472"/>
                    </a:cubicBezTo>
                    <a:lnTo>
                      <a:pt x="0" y="5217"/>
                    </a:lnTo>
                    <a:cubicBezTo>
                      <a:pt x="0" y="5484"/>
                      <a:pt x="220" y="5704"/>
                      <a:pt x="487" y="5704"/>
                    </a:cubicBezTo>
                    <a:lnTo>
                      <a:pt x="9993" y="5704"/>
                    </a:lnTo>
                    <a:cubicBezTo>
                      <a:pt x="11579" y="5704"/>
                      <a:pt x="12852" y="4431"/>
                      <a:pt x="12852" y="2844"/>
                    </a:cubicBezTo>
                    <a:cubicBezTo>
                      <a:pt x="12852" y="1273"/>
                      <a:pt x="11579" y="1"/>
                      <a:pt x="999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40"/>
              <p:cNvSpPr/>
              <p:nvPr/>
            </p:nvSpPr>
            <p:spPr>
              <a:xfrm>
                <a:off x="6345217" y="3734575"/>
                <a:ext cx="177220" cy="161568"/>
              </a:xfrm>
              <a:custGeom>
                <a:avLst/>
                <a:gdLst/>
                <a:ahLst/>
                <a:cxnLst/>
                <a:rect l="l" t="t" r="r" b="b"/>
                <a:pathLst>
                  <a:path w="2672" h="2436" extrusionOk="0">
                    <a:moveTo>
                      <a:pt x="1342" y="1"/>
                    </a:moveTo>
                    <a:cubicBezTo>
                      <a:pt x="1030" y="1"/>
                      <a:pt x="715" y="119"/>
                      <a:pt x="472" y="354"/>
                    </a:cubicBezTo>
                    <a:cubicBezTo>
                      <a:pt x="1" y="841"/>
                      <a:pt x="1" y="1611"/>
                      <a:pt x="472" y="2083"/>
                    </a:cubicBezTo>
                    <a:cubicBezTo>
                      <a:pt x="715" y="2318"/>
                      <a:pt x="1030" y="2436"/>
                      <a:pt x="1342" y="2436"/>
                    </a:cubicBezTo>
                    <a:cubicBezTo>
                      <a:pt x="1654" y="2436"/>
                      <a:pt x="1964" y="2318"/>
                      <a:pt x="2200" y="2083"/>
                    </a:cubicBezTo>
                    <a:cubicBezTo>
                      <a:pt x="2671" y="1611"/>
                      <a:pt x="2671" y="841"/>
                      <a:pt x="2200" y="354"/>
                    </a:cubicBezTo>
                    <a:cubicBezTo>
                      <a:pt x="1964" y="119"/>
                      <a:pt x="1654" y="1"/>
                      <a:pt x="134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40"/>
              <p:cNvSpPr/>
              <p:nvPr/>
            </p:nvSpPr>
            <p:spPr>
              <a:xfrm>
                <a:off x="5799229" y="906942"/>
                <a:ext cx="719029" cy="653699"/>
              </a:xfrm>
              <a:custGeom>
                <a:avLst/>
                <a:gdLst/>
                <a:ahLst/>
                <a:cxnLst/>
                <a:rect l="l" t="t" r="r" b="b"/>
                <a:pathLst>
                  <a:path w="10841" h="9856" extrusionOk="0">
                    <a:moveTo>
                      <a:pt x="5419" y="0"/>
                    </a:moveTo>
                    <a:cubicBezTo>
                      <a:pt x="3177" y="0"/>
                      <a:pt x="1155" y="1537"/>
                      <a:pt x="628" y="3804"/>
                    </a:cubicBezTo>
                    <a:cubicBezTo>
                      <a:pt x="0" y="6460"/>
                      <a:pt x="1650" y="9099"/>
                      <a:pt x="4305" y="9727"/>
                    </a:cubicBezTo>
                    <a:cubicBezTo>
                      <a:pt x="4679" y="9814"/>
                      <a:pt x="5053" y="9855"/>
                      <a:pt x="5421" y="9855"/>
                    </a:cubicBezTo>
                    <a:cubicBezTo>
                      <a:pt x="7664" y="9855"/>
                      <a:pt x="9686" y="8316"/>
                      <a:pt x="10212" y="6035"/>
                    </a:cubicBezTo>
                    <a:cubicBezTo>
                      <a:pt x="10841" y="3396"/>
                      <a:pt x="9191" y="741"/>
                      <a:pt x="6536" y="128"/>
                    </a:cubicBezTo>
                    <a:cubicBezTo>
                      <a:pt x="6161" y="42"/>
                      <a:pt x="5787" y="0"/>
                      <a:pt x="54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40"/>
              <p:cNvSpPr/>
              <p:nvPr/>
            </p:nvSpPr>
            <p:spPr>
              <a:xfrm>
                <a:off x="5853417" y="949522"/>
                <a:ext cx="610654" cy="567742"/>
              </a:xfrm>
              <a:custGeom>
                <a:avLst/>
                <a:gdLst/>
                <a:ahLst/>
                <a:cxnLst/>
                <a:rect l="l" t="t" r="r" b="b"/>
                <a:pathLst>
                  <a:path w="9207" h="8560" extrusionOk="0">
                    <a:moveTo>
                      <a:pt x="4617" y="0"/>
                    </a:moveTo>
                    <a:cubicBezTo>
                      <a:pt x="2550" y="0"/>
                      <a:pt x="718" y="1499"/>
                      <a:pt x="377" y="3602"/>
                    </a:cubicBezTo>
                    <a:cubicBezTo>
                      <a:pt x="0" y="5928"/>
                      <a:pt x="1587" y="8127"/>
                      <a:pt x="3928" y="8504"/>
                    </a:cubicBezTo>
                    <a:cubicBezTo>
                      <a:pt x="4158" y="8541"/>
                      <a:pt x="4387" y="8560"/>
                      <a:pt x="4613" y="8560"/>
                    </a:cubicBezTo>
                    <a:cubicBezTo>
                      <a:pt x="6671" y="8560"/>
                      <a:pt x="8490" y="7063"/>
                      <a:pt x="8830" y="4954"/>
                    </a:cubicBezTo>
                    <a:cubicBezTo>
                      <a:pt x="9207" y="2628"/>
                      <a:pt x="7620" y="429"/>
                      <a:pt x="5279" y="52"/>
                    </a:cubicBezTo>
                    <a:cubicBezTo>
                      <a:pt x="5057" y="17"/>
                      <a:pt x="4836" y="0"/>
                      <a:pt x="46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40"/>
              <p:cNvSpPr/>
              <p:nvPr/>
            </p:nvSpPr>
            <p:spPr>
              <a:xfrm>
                <a:off x="6149293" y="967496"/>
                <a:ext cx="20959" cy="64667"/>
              </a:xfrm>
              <a:custGeom>
                <a:avLst/>
                <a:gdLst/>
                <a:ahLst/>
                <a:cxnLst/>
                <a:rect l="l" t="t" r="r" b="b"/>
                <a:pathLst>
                  <a:path w="316" h="975" extrusionOk="0">
                    <a:moveTo>
                      <a:pt x="158" y="1"/>
                    </a:moveTo>
                    <a:cubicBezTo>
                      <a:pt x="64" y="1"/>
                      <a:pt x="1" y="79"/>
                      <a:pt x="1" y="158"/>
                    </a:cubicBezTo>
                    <a:lnTo>
                      <a:pt x="1" y="818"/>
                    </a:lnTo>
                    <a:cubicBezTo>
                      <a:pt x="1" y="912"/>
                      <a:pt x="64" y="975"/>
                      <a:pt x="158" y="975"/>
                    </a:cubicBezTo>
                    <a:cubicBezTo>
                      <a:pt x="237" y="975"/>
                      <a:pt x="299" y="896"/>
                      <a:pt x="315" y="818"/>
                    </a:cubicBezTo>
                    <a:lnTo>
                      <a:pt x="315" y="158"/>
                    </a:lnTo>
                    <a:cubicBezTo>
                      <a:pt x="315" y="79"/>
                      <a:pt x="237" y="1"/>
                      <a:pt x="1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40"/>
              <p:cNvSpPr/>
              <p:nvPr/>
            </p:nvSpPr>
            <p:spPr>
              <a:xfrm>
                <a:off x="6362926" y="1234255"/>
                <a:ext cx="64667" cy="20892"/>
              </a:xfrm>
              <a:custGeom>
                <a:avLst/>
                <a:gdLst/>
                <a:ahLst/>
                <a:cxnLst/>
                <a:rect l="l" t="t" r="r" b="b"/>
                <a:pathLst>
                  <a:path w="975" h="315" extrusionOk="0">
                    <a:moveTo>
                      <a:pt x="158" y="1"/>
                    </a:moveTo>
                    <a:cubicBezTo>
                      <a:pt x="79" y="1"/>
                      <a:pt x="1" y="79"/>
                      <a:pt x="1" y="158"/>
                    </a:cubicBezTo>
                    <a:cubicBezTo>
                      <a:pt x="1" y="236"/>
                      <a:pt x="79" y="315"/>
                      <a:pt x="158" y="315"/>
                    </a:cubicBezTo>
                    <a:lnTo>
                      <a:pt x="818" y="315"/>
                    </a:lnTo>
                    <a:cubicBezTo>
                      <a:pt x="896" y="315"/>
                      <a:pt x="975" y="236"/>
                      <a:pt x="975" y="158"/>
                    </a:cubicBezTo>
                    <a:cubicBezTo>
                      <a:pt x="975" y="79"/>
                      <a:pt x="896" y="1"/>
                      <a:pt x="8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40"/>
              <p:cNvSpPr/>
              <p:nvPr/>
            </p:nvSpPr>
            <p:spPr>
              <a:xfrm>
                <a:off x="5893013" y="1234255"/>
                <a:ext cx="63606" cy="20892"/>
              </a:xfrm>
              <a:custGeom>
                <a:avLst/>
                <a:gdLst/>
                <a:ahLst/>
                <a:cxnLst/>
                <a:rect l="l" t="t" r="r" b="b"/>
                <a:pathLst>
                  <a:path w="959" h="315" extrusionOk="0">
                    <a:moveTo>
                      <a:pt x="157" y="1"/>
                    </a:moveTo>
                    <a:cubicBezTo>
                      <a:pt x="63" y="1"/>
                      <a:pt x="0" y="79"/>
                      <a:pt x="0" y="158"/>
                    </a:cubicBezTo>
                    <a:cubicBezTo>
                      <a:pt x="0" y="236"/>
                      <a:pt x="63" y="315"/>
                      <a:pt x="157" y="315"/>
                    </a:cubicBezTo>
                    <a:lnTo>
                      <a:pt x="801" y="315"/>
                    </a:lnTo>
                    <a:cubicBezTo>
                      <a:pt x="896" y="315"/>
                      <a:pt x="958" y="236"/>
                      <a:pt x="958" y="158"/>
                    </a:cubicBezTo>
                    <a:cubicBezTo>
                      <a:pt x="958" y="79"/>
                      <a:pt x="896" y="1"/>
                      <a:pt x="8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40"/>
              <p:cNvSpPr/>
              <p:nvPr/>
            </p:nvSpPr>
            <p:spPr>
              <a:xfrm>
                <a:off x="6257668" y="1012597"/>
                <a:ext cx="48019" cy="55779"/>
              </a:xfrm>
              <a:custGeom>
                <a:avLst/>
                <a:gdLst/>
                <a:ahLst/>
                <a:cxnLst/>
                <a:rect l="l" t="t" r="r" b="b"/>
                <a:pathLst>
                  <a:path w="724" h="841" extrusionOk="0">
                    <a:moveTo>
                      <a:pt x="555" y="0"/>
                    </a:moveTo>
                    <a:cubicBezTo>
                      <a:pt x="505" y="0"/>
                      <a:pt x="454" y="21"/>
                      <a:pt x="425" y="59"/>
                    </a:cubicBezTo>
                    <a:lnTo>
                      <a:pt x="48" y="593"/>
                    </a:lnTo>
                    <a:cubicBezTo>
                      <a:pt x="1" y="656"/>
                      <a:pt x="17" y="766"/>
                      <a:pt x="79" y="813"/>
                    </a:cubicBezTo>
                    <a:cubicBezTo>
                      <a:pt x="110" y="832"/>
                      <a:pt x="144" y="841"/>
                      <a:pt x="176" y="841"/>
                    </a:cubicBezTo>
                    <a:cubicBezTo>
                      <a:pt x="225" y="841"/>
                      <a:pt x="271" y="820"/>
                      <a:pt x="299" y="782"/>
                    </a:cubicBezTo>
                    <a:lnTo>
                      <a:pt x="676" y="248"/>
                    </a:lnTo>
                    <a:cubicBezTo>
                      <a:pt x="724" y="169"/>
                      <a:pt x="708" y="75"/>
                      <a:pt x="645" y="28"/>
                    </a:cubicBezTo>
                    <a:cubicBezTo>
                      <a:pt x="620" y="9"/>
                      <a:pt x="588" y="0"/>
                      <a:pt x="5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40"/>
              <p:cNvSpPr/>
              <p:nvPr/>
            </p:nvSpPr>
            <p:spPr>
              <a:xfrm>
                <a:off x="6338982" y="1109830"/>
                <a:ext cx="62544" cy="38800"/>
              </a:xfrm>
              <a:custGeom>
                <a:avLst/>
                <a:gdLst/>
                <a:ahLst/>
                <a:cxnLst/>
                <a:rect l="l" t="t" r="r" b="b"/>
                <a:pathLst>
                  <a:path w="943" h="585" extrusionOk="0">
                    <a:moveTo>
                      <a:pt x="775" y="1"/>
                    </a:moveTo>
                    <a:cubicBezTo>
                      <a:pt x="751" y="1"/>
                      <a:pt x="727" y="8"/>
                      <a:pt x="707" y="23"/>
                    </a:cubicBezTo>
                    <a:lnTo>
                      <a:pt x="110" y="290"/>
                    </a:lnTo>
                    <a:cubicBezTo>
                      <a:pt x="32" y="321"/>
                      <a:pt x="0" y="416"/>
                      <a:pt x="32" y="494"/>
                    </a:cubicBezTo>
                    <a:cubicBezTo>
                      <a:pt x="55" y="552"/>
                      <a:pt x="113" y="585"/>
                      <a:pt x="173" y="585"/>
                    </a:cubicBezTo>
                    <a:cubicBezTo>
                      <a:pt x="194" y="585"/>
                      <a:pt x="216" y="581"/>
                      <a:pt x="236" y="573"/>
                    </a:cubicBezTo>
                    <a:lnTo>
                      <a:pt x="833" y="290"/>
                    </a:lnTo>
                    <a:cubicBezTo>
                      <a:pt x="912" y="258"/>
                      <a:pt x="943" y="164"/>
                      <a:pt x="912" y="86"/>
                    </a:cubicBezTo>
                    <a:cubicBezTo>
                      <a:pt x="880" y="32"/>
                      <a:pt x="826" y="1"/>
                      <a:pt x="7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40"/>
              <p:cNvSpPr/>
              <p:nvPr/>
            </p:nvSpPr>
            <p:spPr>
              <a:xfrm>
                <a:off x="6006561" y="1004240"/>
                <a:ext cx="48019" cy="55779"/>
              </a:xfrm>
              <a:custGeom>
                <a:avLst/>
                <a:gdLst/>
                <a:ahLst/>
                <a:cxnLst/>
                <a:rect l="l" t="t" r="r" b="b"/>
                <a:pathLst>
                  <a:path w="724" h="841" extrusionOk="0">
                    <a:moveTo>
                      <a:pt x="169" y="1"/>
                    </a:moveTo>
                    <a:cubicBezTo>
                      <a:pt x="136" y="1"/>
                      <a:pt x="104" y="9"/>
                      <a:pt x="79" y="28"/>
                    </a:cubicBezTo>
                    <a:cubicBezTo>
                      <a:pt x="16" y="75"/>
                      <a:pt x="1" y="169"/>
                      <a:pt x="48" y="248"/>
                    </a:cubicBezTo>
                    <a:lnTo>
                      <a:pt x="425" y="782"/>
                    </a:lnTo>
                    <a:cubicBezTo>
                      <a:pt x="453" y="820"/>
                      <a:pt x="499" y="841"/>
                      <a:pt x="548" y="841"/>
                    </a:cubicBezTo>
                    <a:cubicBezTo>
                      <a:pt x="580" y="841"/>
                      <a:pt x="614" y="832"/>
                      <a:pt x="645" y="814"/>
                    </a:cubicBezTo>
                    <a:cubicBezTo>
                      <a:pt x="708" y="766"/>
                      <a:pt x="723" y="672"/>
                      <a:pt x="676" y="594"/>
                    </a:cubicBezTo>
                    <a:lnTo>
                      <a:pt x="299" y="59"/>
                    </a:lnTo>
                    <a:cubicBezTo>
                      <a:pt x="270" y="21"/>
                      <a:pt x="219" y="1"/>
                      <a:pt x="1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40"/>
              <p:cNvSpPr/>
              <p:nvPr/>
            </p:nvSpPr>
            <p:spPr>
              <a:xfrm>
                <a:off x="5916956" y="1109830"/>
                <a:ext cx="62611" cy="38800"/>
              </a:xfrm>
              <a:custGeom>
                <a:avLst/>
                <a:gdLst/>
                <a:ahLst/>
                <a:cxnLst/>
                <a:rect l="l" t="t" r="r" b="b"/>
                <a:pathLst>
                  <a:path w="944" h="585" extrusionOk="0">
                    <a:moveTo>
                      <a:pt x="162" y="1"/>
                    </a:moveTo>
                    <a:cubicBezTo>
                      <a:pt x="110" y="1"/>
                      <a:pt x="64" y="32"/>
                      <a:pt x="32" y="86"/>
                    </a:cubicBezTo>
                    <a:cubicBezTo>
                      <a:pt x="0" y="164"/>
                      <a:pt x="32" y="258"/>
                      <a:pt x="110" y="290"/>
                    </a:cubicBezTo>
                    <a:lnTo>
                      <a:pt x="707" y="573"/>
                    </a:lnTo>
                    <a:cubicBezTo>
                      <a:pt x="728" y="581"/>
                      <a:pt x="749" y="585"/>
                      <a:pt x="770" y="585"/>
                    </a:cubicBezTo>
                    <a:cubicBezTo>
                      <a:pt x="830" y="585"/>
                      <a:pt x="888" y="552"/>
                      <a:pt x="912" y="494"/>
                    </a:cubicBezTo>
                    <a:cubicBezTo>
                      <a:pt x="943" y="416"/>
                      <a:pt x="912" y="321"/>
                      <a:pt x="833" y="290"/>
                    </a:cubicBezTo>
                    <a:lnTo>
                      <a:pt x="236" y="23"/>
                    </a:lnTo>
                    <a:cubicBezTo>
                      <a:pt x="211" y="8"/>
                      <a:pt x="186" y="1"/>
                      <a:pt x="1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40"/>
              <p:cNvSpPr/>
              <p:nvPr/>
            </p:nvSpPr>
            <p:spPr>
              <a:xfrm>
                <a:off x="6148298" y="1434358"/>
                <a:ext cx="20892" cy="64667"/>
              </a:xfrm>
              <a:custGeom>
                <a:avLst/>
                <a:gdLst/>
                <a:ahLst/>
                <a:cxnLst/>
                <a:rect l="l" t="t" r="r" b="b"/>
                <a:pathLst>
                  <a:path w="315" h="975" extrusionOk="0">
                    <a:moveTo>
                      <a:pt x="157" y="0"/>
                    </a:moveTo>
                    <a:cubicBezTo>
                      <a:pt x="79" y="0"/>
                      <a:pt x="0" y="79"/>
                      <a:pt x="0" y="157"/>
                    </a:cubicBezTo>
                    <a:lnTo>
                      <a:pt x="0" y="817"/>
                    </a:lnTo>
                    <a:cubicBezTo>
                      <a:pt x="0" y="896"/>
                      <a:pt x="79" y="974"/>
                      <a:pt x="157" y="974"/>
                    </a:cubicBezTo>
                    <a:cubicBezTo>
                      <a:pt x="252" y="974"/>
                      <a:pt x="314" y="896"/>
                      <a:pt x="314" y="817"/>
                    </a:cubicBezTo>
                    <a:lnTo>
                      <a:pt x="314" y="157"/>
                    </a:lnTo>
                    <a:cubicBezTo>
                      <a:pt x="314" y="79"/>
                      <a:pt x="252" y="0"/>
                      <a:pt x="1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40"/>
              <p:cNvSpPr/>
              <p:nvPr/>
            </p:nvSpPr>
            <p:spPr>
              <a:xfrm>
                <a:off x="6013857" y="1406767"/>
                <a:ext cx="49014" cy="56244"/>
              </a:xfrm>
              <a:custGeom>
                <a:avLst/>
                <a:gdLst/>
                <a:ahLst/>
                <a:cxnLst/>
                <a:rect l="l" t="t" r="r" b="b"/>
                <a:pathLst>
                  <a:path w="739" h="848" extrusionOk="0">
                    <a:moveTo>
                      <a:pt x="558" y="0"/>
                    </a:moveTo>
                    <a:cubicBezTo>
                      <a:pt x="511" y="0"/>
                      <a:pt x="468" y="25"/>
                      <a:pt x="440" y="70"/>
                    </a:cubicBezTo>
                    <a:lnTo>
                      <a:pt x="48" y="605"/>
                    </a:lnTo>
                    <a:cubicBezTo>
                      <a:pt x="0" y="668"/>
                      <a:pt x="16" y="762"/>
                      <a:pt x="95" y="809"/>
                    </a:cubicBezTo>
                    <a:cubicBezTo>
                      <a:pt x="121" y="835"/>
                      <a:pt x="153" y="848"/>
                      <a:pt x="184" y="848"/>
                    </a:cubicBezTo>
                    <a:cubicBezTo>
                      <a:pt x="228" y="848"/>
                      <a:pt x="272" y="823"/>
                      <a:pt x="299" y="777"/>
                    </a:cubicBezTo>
                    <a:lnTo>
                      <a:pt x="692" y="243"/>
                    </a:lnTo>
                    <a:cubicBezTo>
                      <a:pt x="739" y="180"/>
                      <a:pt x="723" y="86"/>
                      <a:pt x="660" y="39"/>
                    </a:cubicBezTo>
                    <a:cubicBezTo>
                      <a:pt x="628" y="13"/>
                      <a:pt x="592" y="0"/>
                      <a:pt x="5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40"/>
              <p:cNvSpPr/>
              <p:nvPr/>
            </p:nvSpPr>
            <p:spPr>
              <a:xfrm>
                <a:off x="5924252" y="1326182"/>
                <a:ext cx="62611" cy="38137"/>
              </a:xfrm>
              <a:custGeom>
                <a:avLst/>
                <a:gdLst/>
                <a:ahLst/>
                <a:cxnLst/>
                <a:rect l="l" t="t" r="r" b="b"/>
                <a:pathLst>
                  <a:path w="944" h="575" extrusionOk="0">
                    <a:moveTo>
                      <a:pt x="761" y="1"/>
                    </a:moveTo>
                    <a:cubicBezTo>
                      <a:pt x="742" y="1"/>
                      <a:pt x="724" y="5"/>
                      <a:pt x="707" y="13"/>
                    </a:cubicBezTo>
                    <a:lnTo>
                      <a:pt x="110" y="280"/>
                    </a:lnTo>
                    <a:cubicBezTo>
                      <a:pt x="32" y="327"/>
                      <a:pt x="0" y="421"/>
                      <a:pt x="32" y="484"/>
                    </a:cubicBezTo>
                    <a:cubicBezTo>
                      <a:pt x="55" y="542"/>
                      <a:pt x="113" y="575"/>
                      <a:pt x="173" y="575"/>
                    </a:cubicBezTo>
                    <a:cubicBezTo>
                      <a:pt x="194" y="575"/>
                      <a:pt x="216" y="571"/>
                      <a:pt x="236" y="563"/>
                    </a:cubicBezTo>
                    <a:lnTo>
                      <a:pt x="833" y="296"/>
                    </a:lnTo>
                    <a:cubicBezTo>
                      <a:pt x="912" y="264"/>
                      <a:pt x="943" y="170"/>
                      <a:pt x="912" y="91"/>
                    </a:cubicBezTo>
                    <a:cubicBezTo>
                      <a:pt x="877" y="33"/>
                      <a:pt x="816" y="1"/>
                      <a:pt x="7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40"/>
              <p:cNvSpPr/>
              <p:nvPr/>
            </p:nvSpPr>
            <p:spPr>
              <a:xfrm>
                <a:off x="6255612" y="1406767"/>
                <a:ext cx="49014" cy="56244"/>
              </a:xfrm>
              <a:custGeom>
                <a:avLst/>
                <a:gdLst/>
                <a:ahLst/>
                <a:cxnLst/>
                <a:rect l="l" t="t" r="r" b="b"/>
                <a:pathLst>
                  <a:path w="739" h="848" extrusionOk="0">
                    <a:moveTo>
                      <a:pt x="181" y="0"/>
                    </a:moveTo>
                    <a:cubicBezTo>
                      <a:pt x="147" y="0"/>
                      <a:pt x="112" y="13"/>
                      <a:pt x="79" y="39"/>
                    </a:cubicBezTo>
                    <a:cubicBezTo>
                      <a:pt x="16" y="86"/>
                      <a:pt x="0" y="180"/>
                      <a:pt x="48" y="243"/>
                    </a:cubicBezTo>
                    <a:lnTo>
                      <a:pt x="425" y="777"/>
                    </a:lnTo>
                    <a:cubicBezTo>
                      <a:pt x="461" y="823"/>
                      <a:pt x="509" y="848"/>
                      <a:pt x="554" y="848"/>
                    </a:cubicBezTo>
                    <a:cubicBezTo>
                      <a:pt x="587" y="848"/>
                      <a:pt x="618" y="835"/>
                      <a:pt x="645" y="809"/>
                    </a:cubicBezTo>
                    <a:cubicBezTo>
                      <a:pt x="723" y="762"/>
                      <a:pt x="739" y="668"/>
                      <a:pt x="676" y="605"/>
                    </a:cubicBezTo>
                    <a:lnTo>
                      <a:pt x="299" y="70"/>
                    </a:lnTo>
                    <a:cubicBezTo>
                      <a:pt x="271" y="25"/>
                      <a:pt x="228" y="0"/>
                      <a:pt x="1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40"/>
              <p:cNvSpPr/>
              <p:nvPr/>
            </p:nvSpPr>
            <p:spPr>
              <a:xfrm>
                <a:off x="6331687" y="1326182"/>
                <a:ext cx="62544" cy="38137"/>
              </a:xfrm>
              <a:custGeom>
                <a:avLst/>
                <a:gdLst/>
                <a:ahLst/>
                <a:cxnLst/>
                <a:rect l="l" t="t" r="r" b="b"/>
                <a:pathLst>
                  <a:path w="943" h="575" extrusionOk="0">
                    <a:moveTo>
                      <a:pt x="176" y="1"/>
                    </a:moveTo>
                    <a:cubicBezTo>
                      <a:pt x="119" y="1"/>
                      <a:pt x="67" y="33"/>
                      <a:pt x="32" y="91"/>
                    </a:cubicBezTo>
                    <a:cubicBezTo>
                      <a:pt x="0" y="170"/>
                      <a:pt x="32" y="264"/>
                      <a:pt x="110" y="296"/>
                    </a:cubicBezTo>
                    <a:lnTo>
                      <a:pt x="707" y="563"/>
                    </a:lnTo>
                    <a:cubicBezTo>
                      <a:pt x="728" y="571"/>
                      <a:pt x="749" y="575"/>
                      <a:pt x="770" y="575"/>
                    </a:cubicBezTo>
                    <a:cubicBezTo>
                      <a:pt x="830" y="575"/>
                      <a:pt x="888" y="542"/>
                      <a:pt x="912" y="484"/>
                    </a:cubicBezTo>
                    <a:cubicBezTo>
                      <a:pt x="943" y="421"/>
                      <a:pt x="912" y="327"/>
                      <a:pt x="833" y="280"/>
                    </a:cubicBezTo>
                    <a:lnTo>
                      <a:pt x="236" y="13"/>
                    </a:lnTo>
                    <a:cubicBezTo>
                      <a:pt x="216" y="5"/>
                      <a:pt x="195" y="1"/>
                      <a:pt x="1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40"/>
              <p:cNvSpPr/>
              <p:nvPr/>
            </p:nvSpPr>
            <p:spPr>
              <a:xfrm>
                <a:off x="6132645" y="1071693"/>
                <a:ext cx="50075" cy="161568"/>
              </a:xfrm>
              <a:custGeom>
                <a:avLst/>
                <a:gdLst/>
                <a:ahLst/>
                <a:cxnLst/>
                <a:rect l="l" t="t" r="r" b="b"/>
                <a:pathLst>
                  <a:path w="755" h="2436" extrusionOk="0">
                    <a:moveTo>
                      <a:pt x="385" y="1"/>
                    </a:moveTo>
                    <a:cubicBezTo>
                      <a:pt x="362" y="1"/>
                      <a:pt x="338" y="16"/>
                      <a:pt x="330" y="48"/>
                    </a:cubicBezTo>
                    <a:lnTo>
                      <a:pt x="1" y="1839"/>
                    </a:lnTo>
                    <a:cubicBezTo>
                      <a:pt x="1" y="1855"/>
                      <a:pt x="1" y="1855"/>
                      <a:pt x="1" y="1870"/>
                    </a:cubicBezTo>
                    <a:lnTo>
                      <a:pt x="205" y="2405"/>
                    </a:lnTo>
                    <a:cubicBezTo>
                      <a:pt x="205" y="2420"/>
                      <a:pt x="236" y="2436"/>
                      <a:pt x="252" y="2436"/>
                    </a:cubicBezTo>
                    <a:lnTo>
                      <a:pt x="503" y="2436"/>
                    </a:lnTo>
                    <a:cubicBezTo>
                      <a:pt x="519" y="2436"/>
                      <a:pt x="550" y="2420"/>
                      <a:pt x="550" y="2405"/>
                    </a:cubicBezTo>
                    <a:lnTo>
                      <a:pt x="755" y="1823"/>
                    </a:lnTo>
                    <a:cubicBezTo>
                      <a:pt x="755" y="1823"/>
                      <a:pt x="755" y="1808"/>
                      <a:pt x="755" y="1808"/>
                    </a:cubicBezTo>
                    <a:lnTo>
                      <a:pt x="440" y="48"/>
                    </a:lnTo>
                    <a:cubicBezTo>
                      <a:pt x="433" y="16"/>
                      <a:pt x="409" y="1"/>
                      <a:pt x="3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40"/>
              <p:cNvSpPr/>
              <p:nvPr/>
            </p:nvSpPr>
            <p:spPr>
              <a:xfrm>
                <a:off x="6150354" y="1225169"/>
                <a:ext cx="164154" cy="174037"/>
              </a:xfrm>
              <a:custGeom>
                <a:avLst/>
                <a:gdLst/>
                <a:ahLst/>
                <a:cxnLst/>
                <a:rect l="l" t="t" r="r" b="b"/>
                <a:pathLst>
                  <a:path w="2475" h="2624" extrusionOk="0">
                    <a:moveTo>
                      <a:pt x="246" y="0"/>
                    </a:moveTo>
                    <a:cubicBezTo>
                      <a:pt x="236" y="0"/>
                      <a:pt x="228" y="4"/>
                      <a:pt x="221" y="12"/>
                    </a:cubicBezTo>
                    <a:lnTo>
                      <a:pt x="32" y="185"/>
                    </a:lnTo>
                    <a:cubicBezTo>
                      <a:pt x="16" y="200"/>
                      <a:pt x="1" y="216"/>
                      <a:pt x="16" y="248"/>
                    </a:cubicBezTo>
                    <a:lnTo>
                      <a:pt x="441" y="970"/>
                    </a:lnTo>
                    <a:cubicBezTo>
                      <a:pt x="441" y="986"/>
                      <a:pt x="441" y="1002"/>
                      <a:pt x="456" y="1002"/>
                    </a:cubicBezTo>
                    <a:lnTo>
                      <a:pt x="2373" y="2604"/>
                    </a:lnTo>
                    <a:cubicBezTo>
                      <a:pt x="2391" y="2618"/>
                      <a:pt x="2407" y="2623"/>
                      <a:pt x="2421" y="2623"/>
                    </a:cubicBezTo>
                    <a:cubicBezTo>
                      <a:pt x="2456" y="2623"/>
                      <a:pt x="2474" y="2586"/>
                      <a:pt x="2452" y="2541"/>
                    </a:cubicBezTo>
                    <a:lnTo>
                      <a:pt x="975" y="452"/>
                    </a:lnTo>
                    <a:cubicBezTo>
                      <a:pt x="959" y="436"/>
                      <a:pt x="959" y="436"/>
                      <a:pt x="943" y="420"/>
                    </a:cubicBezTo>
                    <a:lnTo>
                      <a:pt x="283" y="12"/>
                    </a:lnTo>
                    <a:cubicBezTo>
                      <a:pt x="268" y="4"/>
                      <a:pt x="256" y="0"/>
                      <a:pt x="2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40"/>
              <p:cNvSpPr/>
              <p:nvPr/>
            </p:nvSpPr>
            <p:spPr>
              <a:xfrm>
                <a:off x="6141002" y="1215485"/>
                <a:ext cx="35484" cy="35550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6" extrusionOk="0">
                    <a:moveTo>
                      <a:pt x="267" y="1"/>
                    </a:moveTo>
                    <a:cubicBezTo>
                      <a:pt x="126" y="1"/>
                      <a:pt x="0" y="127"/>
                      <a:pt x="0" y="268"/>
                    </a:cubicBezTo>
                    <a:cubicBezTo>
                      <a:pt x="0" y="409"/>
                      <a:pt x="126" y="535"/>
                      <a:pt x="267" y="535"/>
                    </a:cubicBezTo>
                    <a:cubicBezTo>
                      <a:pt x="409" y="535"/>
                      <a:pt x="534" y="409"/>
                      <a:pt x="534" y="268"/>
                    </a:cubicBezTo>
                    <a:cubicBezTo>
                      <a:pt x="534" y="127"/>
                      <a:pt x="409" y="1"/>
                      <a:pt x="26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40"/>
              <p:cNvSpPr/>
              <p:nvPr/>
            </p:nvSpPr>
            <p:spPr>
              <a:xfrm>
                <a:off x="4422654" y="2059537"/>
                <a:ext cx="372083" cy="502346"/>
              </a:xfrm>
              <a:custGeom>
                <a:avLst/>
                <a:gdLst/>
                <a:ahLst/>
                <a:cxnLst/>
                <a:rect l="l" t="t" r="r" b="b"/>
                <a:pathLst>
                  <a:path w="5610" h="7574" extrusionOk="0">
                    <a:moveTo>
                      <a:pt x="441" y="1"/>
                    </a:moveTo>
                    <a:cubicBezTo>
                      <a:pt x="189" y="1"/>
                      <a:pt x="1" y="205"/>
                      <a:pt x="1" y="456"/>
                    </a:cubicBezTo>
                    <a:lnTo>
                      <a:pt x="1" y="7118"/>
                    </a:lnTo>
                    <a:cubicBezTo>
                      <a:pt x="1" y="7369"/>
                      <a:pt x="189" y="7573"/>
                      <a:pt x="441" y="7573"/>
                    </a:cubicBezTo>
                    <a:lnTo>
                      <a:pt x="5170" y="7573"/>
                    </a:lnTo>
                    <a:cubicBezTo>
                      <a:pt x="5405" y="7573"/>
                      <a:pt x="5610" y="7369"/>
                      <a:pt x="5610" y="7118"/>
                    </a:cubicBezTo>
                    <a:lnTo>
                      <a:pt x="5610" y="456"/>
                    </a:lnTo>
                    <a:cubicBezTo>
                      <a:pt x="5610" y="205"/>
                      <a:pt x="5405" y="1"/>
                      <a:pt x="51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40"/>
              <p:cNvSpPr/>
              <p:nvPr/>
            </p:nvSpPr>
            <p:spPr>
              <a:xfrm>
                <a:off x="4454954" y="2162739"/>
                <a:ext cx="307483" cy="14592"/>
              </a:xfrm>
              <a:custGeom>
                <a:avLst/>
                <a:gdLst/>
                <a:ahLst/>
                <a:cxnLst/>
                <a:rect l="l" t="t" r="r" b="b"/>
                <a:pathLst>
                  <a:path w="4636" h="220" extrusionOk="0">
                    <a:moveTo>
                      <a:pt x="111" y="0"/>
                    </a:moveTo>
                    <a:cubicBezTo>
                      <a:pt x="48" y="0"/>
                      <a:pt x="1" y="47"/>
                      <a:pt x="1" y="110"/>
                    </a:cubicBezTo>
                    <a:cubicBezTo>
                      <a:pt x="1" y="173"/>
                      <a:pt x="48" y="220"/>
                      <a:pt x="111" y="220"/>
                    </a:cubicBezTo>
                    <a:lnTo>
                      <a:pt x="4526" y="220"/>
                    </a:lnTo>
                    <a:cubicBezTo>
                      <a:pt x="4589" y="220"/>
                      <a:pt x="4636" y="173"/>
                      <a:pt x="4636" y="110"/>
                    </a:cubicBezTo>
                    <a:cubicBezTo>
                      <a:pt x="4636" y="47"/>
                      <a:pt x="4589" y="0"/>
                      <a:pt x="45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40"/>
              <p:cNvSpPr/>
              <p:nvPr/>
            </p:nvSpPr>
            <p:spPr>
              <a:xfrm>
                <a:off x="4454954" y="2199151"/>
                <a:ext cx="307483" cy="14658"/>
              </a:xfrm>
              <a:custGeom>
                <a:avLst/>
                <a:gdLst/>
                <a:ahLst/>
                <a:cxnLst/>
                <a:rect l="l" t="t" r="r" b="b"/>
                <a:pathLst>
                  <a:path w="4636" h="221" extrusionOk="0">
                    <a:moveTo>
                      <a:pt x="111" y="1"/>
                    </a:moveTo>
                    <a:cubicBezTo>
                      <a:pt x="48" y="1"/>
                      <a:pt x="1" y="64"/>
                      <a:pt x="1" y="111"/>
                    </a:cubicBezTo>
                    <a:cubicBezTo>
                      <a:pt x="1" y="174"/>
                      <a:pt x="48" y="221"/>
                      <a:pt x="111" y="221"/>
                    </a:cubicBezTo>
                    <a:lnTo>
                      <a:pt x="4526" y="221"/>
                    </a:lnTo>
                    <a:cubicBezTo>
                      <a:pt x="4589" y="221"/>
                      <a:pt x="4636" y="174"/>
                      <a:pt x="4636" y="111"/>
                    </a:cubicBezTo>
                    <a:cubicBezTo>
                      <a:pt x="4636" y="64"/>
                      <a:pt x="4589" y="1"/>
                      <a:pt x="45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40"/>
              <p:cNvSpPr/>
              <p:nvPr/>
            </p:nvSpPr>
            <p:spPr>
              <a:xfrm>
                <a:off x="4454954" y="2236691"/>
                <a:ext cx="307483" cy="14658"/>
              </a:xfrm>
              <a:custGeom>
                <a:avLst/>
                <a:gdLst/>
                <a:ahLst/>
                <a:cxnLst/>
                <a:rect l="l" t="t" r="r" b="b"/>
                <a:pathLst>
                  <a:path w="4636" h="221" extrusionOk="0">
                    <a:moveTo>
                      <a:pt x="111" y="0"/>
                    </a:moveTo>
                    <a:cubicBezTo>
                      <a:pt x="48" y="0"/>
                      <a:pt x="1" y="48"/>
                      <a:pt x="1" y="110"/>
                    </a:cubicBezTo>
                    <a:cubicBezTo>
                      <a:pt x="1" y="173"/>
                      <a:pt x="48" y="220"/>
                      <a:pt x="111" y="220"/>
                    </a:cubicBezTo>
                    <a:lnTo>
                      <a:pt x="4526" y="220"/>
                    </a:lnTo>
                    <a:cubicBezTo>
                      <a:pt x="4589" y="220"/>
                      <a:pt x="4636" y="173"/>
                      <a:pt x="4636" y="110"/>
                    </a:cubicBezTo>
                    <a:cubicBezTo>
                      <a:pt x="4636" y="48"/>
                      <a:pt x="4589" y="0"/>
                      <a:pt x="45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p40"/>
              <p:cNvSpPr/>
              <p:nvPr/>
            </p:nvSpPr>
            <p:spPr>
              <a:xfrm>
                <a:off x="4454954" y="2274231"/>
                <a:ext cx="307483" cy="14658"/>
              </a:xfrm>
              <a:custGeom>
                <a:avLst/>
                <a:gdLst/>
                <a:ahLst/>
                <a:cxnLst/>
                <a:rect l="l" t="t" r="r" b="b"/>
                <a:pathLst>
                  <a:path w="4636" h="221" extrusionOk="0">
                    <a:moveTo>
                      <a:pt x="111" y="0"/>
                    </a:moveTo>
                    <a:cubicBezTo>
                      <a:pt x="48" y="0"/>
                      <a:pt x="1" y="47"/>
                      <a:pt x="1" y="110"/>
                    </a:cubicBezTo>
                    <a:cubicBezTo>
                      <a:pt x="1" y="173"/>
                      <a:pt x="48" y="220"/>
                      <a:pt x="111" y="220"/>
                    </a:cubicBezTo>
                    <a:lnTo>
                      <a:pt x="4526" y="220"/>
                    </a:lnTo>
                    <a:cubicBezTo>
                      <a:pt x="4589" y="220"/>
                      <a:pt x="4636" y="173"/>
                      <a:pt x="4636" y="110"/>
                    </a:cubicBezTo>
                    <a:cubicBezTo>
                      <a:pt x="4636" y="47"/>
                      <a:pt x="4589" y="0"/>
                      <a:pt x="45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40"/>
              <p:cNvSpPr/>
              <p:nvPr/>
            </p:nvSpPr>
            <p:spPr>
              <a:xfrm>
                <a:off x="4454954" y="2310644"/>
                <a:ext cx="307483" cy="14658"/>
              </a:xfrm>
              <a:custGeom>
                <a:avLst/>
                <a:gdLst/>
                <a:ahLst/>
                <a:cxnLst/>
                <a:rect l="l" t="t" r="r" b="b"/>
                <a:pathLst>
                  <a:path w="4636" h="221" extrusionOk="0">
                    <a:moveTo>
                      <a:pt x="111" y="1"/>
                    </a:moveTo>
                    <a:cubicBezTo>
                      <a:pt x="48" y="1"/>
                      <a:pt x="1" y="48"/>
                      <a:pt x="1" y="111"/>
                    </a:cubicBezTo>
                    <a:cubicBezTo>
                      <a:pt x="1" y="174"/>
                      <a:pt x="48" y="221"/>
                      <a:pt x="111" y="221"/>
                    </a:cubicBezTo>
                    <a:lnTo>
                      <a:pt x="4526" y="221"/>
                    </a:lnTo>
                    <a:cubicBezTo>
                      <a:pt x="4589" y="221"/>
                      <a:pt x="4636" y="174"/>
                      <a:pt x="4636" y="111"/>
                    </a:cubicBezTo>
                    <a:cubicBezTo>
                      <a:pt x="4636" y="48"/>
                      <a:pt x="4589" y="1"/>
                      <a:pt x="45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40"/>
              <p:cNvSpPr/>
              <p:nvPr/>
            </p:nvSpPr>
            <p:spPr>
              <a:xfrm>
                <a:off x="4454954" y="2348184"/>
                <a:ext cx="307483" cy="14658"/>
              </a:xfrm>
              <a:custGeom>
                <a:avLst/>
                <a:gdLst/>
                <a:ahLst/>
                <a:cxnLst/>
                <a:rect l="l" t="t" r="r" b="b"/>
                <a:pathLst>
                  <a:path w="4636" h="221" extrusionOk="0">
                    <a:moveTo>
                      <a:pt x="111" y="1"/>
                    </a:moveTo>
                    <a:cubicBezTo>
                      <a:pt x="48" y="1"/>
                      <a:pt x="1" y="48"/>
                      <a:pt x="1" y="111"/>
                    </a:cubicBezTo>
                    <a:cubicBezTo>
                      <a:pt x="1" y="173"/>
                      <a:pt x="48" y="220"/>
                      <a:pt x="111" y="220"/>
                    </a:cubicBezTo>
                    <a:lnTo>
                      <a:pt x="4526" y="220"/>
                    </a:lnTo>
                    <a:cubicBezTo>
                      <a:pt x="4589" y="220"/>
                      <a:pt x="4636" y="173"/>
                      <a:pt x="4636" y="111"/>
                    </a:cubicBezTo>
                    <a:cubicBezTo>
                      <a:pt x="4636" y="48"/>
                      <a:pt x="4589" y="1"/>
                      <a:pt x="45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40"/>
              <p:cNvSpPr/>
              <p:nvPr/>
            </p:nvSpPr>
            <p:spPr>
              <a:xfrm>
                <a:off x="4454954" y="2385724"/>
                <a:ext cx="307483" cy="14658"/>
              </a:xfrm>
              <a:custGeom>
                <a:avLst/>
                <a:gdLst/>
                <a:ahLst/>
                <a:cxnLst/>
                <a:rect l="l" t="t" r="r" b="b"/>
                <a:pathLst>
                  <a:path w="4636" h="221" extrusionOk="0">
                    <a:moveTo>
                      <a:pt x="111" y="0"/>
                    </a:moveTo>
                    <a:cubicBezTo>
                      <a:pt x="48" y="0"/>
                      <a:pt x="1" y="47"/>
                      <a:pt x="1" y="110"/>
                    </a:cubicBezTo>
                    <a:cubicBezTo>
                      <a:pt x="1" y="173"/>
                      <a:pt x="48" y="220"/>
                      <a:pt x="111" y="220"/>
                    </a:cubicBezTo>
                    <a:lnTo>
                      <a:pt x="4526" y="220"/>
                    </a:lnTo>
                    <a:cubicBezTo>
                      <a:pt x="4589" y="220"/>
                      <a:pt x="4636" y="157"/>
                      <a:pt x="4636" y="110"/>
                    </a:cubicBezTo>
                    <a:cubicBezTo>
                      <a:pt x="4636" y="47"/>
                      <a:pt x="4589" y="0"/>
                      <a:pt x="45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p40"/>
              <p:cNvSpPr/>
              <p:nvPr/>
            </p:nvSpPr>
            <p:spPr>
              <a:xfrm>
                <a:off x="4454954" y="2422202"/>
                <a:ext cx="307483" cy="14592"/>
              </a:xfrm>
              <a:custGeom>
                <a:avLst/>
                <a:gdLst/>
                <a:ahLst/>
                <a:cxnLst/>
                <a:rect l="l" t="t" r="r" b="b"/>
                <a:pathLst>
                  <a:path w="4636" h="220" extrusionOk="0">
                    <a:moveTo>
                      <a:pt x="111" y="0"/>
                    </a:moveTo>
                    <a:cubicBezTo>
                      <a:pt x="48" y="0"/>
                      <a:pt x="1" y="47"/>
                      <a:pt x="1" y="110"/>
                    </a:cubicBezTo>
                    <a:cubicBezTo>
                      <a:pt x="1" y="173"/>
                      <a:pt x="48" y="220"/>
                      <a:pt x="111" y="220"/>
                    </a:cubicBezTo>
                    <a:lnTo>
                      <a:pt x="4526" y="220"/>
                    </a:lnTo>
                    <a:cubicBezTo>
                      <a:pt x="4589" y="220"/>
                      <a:pt x="4636" y="173"/>
                      <a:pt x="4636" y="110"/>
                    </a:cubicBezTo>
                    <a:cubicBezTo>
                      <a:pt x="4636" y="47"/>
                      <a:pt x="4589" y="0"/>
                      <a:pt x="45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40"/>
              <p:cNvSpPr/>
              <p:nvPr/>
            </p:nvSpPr>
            <p:spPr>
              <a:xfrm>
                <a:off x="7356010" y="1830318"/>
                <a:ext cx="372017" cy="502279"/>
              </a:xfrm>
              <a:custGeom>
                <a:avLst/>
                <a:gdLst/>
                <a:ahLst/>
                <a:cxnLst/>
                <a:rect l="l" t="t" r="r" b="b"/>
                <a:pathLst>
                  <a:path w="5609" h="7573" extrusionOk="0">
                    <a:moveTo>
                      <a:pt x="440" y="0"/>
                    </a:moveTo>
                    <a:cubicBezTo>
                      <a:pt x="204" y="0"/>
                      <a:pt x="0" y="204"/>
                      <a:pt x="0" y="456"/>
                    </a:cubicBezTo>
                    <a:lnTo>
                      <a:pt x="0" y="7133"/>
                    </a:lnTo>
                    <a:cubicBezTo>
                      <a:pt x="0" y="7369"/>
                      <a:pt x="204" y="7573"/>
                      <a:pt x="440" y="7573"/>
                    </a:cubicBezTo>
                    <a:lnTo>
                      <a:pt x="5169" y="7573"/>
                    </a:lnTo>
                    <a:cubicBezTo>
                      <a:pt x="5420" y="7573"/>
                      <a:pt x="5609" y="7369"/>
                      <a:pt x="5609" y="7133"/>
                    </a:cubicBezTo>
                    <a:lnTo>
                      <a:pt x="5609" y="456"/>
                    </a:lnTo>
                    <a:cubicBezTo>
                      <a:pt x="5609" y="204"/>
                      <a:pt x="5420" y="0"/>
                      <a:pt x="51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p40"/>
              <p:cNvSpPr/>
              <p:nvPr/>
            </p:nvSpPr>
            <p:spPr>
              <a:xfrm>
                <a:off x="7388310" y="1933454"/>
                <a:ext cx="307416" cy="14658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221" extrusionOk="0">
                    <a:moveTo>
                      <a:pt x="110" y="1"/>
                    </a:moveTo>
                    <a:cubicBezTo>
                      <a:pt x="47" y="1"/>
                      <a:pt x="0" y="48"/>
                      <a:pt x="0" y="111"/>
                    </a:cubicBezTo>
                    <a:cubicBezTo>
                      <a:pt x="0" y="173"/>
                      <a:pt x="47" y="221"/>
                      <a:pt x="110" y="221"/>
                    </a:cubicBezTo>
                    <a:lnTo>
                      <a:pt x="4525" y="221"/>
                    </a:lnTo>
                    <a:cubicBezTo>
                      <a:pt x="4588" y="221"/>
                      <a:pt x="4635" y="173"/>
                      <a:pt x="4635" y="111"/>
                    </a:cubicBezTo>
                    <a:cubicBezTo>
                      <a:pt x="4635" y="48"/>
                      <a:pt x="4588" y="1"/>
                      <a:pt x="452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p40"/>
              <p:cNvSpPr/>
              <p:nvPr/>
            </p:nvSpPr>
            <p:spPr>
              <a:xfrm>
                <a:off x="7388310" y="1970993"/>
                <a:ext cx="307416" cy="14658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221" extrusionOk="0">
                    <a:moveTo>
                      <a:pt x="110" y="0"/>
                    </a:moveTo>
                    <a:cubicBezTo>
                      <a:pt x="47" y="0"/>
                      <a:pt x="0" y="47"/>
                      <a:pt x="0" y="110"/>
                    </a:cubicBezTo>
                    <a:cubicBezTo>
                      <a:pt x="0" y="173"/>
                      <a:pt x="47" y="220"/>
                      <a:pt x="110" y="220"/>
                    </a:cubicBezTo>
                    <a:lnTo>
                      <a:pt x="4525" y="220"/>
                    </a:lnTo>
                    <a:cubicBezTo>
                      <a:pt x="4588" y="220"/>
                      <a:pt x="4635" y="173"/>
                      <a:pt x="4635" y="110"/>
                    </a:cubicBezTo>
                    <a:cubicBezTo>
                      <a:pt x="4635" y="47"/>
                      <a:pt x="4588" y="0"/>
                      <a:pt x="45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40"/>
              <p:cNvSpPr/>
              <p:nvPr/>
            </p:nvSpPr>
            <p:spPr>
              <a:xfrm>
                <a:off x="7388310" y="2007472"/>
                <a:ext cx="307416" cy="14658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221" extrusionOk="0">
                    <a:moveTo>
                      <a:pt x="110" y="0"/>
                    </a:moveTo>
                    <a:cubicBezTo>
                      <a:pt x="47" y="0"/>
                      <a:pt x="0" y="47"/>
                      <a:pt x="0" y="110"/>
                    </a:cubicBezTo>
                    <a:cubicBezTo>
                      <a:pt x="0" y="173"/>
                      <a:pt x="47" y="220"/>
                      <a:pt x="110" y="220"/>
                    </a:cubicBezTo>
                    <a:lnTo>
                      <a:pt x="4525" y="220"/>
                    </a:lnTo>
                    <a:cubicBezTo>
                      <a:pt x="4588" y="220"/>
                      <a:pt x="4635" y="173"/>
                      <a:pt x="4635" y="110"/>
                    </a:cubicBezTo>
                    <a:cubicBezTo>
                      <a:pt x="4635" y="47"/>
                      <a:pt x="4588" y="0"/>
                      <a:pt x="45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40"/>
              <p:cNvSpPr/>
              <p:nvPr/>
            </p:nvSpPr>
            <p:spPr>
              <a:xfrm>
                <a:off x="7388310" y="2044946"/>
                <a:ext cx="307416" cy="14658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221" extrusionOk="0">
                    <a:moveTo>
                      <a:pt x="110" y="1"/>
                    </a:moveTo>
                    <a:cubicBezTo>
                      <a:pt x="47" y="1"/>
                      <a:pt x="0" y="48"/>
                      <a:pt x="0" y="111"/>
                    </a:cubicBezTo>
                    <a:cubicBezTo>
                      <a:pt x="0" y="174"/>
                      <a:pt x="47" y="221"/>
                      <a:pt x="110" y="221"/>
                    </a:cubicBezTo>
                    <a:lnTo>
                      <a:pt x="4525" y="221"/>
                    </a:lnTo>
                    <a:cubicBezTo>
                      <a:pt x="4588" y="221"/>
                      <a:pt x="4635" y="174"/>
                      <a:pt x="4635" y="111"/>
                    </a:cubicBezTo>
                    <a:cubicBezTo>
                      <a:pt x="4635" y="48"/>
                      <a:pt x="4588" y="1"/>
                      <a:pt x="452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p40"/>
              <p:cNvSpPr/>
              <p:nvPr/>
            </p:nvSpPr>
            <p:spPr>
              <a:xfrm>
                <a:off x="7388310" y="2082486"/>
                <a:ext cx="307416" cy="14658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221" extrusionOk="0">
                    <a:moveTo>
                      <a:pt x="110" y="0"/>
                    </a:moveTo>
                    <a:cubicBezTo>
                      <a:pt x="47" y="0"/>
                      <a:pt x="0" y="47"/>
                      <a:pt x="0" y="110"/>
                    </a:cubicBezTo>
                    <a:cubicBezTo>
                      <a:pt x="0" y="157"/>
                      <a:pt x="47" y="220"/>
                      <a:pt x="110" y="220"/>
                    </a:cubicBezTo>
                    <a:lnTo>
                      <a:pt x="4525" y="220"/>
                    </a:lnTo>
                    <a:cubicBezTo>
                      <a:pt x="4588" y="220"/>
                      <a:pt x="4635" y="157"/>
                      <a:pt x="4635" y="110"/>
                    </a:cubicBezTo>
                    <a:cubicBezTo>
                      <a:pt x="4635" y="47"/>
                      <a:pt x="4588" y="0"/>
                      <a:pt x="45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p40"/>
              <p:cNvSpPr/>
              <p:nvPr/>
            </p:nvSpPr>
            <p:spPr>
              <a:xfrm>
                <a:off x="7388310" y="2118965"/>
                <a:ext cx="307416" cy="14658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221" extrusionOk="0">
                    <a:moveTo>
                      <a:pt x="110" y="0"/>
                    </a:moveTo>
                    <a:cubicBezTo>
                      <a:pt x="47" y="0"/>
                      <a:pt x="0" y="47"/>
                      <a:pt x="0" y="110"/>
                    </a:cubicBezTo>
                    <a:cubicBezTo>
                      <a:pt x="0" y="173"/>
                      <a:pt x="47" y="220"/>
                      <a:pt x="110" y="220"/>
                    </a:cubicBezTo>
                    <a:lnTo>
                      <a:pt x="4525" y="220"/>
                    </a:lnTo>
                    <a:cubicBezTo>
                      <a:pt x="4588" y="220"/>
                      <a:pt x="4635" y="173"/>
                      <a:pt x="4635" y="110"/>
                    </a:cubicBezTo>
                    <a:cubicBezTo>
                      <a:pt x="4635" y="47"/>
                      <a:pt x="4588" y="0"/>
                      <a:pt x="45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40"/>
              <p:cNvSpPr/>
              <p:nvPr/>
            </p:nvSpPr>
            <p:spPr>
              <a:xfrm>
                <a:off x="7388310" y="2156438"/>
                <a:ext cx="307416" cy="14658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221" extrusionOk="0">
                    <a:moveTo>
                      <a:pt x="110" y="1"/>
                    </a:moveTo>
                    <a:cubicBezTo>
                      <a:pt x="47" y="1"/>
                      <a:pt x="0" y="48"/>
                      <a:pt x="0" y="111"/>
                    </a:cubicBezTo>
                    <a:cubicBezTo>
                      <a:pt x="0" y="174"/>
                      <a:pt x="47" y="221"/>
                      <a:pt x="110" y="221"/>
                    </a:cubicBezTo>
                    <a:lnTo>
                      <a:pt x="4525" y="221"/>
                    </a:lnTo>
                    <a:cubicBezTo>
                      <a:pt x="4588" y="221"/>
                      <a:pt x="4635" y="174"/>
                      <a:pt x="4635" y="111"/>
                    </a:cubicBezTo>
                    <a:cubicBezTo>
                      <a:pt x="4635" y="48"/>
                      <a:pt x="4588" y="1"/>
                      <a:pt x="452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p40"/>
              <p:cNvSpPr/>
              <p:nvPr/>
            </p:nvSpPr>
            <p:spPr>
              <a:xfrm>
                <a:off x="7388310" y="2192917"/>
                <a:ext cx="307416" cy="14658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221" extrusionOk="0">
                    <a:moveTo>
                      <a:pt x="110" y="1"/>
                    </a:moveTo>
                    <a:cubicBezTo>
                      <a:pt x="47" y="1"/>
                      <a:pt x="0" y="63"/>
                      <a:pt x="0" y="111"/>
                    </a:cubicBezTo>
                    <a:cubicBezTo>
                      <a:pt x="0" y="173"/>
                      <a:pt x="47" y="221"/>
                      <a:pt x="110" y="221"/>
                    </a:cubicBezTo>
                    <a:lnTo>
                      <a:pt x="4525" y="221"/>
                    </a:lnTo>
                    <a:cubicBezTo>
                      <a:pt x="4588" y="221"/>
                      <a:pt x="4635" y="173"/>
                      <a:pt x="4635" y="111"/>
                    </a:cubicBezTo>
                    <a:cubicBezTo>
                      <a:pt x="4635" y="63"/>
                      <a:pt x="4588" y="1"/>
                      <a:pt x="452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p40"/>
              <p:cNvSpPr/>
              <p:nvPr/>
            </p:nvSpPr>
            <p:spPr>
              <a:xfrm>
                <a:off x="7030288" y="1349462"/>
                <a:ext cx="466464" cy="246464"/>
              </a:xfrm>
              <a:custGeom>
                <a:avLst/>
                <a:gdLst/>
                <a:ahLst/>
                <a:cxnLst/>
                <a:rect l="l" t="t" r="r" b="b"/>
                <a:pathLst>
                  <a:path w="7033" h="3716" extrusionOk="0">
                    <a:moveTo>
                      <a:pt x="4631" y="0"/>
                    </a:moveTo>
                    <a:cubicBezTo>
                      <a:pt x="3235" y="0"/>
                      <a:pt x="1284" y="1864"/>
                      <a:pt x="166" y="3071"/>
                    </a:cubicBezTo>
                    <a:cubicBezTo>
                      <a:pt x="1" y="3265"/>
                      <a:pt x="151" y="3543"/>
                      <a:pt x="371" y="3543"/>
                    </a:cubicBezTo>
                    <a:cubicBezTo>
                      <a:pt x="401" y="3543"/>
                      <a:pt x="433" y="3538"/>
                      <a:pt x="465" y="3527"/>
                    </a:cubicBezTo>
                    <a:cubicBezTo>
                      <a:pt x="3419" y="2537"/>
                      <a:pt x="7032" y="3715"/>
                      <a:pt x="5932" y="1013"/>
                    </a:cubicBezTo>
                    <a:cubicBezTo>
                      <a:pt x="5640" y="287"/>
                      <a:pt x="5178" y="0"/>
                      <a:pt x="46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40"/>
              <p:cNvSpPr/>
              <p:nvPr/>
            </p:nvSpPr>
            <p:spPr>
              <a:xfrm>
                <a:off x="6704698" y="1105718"/>
                <a:ext cx="350528" cy="390853"/>
              </a:xfrm>
              <a:custGeom>
                <a:avLst/>
                <a:gdLst/>
                <a:ahLst/>
                <a:cxnLst/>
                <a:rect l="l" t="t" r="r" b="b"/>
                <a:pathLst>
                  <a:path w="5285" h="5893" extrusionOk="0">
                    <a:moveTo>
                      <a:pt x="2926" y="0"/>
                    </a:moveTo>
                    <a:cubicBezTo>
                      <a:pt x="2869" y="0"/>
                      <a:pt x="2811" y="2"/>
                      <a:pt x="2750" y="6"/>
                    </a:cubicBezTo>
                    <a:cubicBezTo>
                      <a:pt x="1" y="195"/>
                      <a:pt x="2232" y="2677"/>
                      <a:pt x="2797" y="5568"/>
                    </a:cubicBezTo>
                    <a:cubicBezTo>
                      <a:pt x="2839" y="5782"/>
                      <a:pt x="3018" y="5893"/>
                      <a:pt x="3200" y="5893"/>
                    </a:cubicBezTo>
                    <a:cubicBezTo>
                      <a:pt x="3365" y="5893"/>
                      <a:pt x="3531" y="5802"/>
                      <a:pt x="3599" y="5615"/>
                    </a:cubicBezTo>
                    <a:cubicBezTo>
                      <a:pt x="4396" y="3452"/>
                      <a:pt x="5284" y="0"/>
                      <a:pt x="29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40"/>
              <p:cNvSpPr/>
              <p:nvPr/>
            </p:nvSpPr>
            <p:spPr>
              <a:xfrm>
                <a:off x="7039242" y="1125018"/>
                <a:ext cx="231939" cy="288580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4351" extrusionOk="0">
                    <a:moveTo>
                      <a:pt x="1808" y="0"/>
                    </a:moveTo>
                    <a:cubicBezTo>
                      <a:pt x="702" y="0"/>
                      <a:pt x="196" y="3982"/>
                      <a:pt x="25" y="4327"/>
                    </a:cubicBezTo>
                    <a:lnTo>
                      <a:pt x="25" y="4327"/>
                    </a:lnTo>
                    <a:cubicBezTo>
                      <a:pt x="338" y="4036"/>
                      <a:pt x="3497" y="1050"/>
                      <a:pt x="2152" y="124"/>
                    </a:cubicBezTo>
                    <a:cubicBezTo>
                      <a:pt x="2031" y="39"/>
                      <a:pt x="1917" y="0"/>
                      <a:pt x="1808" y="0"/>
                    </a:cubicBezTo>
                    <a:close/>
                    <a:moveTo>
                      <a:pt x="25" y="4327"/>
                    </a:moveTo>
                    <a:lnTo>
                      <a:pt x="25" y="4327"/>
                    </a:lnTo>
                    <a:cubicBezTo>
                      <a:pt x="9" y="4342"/>
                      <a:pt x="0" y="4350"/>
                      <a:pt x="0" y="4350"/>
                    </a:cubicBezTo>
                    <a:cubicBezTo>
                      <a:pt x="1" y="4350"/>
                      <a:pt x="2" y="4351"/>
                      <a:pt x="4" y="4351"/>
                    </a:cubicBezTo>
                    <a:cubicBezTo>
                      <a:pt x="10" y="4351"/>
                      <a:pt x="17" y="4343"/>
                      <a:pt x="25" y="43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p40"/>
              <p:cNvSpPr/>
              <p:nvPr/>
            </p:nvSpPr>
            <p:spPr>
              <a:xfrm>
                <a:off x="5135515" y="1296734"/>
                <a:ext cx="241755" cy="266693"/>
              </a:xfrm>
              <a:custGeom>
                <a:avLst/>
                <a:gdLst/>
                <a:ahLst/>
                <a:cxnLst/>
                <a:rect l="l" t="t" r="r" b="b"/>
                <a:pathLst>
                  <a:path w="3645" h="4021" extrusionOk="0">
                    <a:moveTo>
                      <a:pt x="1727" y="1"/>
                    </a:moveTo>
                    <a:cubicBezTo>
                      <a:pt x="0" y="1"/>
                      <a:pt x="947" y="2590"/>
                      <a:pt x="1539" y="3913"/>
                    </a:cubicBezTo>
                    <a:cubicBezTo>
                      <a:pt x="1572" y="3987"/>
                      <a:pt x="1637" y="4020"/>
                      <a:pt x="1701" y="4020"/>
                    </a:cubicBezTo>
                    <a:cubicBezTo>
                      <a:pt x="1789" y="4020"/>
                      <a:pt x="1875" y="3959"/>
                      <a:pt x="1885" y="3850"/>
                    </a:cubicBezTo>
                    <a:cubicBezTo>
                      <a:pt x="2042" y="1871"/>
                      <a:pt x="3644" y="33"/>
                      <a:pt x="1775" y="1"/>
                    </a:cubicBezTo>
                    <a:cubicBezTo>
                      <a:pt x="1759" y="1"/>
                      <a:pt x="1743" y="1"/>
                      <a:pt x="17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40"/>
              <p:cNvSpPr/>
              <p:nvPr/>
            </p:nvSpPr>
            <p:spPr>
              <a:xfrm>
                <a:off x="4896811" y="1488811"/>
                <a:ext cx="283738" cy="157124"/>
              </a:xfrm>
              <a:custGeom>
                <a:avLst/>
                <a:gdLst/>
                <a:ahLst/>
                <a:cxnLst/>
                <a:rect l="l" t="t" r="r" b="b"/>
                <a:pathLst>
                  <a:path w="4278" h="2369" extrusionOk="0">
                    <a:moveTo>
                      <a:pt x="1431" y="1"/>
                    </a:moveTo>
                    <a:cubicBezTo>
                      <a:pt x="1057" y="1"/>
                      <a:pt x="751" y="193"/>
                      <a:pt x="582" y="687"/>
                    </a:cubicBezTo>
                    <a:cubicBezTo>
                      <a:pt x="0" y="2368"/>
                      <a:pt x="2011" y="1677"/>
                      <a:pt x="3865" y="2070"/>
                    </a:cubicBezTo>
                    <a:cubicBezTo>
                      <a:pt x="3883" y="2073"/>
                      <a:pt x="3900" y="2074"/>
                      <a:pt x="3916" y="2074"/>
                    </a:cubicBezTo>
                    <a:cubicBezTo>
                      <a:pt x="4151" y="2074"/>
                      <a:pt x="4277" y="1775"/>
                      <a:pt x="4101" y="1599"/>
                    </a:cubicBezTo>
                    <a:cubicBezTo>
                      <a:pt x="3350" y="891"/>
                      <a:pt x="2234" y="1"/>
                      <a:pt x="14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40"/>
              <p:cNvSpPr/>
              <p:nvPr/>
            </p:nvSpPr>
            <p:spPr>
              <a:xfrm>
                <a:off x="4965590" y="1362594"/>
                <a:ext cx="188960" cy="160374"/>
              </a:xfrm>
              <a:custGeom>
                <a:avLst/>
                <a:gdLst/>
                <a:ahLst/>
                <a:cxnLst/>
                <a:rect l="l" t="t" r="r" b="b"/>
                <a:pathLst>
                  <a:path w="2849" h="2418" extrusionOk="0">
                    <a:moveTo>
                      <a:pt x="1149" y="0"/>
                    </a:moveTo>
                    <a:cubicBezTo>
                      <a:pt x="1064" y="0"/>
                      <a:pt x="980" y="24"/>
                      <a:pt x="896" y="77"/>
                    </a:cubicBezTo>
                    <a:cubicBezTo>
                      <a:pt x="1" y="643"/>
                      <a:pt x="2646" y="2173"/>
                      <a:pt x="2835" y="2394"/>
                    </a:cubicBezTo>
                    <a:lnTo>
                      <a:pt x="2835" y="2394"/>
                    </a:lnTo>
                    <a:cubicBezTo>
                      <a:pt x="2745" y="2143"/>
                      <a:pt x="1949" y="0"/>
                      <a:pt x="1149" y="0"/>
                    </a:cubicBezTo>
                    <a:close/>
                    <a:moveTo>
                      <a:pt x="2835" y="2394"/>
                    </a:moveTo>
                    <a:cubicBezTo>
                      <a:pt x="2841" y="2409"/>
                      <a:pt x="2844" y="2418"/>
                      <a:pt x="2844" y="2418"/>
                    </a:cubicBezTo>
                    <a:cubicBezTo>
                      <a:pt x="2849" y="2414"/>
                      <a:pt x="2846" y="2406"/>
                      <a:pt x="2835" y="239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40"/>
              <p:cNvSpPr/>
              <p:nvPr/>
            </p:nvSpPr>
            <p:spPr>
              <a:xfrm>
                <a:off x="6652633" y="3193828"/>
                <a:ext cx="132385" cy="38137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575" extrusionOk="0">
                    <a:moveTo>
                      <a:pt x="1599" y="1"/>
                    </a:moveTo>
                    <a:cubicBezTo>
                      <a:pt x="1493" y="1"/>
                      <a:pt x="1341" y="8"/>
                      <a:pt x="1116" y="8"/>
                    </a:cubicBezTo>
                    <a:cubicBezTo>
                      <a:pt x="456" y="8"/>
                      <a:pt x="0" y="39"/>
                      <a:pt x="0" y="259"/>
                    </a:cubicBezTo>
                    <a:cubicBezTo>
                      <a:pt x="0" y="465"/>
                      <a:pt x="359" y="575"/>
                      <a:pt x="960" y="575"/>
                    </a:cubicBezTo>
                    <a:cubicBezTo>
                      <a:pt x="1001" y="575"/>
                      <a:pt x="1042" y="574"/>
                      <a:pt x="1084" y="573"/>
                    </a:cubicBezTo>
                    <a:cubicBezTo>
                      <a:pt x="1964" y="542"/>
                      <a:pt x="1996" y="401"/>
                      <a:pt x="1917" y="196"/>
                    </a:cubicBezTo>
                    <a:cubicBezTo>
                      <a:pt x="1844" y="29"/>
                      <a:pt x="1812" y="1"/>
                      <a:pt x="159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40"/>
              <p:cNvSpPr/>
              <p:nvPr/>
            </p:nvSpPr>
            <p:spPr>
              <a:xfrm>
                <a:off x="6706821" y="3221419"/>
                <a:ext cx="169925" cy="58432"/>
              </a:xfrm>
              <a:custGeom>
                <a:avLst/>
                <a:gdLst/>
                <a:ahLst/>
                <a:cxnLst/>
                <a:rect l="l" t="t" r="r" b="b"/>
                <a:pathLst>
                  <a:path w="2562" h="881" extrusionOk="0">
                    <a:moveTo>
                      <a:pt x="1351" y="0"/>
                    </a:moveTo>
                    <a:cubicBezTo>
                      <a:pt x="550" y="0"/>
                      <a:pt x="0" y="157"/>
                      <a:pt x="0" y="440"/>
                    </a:cubicBezTo>
                    <a:cubicBezTo>
                      <a:pt x="0" y="723"/>
                      <a:pt x="566" y="880"/>
                      <a:pt x="1383" y="880"/>
                    </a:cubicBezTo>
                    <a:cubicBezTo>
                      <a:pt x="2184" y="880"/>
                      <a:pt x="2561" y="692"/>
                      <a:pt x="2561" y="409"/>
                    </a:cubicBezTo>
                    <a:cubicBezTo>
                      <a:pt x="2561" y="142"/>
                      <a:pt x="2168" y="0"/>
                      <a:pt x="13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40"/>
              <p:cNvSpPr/>
              <p:nvPr/>
            </p:nvSpPr>
            <p:spPr>
              <a:xfrm>
                <a:off x="6780773" y="3229709"/>
                <a:ext cx="125155" cy="40724"/>
              </a:xfrm>
              <a:custGeom>
                <a:avLst/>
                <a:gdLst/>
                <a:ahLst/>
                <a:cxnLst/>
                <a:rect l="l" t="t" r="r" b="b"/>
                <a:pathLst>
                  <a:path w="1887" h="614" extrusionOk="0">
                    <a:moveTo>
                      <a:pt x="943" y="1"/>
                    </a:moveTo>
                    <a:cubicBezTo>
                      <a:pt x="409" y="1"/>
                      <a:pt x="1" y="142"/>
                      <a:pt x="1" y="315"/>
                    </a:cubicBezTo>
                    <a:cubicBezTo>
                      <a:pt x="1" y="472"/>
                      <a:pt x="425" y="614"/>
                      <a:pt x="943" y="614"/>
                    </a:cubicBezTo>
                    <a:cubicBezTo>
                      <a:pt x="1462" y="614"/>
                      <a:pt x="1886" y="472"/>
                      <a:pt x="1886" y="315"/>
                    </a:cubicBezTo>
                    <a:cubicBezTo>
                      <a:pt x="1886" y="142"/>
                      <a:pt x="1462" y="1"/>
                      <a:pt x="9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40"/>
              <p:cNvSpPr/>
              <p:nvPr/>
            </p:nvSpPr>
            <p:spPr>
              <a:xfrm>
                <a:off x="6749534" y="2940599"/>
                <a:ext cx="516937" cy="289310"/>
              </a:xfrm>
              <a:custGeom>
                <a:avLst/>
                <a:gdLst/>
                <a:ahLst/>
                <a:cxnLst/>
                <a:rect l="l" t="t" r="r" b="b"/>
                <a:pathLst>
                  <a:path w="7794" h="4362" extrusionOk="0">
                    <a:moveTo>
                      <a:pt x="1848" y="1"/>
                    </a:moveTo>
                    <a:cubicBezTo>
                      <a:pt x="1823" y="1"/>
                      <a:pt x="1804" y="3"/>
                      <a:pt x="1791" y="8"/>
                    </a:cubicBezTo>
                    <a:cubicBezTo>
                      <a:pt x="1022" y="275"/>
                      <a:pt x="16" y="3841"/>
                      <a:pt x="0" y="3841"/>
                    </a:cubicBezTo>
                    <a:lnTo>
                      <a:pt x="346" y="3857"/>
                    </a:lnTo>
                    <a:lnTo>
                      <a:pt x="2090" y="1202"/>
                    </a:lnTo>
                    <a:cubicBezTo>
                      <a:pt x="2090" y="1202"/>
                      <a:pt x="4431" y="3559"/>
                      <a:pt x="5719" y="4219"/>
                    </a:cubicBezTo>
                    <a:cubicBezTo>
                      <a:pt x="5905" y="4314"/>
                      <a:pt x="6111" y="4361"/>
                      <a:pt x="6312" y="4361"/>
                    </a:cubicBezTo>
                    <a:cubicBezTo>
                      <a:pt x="6740" y="4361"/>
                      <a:pt x="7151" y="4148"/>
                      <a:pt x="7322" y="3731"/>
                    </a:cubicBezTo>
                    <a:cubicBezTo>
                      <a:pt x="7793" y="2537"/>
                      <a:pt x="6489" y="1658"/>
                      <a:pt x="5578" y="1233"/>
                    </a:cubicBezTo>
                    <a:cubicBezTo>
                      <a:pt x="4668" y="801"/>
                      <a:pt x="2302" y="1"/>
                      <a:pt x="18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40"/>
              <p:cNvSpPr/>
              <p:nvPr/>
            </p:nvSpPr>
            <p:spPr>
              <a:xfrm>
                <a:off x="6768304" y="3066616"/>
                <a:ext cx="507519" cy="217347"/>
              </a:xfrm>
              <a:custGeom>
                <a:avLst/>
                <a:gdLst/>
                <a:ahLst/>
                <a:cxnLst/>
                <a:rect l="l" t="t" r="r" b="b"/>
                <a:pathLst>
                  <a:path w="7652" h="3277" extrusionOk="0">
                    <a:moveTo>
                      <a:pt x="6281" y="0"/>
                    </a:moveTo>
                    <a:cubicBezTo>
                      <a:pt x="6099" y="0"/>
                      <a:pt x="5878" y="100"/>
                      <a:pt x="5530" y="276"/>
                    </a:cubicBezTo>
                    <a:cubicBezTo>
                      <a:pt x="3724" y="1203"/>
                      <a:pt x="1524" y="2004"/>
                      <a:pt x="1006" y="2334"/>
                    </a:cubicBezTo>
                    <a:cubicBezTo>
                      <a:pt x="1006" y="2334"/>
                      <a:pt x="0" y="2868"/>
                      <a:pt x="1006" y="3277"/>
                    </a:cubicBezTo>
                    <a:cubicBezTo>
                      <a:pt x="1838" y="3261"/>
                      <a:pt x="4226" y="3277"/>
                      <a:pt x="6300" y="2774"/>
                    </a:cubicBezTo>
                    <a:cubicBezTo>
                      <a:pt x="7494" y="2476"/>
                      <a:pt x="7651" y="1470"/>
                      <a:pt x="7259" y="936"/>
                    </a:cubicBezTo>
                    <a:cubicBezTo>
                      <a:pt x="6777" y="278"/>
                      <a:pt x="6584" y="0"/>
                      <a:pt x="62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p40"/>
              <p:cNvSpPr/>
              <p:nvPr/>
            </p:nvSpPr>
            <p:spPr>
              <a:xfrm>
                <a:off x="6839139" y="2811862"/>
                <a:ext cx="238704" cy="190286"/>
              </a:xfrm>
              <a:custGeom>
                <a:avLst/>
                <a:gdLst/>
                <a:ahLst/>
                <a:cxnLst/>
                <a:rect l="l" t="t" r="r" b="b"/>
                <a:pathLst>
                  <a:path w="3599" h="2869" extrusionOk="0">
                    <a:moveTo>
                      <a:pt x="3174" y="1"/>
                    </a:moveTo>
                    <a:cubicBezTo>
                      <a:pt x="3174" y="1"/>
                      <a:pt x="2074" y="1321"/>
                      <a:pt x="1477" y="1949"/>
                    </a:cubicBezTo>
                    <a:lnTo>
                      <a:pt x="236" y="347"/>
                    </a:lnTo>
                    <a:lnTo>
                      <a:pt x="1" y="456"/>
                    </a:lnTo>
                    <a:cubicBezTo>
                      <a:pt x="220" y="865"/>
                      <a:pt x="943" y="2248"/>
                      <a:pt x="1069" y="2530"/>
                    </a:cubicBezTo>
                    <a:cubicBezTo>
                      <a:pt x="1183" y="2770"/>
                      <a:pt x="1336" y="2868"/>
                      <a:pt x="1511" y="2868"/>
                    </a:cubicBezTo>
                    <a:cubicBezTo>
                      <a:pt x="2301" y="2868"/>
                      <a:pt x="3534" y="869"/>
                      <a:pt x="3598" y="818"/>
                    </a:cubicBezTo>
                    <a:lnTo>
                      <a:pt x="31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40"/>
              <p:cNvSpPr/>
              <p:nvPr/>
            </p:nvSpPr>
            <p:spPr>
              <a:xfrm>
                <a:off x="6998584" y="2761985"/>
                <a:ext cx="253560" cy="379047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5715" extrusionOk="0">
                    <a:moveTo>
                      <a:pt x="1873" y="1"/>
                    </a:moveTo>
                    <a:cubicBezTo>
                      <a:pt x="1673" y="1"/>
                      <a:pt x="1485" y="65"/>
                      <a:pt x="1336" y="187"/>
                    </a:cubicBezTo>
                    <a:cubicBezTo>
                      <a:pt x="440" y="894"/>
                      <a:pt x="0" y="1931"/>
                      <a:pt x="550" y="2560"/>
                    </a:cubicBezTo>
                    <a:cubicBezTo>
                      <a:pt x="1304" y="3408"/>
                      <a:pt x="959" y="4413"/>
                      <a:pt x="770" y="5340"/>
                    </a:cubicBezTo>
                    <a:cubicBezTo>
                      <a:pt x="710" y="5608"/>
                      <a:pt x="1648" y="5714"/>
                      <a:pt x="2494" y="5714"/>
                    </a:cubicBezTo>
                    <a:cubicBezTo>
                      <a:pt x="3189" y="5714"/>
                      <a:pt x="3822" y="5642"/>
                      <a:pt x="3787" y="5529"/>
                    </a:cubicBezTo>
                    <a:cubicBezTo>
                      <a:pt x="3504" y="4523"/>
                      <a:pt x="3315" y="1931"/>
                      <a:pt x="3205" y="1381"/>
                    </a:cubicBezTo>
                    <a:cubicBezTo>
                      <a:pt x="2990" y="429"/>
                      <a:pt x="2391" y="1"/>
                      <a:pt x="18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40"/>
              <p:cNvSpPr/>
              <p:nvPr/>
            </p:nvSpPr>
            <p:spPr>
              <a:xfrm>
                <a:off x="7048593" y="2584699"/>
                <a:ext cx="121972" cy="239765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3615" extrusionOk="0">
                    <a:moveTo>
                      <a:pt x="1839" y="1"/>
                    </a:moveTo>
                    <a:lnTo>
                      <a:pt x="0" y="928"/>
                    </a:lnTo>
                    <a:cubicBezTo>
                      <a:pt x="927" y="2609"/>
                      <a:pt x="189" y="3284"/>
                      <a:pt x="189" y="3284"/>
                    </a:cubicBezTo>
                    <a:cubicBezTo>
                      <a:pt x="26" y="3525"/>
                      <a:pt x="53" y="3615"/>
                      <a:pt x="184" y="3615"/>
                    </a:cubicBezTo>
                    <a:cubicBezTo>
                      <a:pt x="555" y="3615"/>
                      <a:pt x="1760" y="2892"/>
                      <a:pt x="1760" y="2892"/>
                    </a:cubicBezTo>
                    <a:cubicBezTo>
                      <a:pt x="1399" y="1541"/>
                      <a:pt x="1839" y="1"/>
                      <a:pt x="18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40"/>
              <p:cNvSpPr/>
              <p:nvPr/>
            </p:nvSpPr>
            <p:spPr>
              <a:xfrm>
                <a:off x="6975636" y="2515721"/>
                <a:ext cx="214760" cy="233132"/>
              </a:xfrm>
              <a:custGeom>
                <a:avLst/>
                <a:gdLst/>
                <a:ahLst/>
                <a:cxnLst/>
                <a:rect l="l" t="t" r="r" b="b"/>
                <a:pathLst>
                  <a:path w="3238" h="3515" extrusionOk="0">
                    <a:moveTo>
                      <a:pt x="1607" y="1"/>
                    </a:moveTo>
                    <a:cubicBezTo>
                      <a:pt x="1449" y="1"/>
                      <a:pt x="1289" y="27"/>
                      <a:pt x="1132" y="83"/>
                    </a:cubicBezTo>
                    <a:cubicBezTo>
                      <a:pt x="378" y="334"/>
                      <a:pt x="1" y="1119"/>
                      <a:pt x="299" y="1874"/>
                    </a:cubicBezTo>
                    <a:cubicBezTo>
                      <a:pt x="595" y="2606"/>
                      <a:pt x="916" y="3514"/>
                      <a:pt x="1522" y="3514"/>
                    </a:cubicBezTo>
                    <a:cubicBezTo>
                      <a:pt x="1592" y="3514"/>
                      <a:pt x="1666" y="3502"/>
                      <a:pt x="1745" y="3476"/>
                    </a:cubicBezTo>
                    <a:cubicBezTo>
                      <a:pt x="3111" y="3005"/>
                      <a:pt x="3237" y="1732"/>
                      <a:pt x="2970" y="978"/>
                    </a:cubicBezTo>
                    <a:cubicBezTo>
                      <a:pt x="2771" y="381"/>
                      <a:pt x="2208" y="1"/>
                      <a:pt x="16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40"/>
              <p:cNvSpPr/>
              <p:nvPr/>
            </p:nvSpPr>
            <p:spPr>
              <a:xfrm>
                <a:off x="6817252" y="2764970"/>
                <a:ext cx="30311" cy="106385"/>
              </a:xfrm>
              <a:custGeom>
                <a:avLst/>
                <a:gdLst/>
                <a:ahLst/>
                <a:cxnLst/>
                <a:rect l="l" t="t" r="r" b="b"/>
                <a:pathLst>
                  <a:path w="457" h="1604" fill="none" extrusionOk="0">
                    <a:moveTo>
                      <a:pt x="1" y="1"/>
                    </a:moveTo>
                    <a:lnTo>
                      <a:pt x="456" y="1603"/>
                    </a:ln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p40"/>
              <p:cNvSpPr/>
              <p:nvPr/>
            </p:nvSpPr>
            <p:spPr>
              <a:xfrm>
                <a:off x="6816191" y="2792959"/>
                <a:ext cx="55050" cy="55978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44" extrusionOk="0">
                    <a:moveTo>
                      <a:pt x="98" y="0"/>
                    </a:moveTo>
                    <a:cubicBezTo>
                      <a:pt x="40" y="0"/>
                      <a:pt x="15" y="43"/>
                      <a:pt x="1" y="97"/>
                    </a:cubicBezTo>
                    <a:cubicBezTo>
                      <a:pt x="1" y="129"/>
                      <a:pt x="48" y="160"/>
                      <a:pt x="48" y="207"/>
                    </a:cubicBezTo>
                    <a:cubicBezTo>
                      <a:pt x="48" y="223"/>
                      <a:pt x="1" y="254"/>
                      <a:pt x="17" y="317"/>
                    </a:cubicBezTo>
                    <a:cubicBezTo>
                      <a:pt x="32" y="333"/>
                      <a:pt x="48" y="333"/>
                      <a:pt x="64" y="380"/>
                    </a:cubicBezTo>
                    <a:cubicBezTo>
                      <a:pt x="79" y="396"/>
                      <a:pt x="48" y="443"/>
                      <a:pt x="64" y="459"/>
                    </a:cubicBezTo>
                    <a:cubicBezTo>
                      <a:pt x="79" y="506"/>
                      <a:pt x="127" y="490"/>
                      <a:pt x="127" y="537"/>
                    </a:cubicBezTo>
                    <a:cubicBezTo>
                      <a:pt x="127" y="569"/>
                      <a:pt x="79" y="569"/>
                      <a:pt x="95" y="616"/>
                    </a:cubicBezTo>
                    <a:cubicBezTo>
                      <a:pt x="117" y="682"/>
                      <a:pt x="508" y="843"/>
                      <a:pt x="702" y="843"/>
                    </a:cubicBezTo>
                    <a:cubicBezTo>
                      <a:pt x="783" y="843"/>
                      <a:pt x="830" y="815"/>
                      <a:pt x="802" y="741"/>
                    </a:cubicBezTo>
                    <a:cubicBezTo>
                      <a:pt x="708" y="490"/>
                      <a:pt x="378" y="66"/>
                      <a:pt x="127" y="3"/>
                    </a:cubicBezTo>
                    <a:cubicBezTo>
                      <a:pt x="116" y="1"/>
                      <a:pt x="107" y="0"/>
                      <a:pt x="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40"/>
              <p:cNvSpPr/>
              <p:nvPr/>
            </p:nvSpPr>
            <p:spPr>
              <a:xfrm>
                <a:off x="6839139" y="2784801"/>
                <a:ext cx="26132" cy="52131"/>
              </a:xfrm>
              <a:custGeom>
                <a:avLst/>
                <a:gdLst/>
                <a:ahLst/>
                <a:cxnLst/>
                <a:rect l="l" t="t" r="r" b="b"/>
                <a:pathLst>
                  <a:path w="394" h="786" extrusionOk="0">
                    <a:moveTo>
                      <a:pt x="79" y="0"/>
                    </a:moveTo>
                    <a:cubicBezTo>
                      <a:pt x="79" y="0"/>
                      <a:pt x="1" y="0"/>
                      <a:pt x="126" y="205"/>
                    </a:cubicBezTo>
                    <a:cubicBezTo>
                      <a:pt x="126" y="205"/>
                      <a:pt x="63" y="362"/>
                      <a:pt x="220" y="629"/>
                    </a:cubicBezTo>
                    <a:lnTo>
                      <a:pt x="393" y="786"/>
                    </a:lnTo>
                    <a:cubicBezTo>
                      <a:pt x="393" y="786"/>
                      <a:pt x="378" y="377"/>
                      <a:pt x="268" y="220"/>
                    </a:cubicBezTo>
                    <a:cubicBezTo>
                      <a:pt x="268" y="220"/>
                      <a:pt x="111" y="0"/>
                      <a:pt x="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40"/>
              <p:cNvSpPr/>
              <p:nvPr/>
            </p:nvSpPr>
            <p:spPr>
              <a:xfrm>
                <a:off x="6690239" y="3186001"/>
                <a:ext cx="86421" cy="21556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325" extrusionOk="0">
                    <a:moveTo>
                      <a:pt x="942" y="0"/>
                    </a:moveTo>
                    <a:lnTo>
                      <a:pt x="894" y="126"/>
                    </a:lnTo>
                    <a:cubicBezTo>
                      <a:pt x="894" y="126"/>
                      <a:pt x="692" y="119"/>
                      <a:pt x="459" y="119"/>
                    </a:cubicBezTo>
                    <a:cubicBezTo>
                      <a:pt x="343" y="119"/>
                      <a:pt x="219" y="121"/>
                      <a:pt x="109" y="126"/>
                    </a:cubicBezTo>
                    <a:cubicBezTo>
                      <a:pt x="109" y="126"/>
                      <a:pt x="0" y="325"/>
                      <a:pt x="469" y="325"/>
                    </a:cubicBezTo>
                    <a:cubicBezTo>
                      <a:pt x="618" y="325"/>
                      <a:pt x="826" y="305"/>
                      <a:pt x="1114" y="251"/>
                    </a:cubicBezTo>
                    <a:cubicBezTo>
                      <a:pt x="1271" y="220"/>
                      <a:pt x="1303" y="47"/>
                      <a:pt x="1303" y="47"/>
                    </a:cubicBezTo>
                    <a:lnTo>
                      <a:pt x="9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40"/>
              <p:cNvSpPr/>
              <p:nvPr/>
            </p:nvSpPr>
            <p:spPr>
              <a:xfrm>
                <a:off x="6851675" y="2831693"/>
                <a:ext cx="359548" cy="192342"/>
              </a:xfrm>
              <a:custGeom>
                <a:avLst/>
                <a:gdLst/>
                <a:ahLst/>
                <a:cxnLst/>
                <a:rect l="l" t="t" r="r" b="b"/>
                <a:pathLst>
                  <a:path w="5421" h="2900" extrusionOk="0">
                    <a:moveTo>
                      <a:pt x="4769" y="1"/>
                    </a:moveTo>
                    <a:cubicBezTo>
                      <a:pt x="4575" y="1"/>
                      <a:pt x="4403" y="158"/>
                      <a:pt x="4258" y="315"/>
                    </a:cubicBezTo>
                    <a:cubicBezTo>
                      <a:pt x="3944" y="613"/>
                      <a:pt x="3614" y="912"/>
                      <a:pt x="3299" y="1226"/>
                    </a:cubicBezTo>
                    <a:cubicBezTo>
                      <a:pt x="3111" y="1414"/>
                      <a:pt x="2922" y="1603"/>
                      <a:pt x="2734" y="1776"/>
                    </a:cubicBezTo>
                    <a:lnTo>
                      <a:pt x="236" y="79"/>
                    </a:lnTo>
                    <a:lnTo>
                      <a:pt x="31" y="252"/>
                    </a:lnTo>
                    <a:cubicBezTo>
                      <a:pt x="0" y="283"/>
                      <a:pt x="581" y="959"/>
                      <a:pt x="629" y="1022"/>
                    </a:cubicBezTo>
                    <a:cubicBezTo>
                      <a:pt x="1068" y="1493"/>
                      <a:pt x="2372" y="2687"/>
                      <a:pt x="2561" y="2813"/>
                    </a:cubicBezTo>
                    <a:cubicBezTo>
                      <a:pt x="2658" y="2865"/>
                      <a:pt x="2737" y="2899"/>
                      <a:pt x="2826" y="2899"/>
                    </a:cubicBezTo>
                    <a:cubicBezTo>
                      <a:pt x="2923" y="2899"/>
                      <a:pt x="3033" y="2857"/>
                      <a:pt x="3189" y="2750"/>
                    </a:cubicBezTo>
                    <a:cubicBezTo>
                      <a:pt x="3252" y="2703"/>
                      <a:pt x="4415" y="1619"/>
                      <a:pt x="4808" y="1226"/>
                    </a:cubicBezTo>
                    <a:cubicBezTo>
                      <a:pt x="5169" y="880"/>
                      <a:pt x="5420" y="315"/>
                      <a:pt x="4949" y="48"/>
                    </a:cubicBezTo>
                    <a:cubicBezTo>
                      <a:pt x="4887" y="15"/>
                      <a:pt x="4827" y="1"/>
                      <a:pt x="47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40"/>
              <p:cNvSpPr/>
              <p:nvPr/>
            </p:nvSpPr>
            <p:spPr>
              <a:xfrm>
                <a:off x="7103842" y="2594117"/>
                <a:ext cx="46958" cy="64667"/>
              </a:xfrm>
              <a:custGeom>
                <a:avLst/>
                <a:gdLst/>
                <a:ahLst/>
                <a:cxnLst/>
                <a:rect l="l" t="t" r="r" b="b"/>
                <a:pathLst>
                  <a:path w="708" h="975" extrusionOk="0">
                    <a:moveTo>
                      <a:pt x="361" y="0"/>
                    </a:moveTo>
                    <a:cubicBezTo>
                      <a:pt x="173" y="0"/>
                      <a:pt x="0" y="157"/>
                      <a:pt x="0" y="346"/>
                    </a:cubicBezTo>
                    <a:cubicBezTo>
                      <a:pt x="0" y="550"/>
                      <a:pt x="157" y="974"/>
                      <a:pt x="361" y="974"/>
                    </a:cubicBezTo>
                    <a:cubicBezTo>
                      <a:pt x="707" y="974"/>
                      <a:pt x="707" y="550"/>
                      <a:pt x="707" y="346"/>
                    </a:cubicBezTo>
                    <a:cubicBezTo>
                      <a:pt x="707" y="157"/>
                      <a:pt x="550" y="0"/>
                      <a:pt x="3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40"/>
              <p:cNvSpPr/>
              <p:nvPr/>
            </p:nvSpPr>
            <p:spPr>
              <a:xfrm>
                <a:off x="6980146" y="2545832"/>
                <a:ext cx="32035" cy="48351"/>
              </a:xfrm>
              <a:custGeom>
                <a:avLst/>
                <a:gdLst/>
                <a:ahLst/>
                <a:cxnLst/>
                <a:rect l="l" t="t" r="r" b="b"/>
                <a:pathLst>
                  <a:path w="483" h="729" extrusionOk="0">
                    <a:moveTo>
                      <a:pt x="426" y="1"/>
                    </a:moveTo>
                    <a:cubicBezTo>
                      <a:pt x="296" y="1"/>
                      <a:pt x="0" y="70"/>
                      <a:pt x="137" y="728"/>
                    </a:cubicBezTo>
                    <a:cubicBezTo>
                      <a:pt x="137" y="728"/>
                      <a:pt x="200" y="446"/>
                      <a:pt x="483" y="6"/>
                    </a:cubicBezTo>
                    <a:cubicBezTo>
                      <a:pt x="483" y="6"/>
                      <a:pt x="460" y="1"/>
                      <a:pt x="4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Google Shape;575;p40"/>
              <p:cNvSpPr/>
              <p:nvPr/>
            </p:nvSpPr>
            <p:spPr>
              <a:xfrm>
                <a:off x="6989034" y="2492374"/>
                <a:ext cx="390986" cy="527350"/>
              </a:xfrm>
              <a:custGeom>
                <a:avLst/>
                <a:gdLst/>
                <a:ahLst/>
                <a:cxnLst/>
                <a:rect l="l" t="t" r="r" b="b"/>
                <a:pathLst>
                  <a:path w="5895" h="7951" extrusionOk="0">
                    <a:moveTo>
                      <a:pt x="1519" y="1"/>
                    </a:moveTo>
                    <a:cubicBezTo>
                      <a:pt x="0" y="1"/>
                      <a:pt x="160" y="1079"/>
                      <a:pt x="160" y="1079"/>
                    </a:cubicBezTo>
                    <a:cubicBezTo>
                      <a:pt x="160" y="1079"/>
                      <a:pt x="383" y="2148"/>
                      <a:pt x="1260" y="2148"/>
                    </a:cubicBezTo>
                    <a:cubicBezTo>
                      <a:pt x="1425" y="2148"/>
                      <a:pt x="1612" y="2111"/>
                      <a:pt x="1825" y="2021"/>
                    </a:cubicBezTo>
                    <a:cubicBezTo>
                      <a:pt x="1825" y="2021"/>
                      <a:pt x="1696" y="1517"/>
                      <a:pt x="2118" y="1517"/>
                    </a:cubicBezTo>
                    <a:cubicBezTo>
                      <a:pt x="2161" y="1517"/>
                      <a:pt x="2210" y="1523"/>
                      <a:pt x="2265" y="1534"/>
                    </a:cubicBezTo>
                    <a:cubicBezTo>
                      <a:pt x="2265" y="1534"/>
                      <a:pt x="2721" y="1754"/>
                      <a:pt x="2344" y="2508"/>
                    </a:cubicBezTo>
                    <a:cubicBezTo>
                      <a:pt x="1967" y="3262"/>
                      <a:pt x="2281" y="3797"/>
                      <a:pt x="2281" y="3797"/>
                    </a:cubicBezTo>
                    <a:cubicBezTo>
                      <a:pt x="2281" y="3797"/>
                      <a:pt x="569" y="4409"/>
                      <a:pt x="898" y="6248"/>
                    </a:cubicBezTo>
                    <a:cubicBezTo>
                      <a:pt x="1089" y="7309"/>
                      <a:pt x="2337" y="7951"/>
                      <a:pt x="3454" y="7951"/>
                    </a:cubicBezTo>
                    <a:cubicBezTo>
                      <a:pt x="4273" y="7951"/>
                      <a:pt x="5022" y="7606"/>
                      <a:pt x="5235" y="6829"/>
                    </a:cubicBezTo>
                    <a:cubicBezTo>
                      <a:pt x="5894" y="4409"/>
                      <a:pt x="4198" y="3860"/>
                      <a:pt x="4198" y="3860"/>
                    </a:cubicBezTo>
                    <a:cubicBezTo>
                      <a:pt x="4198" y="3860"/>
                      <a:pt x="4481" y="293"/>
                      <a:pt x="1951" y="26"/>
                    </a:cubicBezTo>
                    <a:cubicBezTo>
                      <a:pt x="1794" y="9"/>
                      <a:pt x="1650" y="1"/>
                      <a:pt x="15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76" name="Google Shape;576;p40"/>
            <p:cNvSpPr/>
            <p:nvPr/>
          </p:nvSpPr>
          <p:spPr>
            <a:xfrm>
              <a:off x="4492700" y="1546874"/>
              <a:ext cx="211200" cy="2112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40"/>
            <p:cNvSpPr/>
            <p:nvPr/>
          </p:nvSpPr>
          <p:spPr>
            <a:xfrm rot="5400000">
              <a:off x="6708750" y="4121025"/>
              <a:ext cx="202500" cy="1752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40"/>
            <p:cNvSpPr/>
            <p:nvPr/>
          </p:nvSpPr>
          <p:spPr>
            <a:xfrm>
              <a:off x="7707850" y="830300"/>
              <a:ext cx="202500" cy="202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9" name="Google Shape;579;p40"/>
          <p:cNvSpPr/>
          <p:nvPr/>
        </p:nvSpPr>
        <p:spPr>
          <a:xfrm>
            <a:off x="652040" y="1522441"/>
            <a:ext cx="240900" cy="24090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40"/>
          <p:cNvSpPr txBox="1"/>
          <p:nvPr/>
        </p:nvSpPr>
        <p:spPr>
          <a:xfrm>
            <a:off x="976037" y="2112872"/>
            <a:ext cx="4063286" cy="868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Os itens devem ser o mais claros e específicos possível, devendo-se evitar interpretações duplas</a:t>
            </a:r>
            <a:endParaRPr dirty="0"/>
          </a:p>
        </p:txBody>
      </p:sp>
      <p:sp>
        <p:nvSpPr>
          <p:cNvPr id="581" name="Google Shape;581;p40"/>
          <p:cNvSpPr/>
          <p:nvPr/>
        </p:nvSpPr>
        <p:spPr>
          <a:xfrm>
            <a:off x="638929" y="2228043"/>
            <a:ext cx="240900" cy="24090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40"/>
          <p:cNvSpPr/>
          <p:nvPr/>
        </p:nvSpPr>
        <p:spPr>
          <a:xfrm>
            <a:off x="615142" y="3691729"/>
            <a:ext cx="240900" cy="24090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40"/>
          <p:cNvSpPr txBox="1"/>
          <p:nvPr/>
        </p:nvSpPr>
        <p:spPr>
          <a:xfrm>
            <a:off x="1200676" y="4288600"/>
            <a:ext cx="28368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Lato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4" name="Google Shape;584;p40"/>
          <p:cNvSpPr/>
          <p:nvPr/>
        </p:nvSpPr>
        <p:spPr>
          <a:xfrm>
            <a:off x="631608" y="4304593"/>
            <a:ext cx="240900" cy="24090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40"/>
          <p:cNvSpPr txBox="1"/>
          <p:nvPr/>
        </p:nvSpPr>
        <p:spPr>
          <a:xfrm>
            <a:off x="882582" y="4210714"/>
            <a:ext cx="6861300" cy="6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Lato"/>
              <a:buNone/>
            </a:pPr>
            <a:r>
              <a:rPr lang="pt-BR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Alguns autores recomendam que os dados demográficos devem ser obtidos ao final do questionário.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5"/>
          <p:cNvSpPr/>
          <p:nvPr/>
        </p:nvSpPr>
        <p:spPr>
          <a:xfrm>
            <a:off x="1975049" y="901050"/>
            <a:ext cx="5193900" cy="51939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5"/>
          <p:cNvSpPr txBox="1">
            <a:spLocks noGrp="1"/>
          </p:cNvSpPr>
          <p:nvPr>
            <p:ph type="title"/>
          </p:nvPr>
        </p:nvSpPr>
        <p:spPr>
          <a:xfrm>
            <a:off x="3043125" y="2952750"/>
            <a:ext cx="3057900" cy="8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>
                <a:solidFill>
                  <a:schemeClr val="lt2"/>
                </a:solidFill>
              </a:rPr>
              <a:t>Divisão dos grupos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89" name="Google Shape;289;p25"/>
          <p:cNvSpPr txBox="1">
            <a:spLocks noGrp="1"/>
          </p:cNvSpPr>
          <p:nvPr>
            <p:ph type="subTitle" idx="1"/>
          </p:nvPr>
        </p:nvSpPr>
        <p:spPr>
          <a:xfrm>
            <a:off x="3431325" y="3775977"/>
            <a:ext cx="22812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pt-BR">
                <a:solidFill>
                  <a:schemeClr val="lt1"/>
                </a:solidFill>
              </a:rPr>
              <a:t>6 </a:t>
            </a:r>
            <a:r>
              <a:rPr lang="pt-BR" dirty="0">
                <a:solidFill>
                  <a:schemeClr val="lt1"/>
                </a:solidFill>
              </a:rPr>
              <a:t>grupos de 7 pessoas 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pt-BR" dirty="0">
                <a:solidFill>
                  <a:schemeClr val="lt1"/>
                </a:solidFill>
              </a:rPr>
              <a:t>2 grupos de 8 pessoas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41"/>
          <p:cNvSpPr txBox="1">
            <a:spLocks noGrp="1"/>
          </p:cNvSpPr>
          <p:nvPr>
            <p:ph type="title"/>
          </p:nvPr>
        </p:nvSpPr>
        <p:spPr>
          <a:xfrm>
            <a:off x="788325" y="750831"/>
            <a:ext cx="7560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pt-BR"/>
              <a:t>Variáveis Demográficas</a:t>
            </a:r>
            <a:endParaRPr/>
          </a:p>
        </p:txBody>
      </p:sp>
      <p:sp>
        <p:nvSpPr>
          <p:cNvPr id="591" name="Google Shape;591;p41"/>
          <p:cNvSpPr txBox="1">
            <a:spLocks noGrp="1"/>
          </p:cNvSpPr>
          <p:nvPr>
            <p:ph type="body" idx="1"/>
          </p:nvPr>
        </p:nvSpPr>
        <p:spPr>
          <a:xfrm>
            <a:off x="788325" y="1485095"/>
            <a:ext cx="7717500" cy="29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600"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600"/>
              <a:t>São usadas para descrever as características das pessoas que participam da pesquisa. O uso delas depende do objetivo do estudos. </a:t>
            </a:r>
            <a:endParaRPr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600"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600"/>
              <a:t>Exemplo: solicitando que os sujeitos identifiquem sua raça e etnia, pode-se documentar a mistura em nossa amostra e se tiver relação com as perguntas de pesquisa, comparar os grupos por raça e etnia. </a:t>
            </a:r>
            <a:endParaRPr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600"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600"/>
              <a:t>No nosso modelo, a coleta de dados sociodemográficos é importante, pois permite uma análise </a:t>
            </a:r>
            <a:r>
              <a:rPr lang="pt-BR" sz="1600" b="1"/>
              <a:t>correlacional</a:t>
            </a:r>
            <a:r>
              <a:rPr lang="pt-BR" sz="1600"/>
              <a:t> entre, por exemplo, </a:t>
            </a:r>
            <a:r>
              <a:rPr lang="pt-BR" sz="1600" b="1"/>
              <a:t>altos escores nos itens de conservadorismo e posição política.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2"/>
          <p:cNvSpPr txBox="1">
            <a:spLocks noGrp="1"/>
          </p:cNvSpPr>
          <p:nvPr>
            <p:ph type="title"/>
          </p:nvPr>
        </p:nvSpPr>
        <p:spPr>
          <a:xfrm>
            <a:off x="670154" y="502986"/>
            <a:ext cx="37848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pt-BR"/>
              <a:t>Evite !  </a:t>
            </a:r>
            <a:endParaRPr/>
          </a:p>
        </p:txBody>
      </p:sp>
      <p:sp>
        <p:nvSpPr>
          <p:cNvPr id="597" name="Google Shape;597;p42"/>
          <p:cNvSpPr txBox="1">
            <a:spLocks noGrp="1"/>
          </p:cNvSpPr>
          <p:nvPr>
            <p:ph type="subTitle" idx="1"/>
          </p:nvPr>
        </p:nvSpPr>
        <p:spPr>
          <a:xfrm>
            <a:off x="973427" y="1017611"/>
            <a:ext cx="28368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Frases longas e complexas.</a:t>
            </a:r>
            <a:endParaRPr dirty="0"/>
          </a:p>
        </p:txBody>
      </p:sp>
      <p:sp>
        <p:nvSpPr>
          <p:cNvPr id="598" name="Google Shape;598;p42"/>
          <p:cNvSpPr txBox="1">
            <a:spLocks noGrp="1"/>
          </p:cNvSpPr>
          <p:nvPr>
            <p:ph type="subTitle" idx="4"/>
          </p:nvPr>
        </p:nvSpPr>
        <p:spPr>
          <a:xfrm>
            <a:off x="970863" y="2001783"/>
            <a:ext cx="2836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pt-BR" dirty="0"/>
              <a:t>Uso de metáforas e linguagem coloquial, “gírias”</a:t>
            </a:r>
            <a:endParaRPr dirty="0"/>
          </a:p>
        </p:txBody>
      </p:sp>
      <p:sp>
        <p:nvSpPr>
          <p:cNvPr id="599" name="Google Shape;599;p42"/>
          <p:cNvSpPr txBox="1">
            <a:spLocks noGrp="1"/>
          </p:cNvSpPr>
          <p:nvPr>
            <p:ph type="subTitle" idx="6"/>
          </p:nvPr>
        </p:nvSpPr>
        <p:spPr>
          <a:xfrm>
            <a:off x="958446" y="2679293"/>
            <a:ext cx="2836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dirty="0"/>
              <a:t>Uso de voz passiva e construções excessivamente hipotéticas e subjetivas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dirty="0"/>
          </a:p>
        </p:txBody>
      </p:sp>
      <p:sp>
        <p:nvSpPr>
          <p:cNvPr id="600" name="Google Shape;600;p42"/>
          <p:cNvSpPr/>
          <p:nvPr/>
        </p:nvSpPr>
        <p:spPr>
          <a:xfrm>
            <a:off x="615339" y="2784862"/>
            <a:ext cx="240900" cy="24090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1" name="Google Shape;601;p42"/>
          <p:cNvGrpSpPr/>
          <p:nvPr/>
        </p:nvGrpSpPr>
        <p:grpSpPr>
          <a:xfrm>
            <a:off x="4359778" y="677900"/>
            <a:ext cx="3928894" cy="3479575"/>
            <a:chOff x="4359778" y="830300"/>
            <a:chExt cx="3928894" cy="3479575"/>
          </a:xfrm>
        </p:grpSpPr>
        <p:grpSp>
          <p:nvGrpSpPr>
            <p:cNvPr id="602" name="Google Shape;602;p42"/>
            <p:cNvGrpSpPr/>
            <p:nvPr/>
          </p:nvGrpSpPr>
          <p:grpSpPr>
            <a:xfrm>
              <a:off x="4359778" y="906942"/>
              <a:ext cx="3928894" cy="3343932"/>
              <a:chOff x="4359778" y="906942"/>
              <a:chExt cx="3928894" cy="3343932"/>
            </a:xfrm>
          </p:grpSpPr>
          <p:sp>
            <p:nvSpPr>
              <p:cNvPr id="603" name="Google Shape;603;p42"/>
              <p:cNvSpPr/>
              <p:nvPr/>
            </p:nvSpPr>
            <p:spPr>
              <a:xfrm>
                <a:off x="4657125" y="4074456"/>
                <a:ext cx="714917" cy="176418"/>
              </a:xfrm>
              <a:custGeom>
                <a:avLst/>
                <a:gdLst/>
                <a:ahLst/>
                <a:cxnLst/>
                <a:rect l="l" t="t" r="r" b="b"/>
                <a:pathLst>
                  <a:path w="10779" h="3504" extrusionOk="0">
                    <a:moveTo>
                      <a:pt x="5390" y="0"/>
                    </a:moveTo>
                    <a:cubicBezTo>
                      <a:pt x="2405" y="0"/>
                      <a:pt x="1" y="786"/>
                      <a:pt x="1" y="1760"/>
                    </a:cubicBezTo>
                    <a:cubicBezTo>
                      <a:pt x="1" y="2718"/>
                      <a:pt x="2405" y="3504"/>
                      <a:pt x="5390" y="3504"/>
                    </a:cubicBezTo>
                    <a:cubicBezTo>
                      <a:pt x="8359" y="3504"/>
                      <a:pt x="10779" y="2718"/>
                      <a:pt x="10779" y="1760"/>
                    </a:cubicBezTo>
                    <a:cubicBezTo>
                      <a:pt x="10779" y="786"/>
                      <a:pt x="8359" y="0"/>
                      <a:pt x="5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42"/>
              <p:cNvSpPr/>
              <p:nvPr/>
            </p:nvSpPr>
            <p:spPr>
              <a:xfrm>
                <a:off x="7021467" y="3145344"/>
                <a:ext cx="233530" cy="234525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36" extrusionOk="0">
                    <a:moveTo>
                      <a:pt x="1761" y="0"/>
                    </a:moveTo>
                    <a:cubicBezTo>
                      <a:pt x="786" y="0"/>
                      <a:pt x="1" y="802"/>
                      <a:pt x="1" y="1776"/>
                    </a:cubicBezTo>
                    <a:cubicBezTo>
                      <a:pt x="1" y="2750"/>
                      <a:pt x="786" y="3535"/>
                      <a:pt x="1761" y="3535"/>
                    </a:cubicBezTo>
                    <a:cubicBezTo>
                      <a:pt x="2735" y="3535"/>
                      <a:pt x="3520" y="2750"/>
                      <a:pt x="3520" y="1776"/>
                    </a:cubicBezTo>
                    <a:cubicBezTo>
                      <a:pt x="3520" y="802"/>
                      <a:pt x="2735" y="0"/>
                      <a:pt x="17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p42"/>
              <p:cNvSpPr/>
              <p:nvPr/>
            </p:nvSpPr>
            <p:spPr>
              <a:xfrm>
                <a:off x="5045844" y="1708413"/>
                <a:ext cx="2083069" cy="1395279"/>
              </a:xfrm>
              <a:custGeom>
                <a:avLst/>
                <a:gdLst/>
                <a:ahLst/>
                <a:cxnLst/>
                <a:rect l="l" t="t" r="r" b="b"/>
                <a:pathLst>
                  <a:path w="31407" h="21037" extrusionOk="0">
                    <a:moveTo>
                      <a:pt x="1697" y="0"/>
                    </a:moveTo>
                    <a:cubicBezTo>
                      <a:pt x="754" y="0"/>
                      <a:pt x="0" y="770"/>
                      <a:pt x="0" y="1697"/>
                    </a:cubicBezTo>
                    <a:lnTo>
                      <a:pt x="0" y="19324"/>
                    </a:lnTo>
                    <a:cubicBezTo>
                      <a:pt x="0" y="20267"/>
                      <a:pt x="754" y="21037"/>
                      <a:pt x="1697" y="21037"/>
                    </a:cubicBezTo>
                    <a:lnTo>
                      <a:pt x="29709" y="21037"/>
                    </a:lnTo>
                    <a:cubicBezTo>
                      <a:pt x="30636" y="21037"/>
                      <a:pt x="31406" y="20267"/>
                      <a:pt x="31406" y="19324"/>
                    </a:cubicBezTo>
                    <a:lnTo>
                      <a:pt x="31406" y="1697"/>
                    </a:lnTo>
                    <a:cubicBezTo>
                      <a:pt x="31406" y="770"/>
                      <a:pt x="30636" y="0"/>
                      <a:pt x="2970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p42"/>
              <p:cNvSpPr/>
              <p:nvPr/>
            </p:nvSpPr>
            <p:spPr>
              <a:xfrm>
                <a:off x="5118735" y="1766712"/>
                <a:ext cx="1937221" cy="1277618"/>
              </a:xfrm>
              <a:custGeom>
                <a:avLst/>
                <a:gdLst/>
                <a:ahLst/>
                <a:cxnLst/>
                <a:rect l="l" t="t" r="r" b="b"/>
                <a:pathLst>
                  <a:path w="29208" h="19263" extrusionOk="0">
                    <a:moveTo>
                      <a:pt x="1" y="1"/>
                    </a:moveTo>
                    <a:lnTo>
                      <a:pt x="1" y="19262"/>
                    </a:lnTo>
                    <a:lnTo>
                      <a:pt x="29207" y="19262"/>
                    </a:lnTo>
                    <a:lnTo>
                      <a:pt x="2920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42"/>
              <p:cNvSpPr/>
              <p:nvPr/>
            </p:nvSpPr>
            <p:spPr>
              <a:xfrm>
                <a:off x="5360490" y="2651422"/>
                <a:ext cx="66" cy="6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" name="Google Shape;608;p42"/>
              <p:cNvSpPr/>
              <p:nvPr/>
            </p:nvSpPr>
            <p:spPr>
              <a:xfrm>
                <a:off x="4920755" y="2969251"/>
                <a:ext cx="2410317" cy="134441"/>
              </a:xfrm>
              <a:custGeom>
                <a:avLst/>
                <a:gdLst/>
                <a:ahLst/>
                <a:cxnLst/>
                <a:rect l="l" t="t" r="r" b="b"/>
                <a:pathLst>
                  <a:path w="36341" h="2027" extrusionOk="0">
                    <a:moveTo>
                      <a:pt x="1" y="0"/>
                    </a:moveTo>
                    <a:cubicBezTo>
                      <a:pt x="1" y="1116"/>
                      <a:pt x="896" y="2027"/>
                      <a:pt x="2012" y="2027"/>
                    </a:cubicBezTo>
                    <a:lnTo>
                      <a:pt x="34329" y="2027"/>
                    </a:lnTo>
                    <a:cubicBezTo>
                      <a:pt x="35445" y="2027"/>
                      <a:pt x="36340" y="1116"/>
                      <a:pt x="3634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p42"/>
              <p:cNvSpPr/>
              <p:nvPr/>
            </p:nvSpPr>
            <p:spPr>
              <a:xfrm>
                <a:off x="5733568" y="2969251"/>
                <a:ext cx="784691" cy="75080"/>
              </a:xfrm>
              <a:custGeom>
                <a:avLst/>
                <a:gdLst/>
                <a:ahLst/>
                <a:cxnLst/>
                <a:rect l="l" t="t" r="r" b="b"/>
                <a:pathLst>
                  <a:path w="11831" h="1132" extrusionOk="0">
                    <a:moveTo>
                      <a:pt x="0" y="0"/>
                    </a:moveTo>
                    <a:cubicBezTo>
                      <a:pt x="0" y="629"/>
                      <a:pt x="503" y="1131"/>
                      <a:pt x="1131" y="1131"/>
                    </a:cubicBezTo>
                    <a:lnTo>
                      <a:pt x="10684" y="1131"/>
                    </a:lnTo>
                    <a:cubicBezTo>
                      <a:pt x="11312" y="1131"/>
                      <a:pt x="11831" y="629"/>
                      <a:pt x="118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Google Shape;610;p42"/>
              <p:cNvSpPr/>
              <p:nvPr/>
            </p:nvSpPr>
            <p:spPr>
              <a:xfrm>
                <a:off x="5839820" y="2109546"/>
                <a:ext cx="491933" cy="584655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8815" extrusionOk="0">
                    <a:moveTo>
                      <a:pt x="3695" y="1"/>
                    </a:moveTo>
                    <a:cubicBezTo>
                      <a:pt x="1651" y="1"/>
                      <a:pt x="1" y="1660"/>
                      <a:pt x="1" y="3709"/>
                    </a:cubicBezTo>
                    <a:cubicBezTo>
                      <a:pt x="1" y="4981"/>
                      <a:pt x="645" y="6097"/>
                      <a:pt x="1619" y="6772"/>
                    </a:cubicBezTo>
                    <a:cubicBezTo>
                      <a:pt x="1949" y="6992"/>
                      <a:pt x="2137" y="7369"/>
                      <a:pt x="2137" y="7762"/>
                    </a:cubicBezTo>
                    <a:lnTo>
                      <a:pt x="2137" y="7840"/>
                    </a:lnTo>
                    <a:cubicBezTo>
                      <a:pt x="2137" y="8375"/>
                      <a:pt x="2577" y="8815"/>
                      <a:pt x="3112" y="8815"/>
                    </a:cubicBezTo>
                    <a:lnTo>
                      <a:pt x="4290" y="8815"/>
                    </a:lnTo>
                    <a:cubicBezTo>
                      <a:pt x="4840" y="8815"/>
                      <a:pt x="5280" y="8375"/>
                      <a:pt x="5280" y="7840"/>
                    </a:cubicBezTo>
                    <a:lnTo>
                      <a:pt x="5280" y="7762"/>
                    </a:lnTo>
                    <a:cubicBezTo>
                      <a:pt x="5280" y="7369"/>
                      <a:pt x="5468" y="6992"/>
                      <a:pt x="5798" y="6772"/>
                    </a:cubicBezTo>
                    <a:cubicBezTo>
                      <a:pt x="6772" y="6097"/>
                      <a:pt x="7416" y="4981"/>
                      <a:pt x="7416" y="3709"/>
                    </a:cubicBezTo>
                    <a:cubicBezTo>
                      <a:pt x="7416" y="1666"/>
                      <a:pt x="5767" y="1"/>
                      <a:pt x="3724" y="1"/>
                    </a:cubicBezTo>
                    <a:cubicBezTo>
                      <a:pt x="3715" y="1"/>
                      <a:pt x="3705" y="1"/>
                      <a:pt x="36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" name="Google Shape;611;p42"/>
              <p:cNvSpPr/>
              <p:nvPr/>
            </p:nvSpPr>
            <p:spPr>
              <a:xfrm>
                <a:off x="6000327" y="2668069"/>
                <a:ext cx="175098" cy="96967"/>
              </a:xfrm>
              <a:custGeom>
                <a:avLst/>
                <a:gdLst/>
                <a:ahLst/>
                <a:cxnLst/>
                <a:rect l="l" t="t" r="r" b="b"/>
                <a:pathLst>
                  <a:path w="2640" h="1462" extrusionOk="0">
                    <a:moveTo>
                      <a:pt x="0" y="1"/>
                    </a:moveTo>
                    <a:lnTo>
                      <a:pt x="0" y="661"/>
                    </a:lnTo>
                    <a:cubicBezTo>
                      <a:pt x="0" y="1101"/>
                      <a:pt x="346" y="1462"/>
                      <a:pt x="786" y="1462"/>
                    </a:cubicBezTo>
                    <a:lnTo>
                      <a:pt x="1838" y="1462"/>
                    </a:lnTo>
                    <a:cubicBezTo>
                      <a:pt x="2278" y="1462"/>
                      <a:pt x="2640" y="1101"/>
                      <a:pt x="2640" y="661"/>
                    </a:cubicBezTo>
                    <a:lnTo>
                      <a:pt x="264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42"/>
              <p:cNvSpPr/>
              <p:nvPr/>
            </p:nvSpPr>
            <p:spPr>
              <a:xfrm>
                <a:off x="5996148" y="2679543"/>
                <a:ext cx="182394" cy="13597"/>
              </a:xfrm>
              <a:custGeom>
                <a:avLst/>
                <a:gdLst/>
                <a:ahLst/>
                <a:cxnLst/>
                <a:rect l="l" t="t" r="r" b="b"/>
                <a:pathLst>
                  <a:path w="2750" h="205" extrusionOk="0">
                    <a:moveTo>
                      <a:pt x="63" y="1"/>
                    </a:moveTo>
                    <a:cubicBezTo>
                      <a:pt x="32" y="1"/>
                      <a:pt x="0" y="16"/>
                      <a:pt x="0" y="63"/>
                    </a:cubicBezTo>
                    <a:lnTo>
                      <a:pt x="0" y="142"/>
                    </a:lnTo>
                    <a:cubicBezTo>
                      <a:pt x="0" y="173"/>
                      <a:pt x="32" y="205"/>
                      <a:pt x="63" y="205"/>
                    </a:cubicBezTo>
                    <a:lnTo>
                      <a:pt x="2687" y="205"/>
                    </a:lnTo>
                    <a:cubicBezTo>
                      <a:pt x="2718" y="205"/>
                      <a:pt x="2750" y="173"/>
                      <a:pt x="2750" y="142"/>
                    </a:cubicBezTo>
                    <a:lnTo>
                      <a:pt x="2750" y="63"/>
                    </a:lnTo>
                    <a:cubicBezTo>
                      <a:pt x="2750" y="16"/>
                      <a:pt x="2718" y="1"/>
                      <a:pt x="268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" name="Google Shape;613;p42"/>
              <p:cNvSpPr/>
              <p:nvPr/>
            </p:nvSpPr>
            <p:spPr>
              <a:xfrm>
                <a:off x="5996148" y="2706670"/>
                <a:ext cx="182394" cy="13597"/>
              </a:xfrm>
              <a:custGeom>
                <a:avLst/>
                <a:gdLst/>
                <a:ahLst/>
                <a:cxnLst/>
                <a:rect l="l" t="t" r="r" b="b"/>
                <a:pathLst>
                  <a:path w="2750" h="205" extrusionOk="0">
                    <a:moveTo>
                      <a:pt x="63" y="0"/>
                    </a:moveTo>
                    <a:cubicBezTo>
                      <a:pt x="32" y="0"/>
                      <a:pt x="0" y="31"/>
                      <a:pt x="0" y="63"/>
                    </a:cubicBezTo>
                    <a:lnTo>
                      <a:pt x="0" y="141"/>
                    </a:lnTo>
                    <a:cubicBezTo>
                      <a:pt x="0" y="173"/>
                      <a:pt x="32" y="204"/>
                      <a:pt x="63" y="204"/>
                    </a:cubicBezTo>
                    <a:lnTo>
                      <a:pt x="2687" y="204"/>
                    </a:lnTo>
                    <a:cubicBezTo>
                      <a:pt x="2718" y="204"/>
                      <a:pt x="2750" y="173"/>
                      <a:pt x="2750" y="141"/>
                    </a:cubicBezTo>
                    <a:lnTo>
                      <a:pt x="2750" y="63"/>
                    </a:lnTo>
                    <a:cubicBezTo>
                      <a:pt x="2750" y="31"/>
                      <a:pt x="2718" y="0"/>
                      <a:pt x="26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" name="Google Shape;614;p42"/>
              <p:cNvSpPr/>
              <p:nvPr/>
            </p:nvSpPr>
            <p:spPr>
              <a:xfrm>
                <a:off x="5877360" y="2230457"/>
                <a:ext cx="317896" cy="437679"/>
              </a:xfrm>
              <a:custGeom>
                <a:avLst/>
                <a:gdLst/>
                <a:ahLst/>
                <a:cxnLst/>
                <a:rect l="l" t="t" r="r" b="b"/>
                <a:pathLst>
                  <a:path w="4793" h="6599" fill="none" extrusionOk="0">
                    <a:moveTo>
                      <a:pt x="2797" y="6599"/>
                    </a:moveTo>
                    <a:cubicBezTo>
                      <a:pt x="2797" y="6599"/>
                      <a:pt x="2687" y="1210"/>
                      <a:pt x="1336" y="1493"/>
                    </a:cubicBezTo>
                    <a:cubicBezTo>
                      <a:pt x="0" y="1776"/>
                      <a:pt x="4792" y="4776"/>
                      <a:pt x="4494" y="2043"/>
                    </a:cubicBezTo>
                    <a:cubicBezTo>
                      <a:pt x="4258" y="0"/>
                      <a:pt x="2891" y="3739"/>
                      <a:pt x="3488" y="6599"/>
                    </a:cubicBezTo>
                  </a:path>
                </a:pathLst>
              </a:custGeom>
              <a:noFill/>
              <a:ln w="9525" cap="flat" cmpd="sng">
                <a:solidFill>
                  <a:schemeClr val="accent3"/>
                </a:solidFill>
                <a:prstDash val="solid"/>
                <a:miter lim="1571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5" name="Google Shape;615;p42"/>
              <p:cNvSpPr/>
              <p:nvPr/>
            </p:nvSpPr>
            <p:spPr>
              <a:xfrm>
                <a:off x="5884656" y="1973050"/>
                <a:ext cx="428327" cy="304631"/>
              </a:xfrm>
              <a:custGeom>
                <a:avLst/>
                <a:gdLst/>
                <a:ahLst/>
                <a:cxnLst/>
                <a:rect l="l" t="t" r="r" b="b"/>
                <a:pathLst>
                  <a:path w="6458" h="4593" extrusionOk="0">
                    <a:moveTo>
                      <a:pt x="0" y="1"/>
                    </a:moveTo>
                    <a:lnTo>
                      <a:pt x="0" y="3410"/>
                    </a:lnTo>
                    <a:cubicBezTo>
                      <a:pt x="0" y="3646"/>
                      <a:pt x="142" y="3866"/>
                      <a:pt x="362" y="3975"/>
                    </a:cubicBezTo>
                    <a:cubicBezTo>
                      <a:pt x="982" y="4256"/>
                      <a:pt x="1950" y="4592"/>
                      <a:pt x="3173" y="4592"/>
                    </a:cubicBezTo>
                    <a:cubicBezTo>
                      <a:pt x="3251" y="4592"/>
                      <a:pt x="3330" y="4591"/>
                      <a:pt x="3410" y="4588"/>
                    </a:cubicBezTo>
                    <a:cubicBezTo>
                      <a:pt x="4557" y="4557"/>
                      <a:pt x="5483" y="4258"/>
                      <a:pt x="6096" y="3975"/>
                    </a:cubicBezTo>
                    <a:cubicBezTo>
                      <a:pt x="6316" y="3866"/>
                      <a:pt x="6458" y="3646"/>
                      <a:pt x="6458" y="3410"/>
                    </a:cubicBezTo>
                    <a:lnTo>
                      <a:pt x="645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p42"/>
              <p:cNvSpPr/>
              <p:nvPr/>
            </p:nvSpPr>
            <p:spPr>
              <a:xfrm>
                <a:off x="5758572" y="1875353"/>
                <a:ext cx="657546" cy="278830"/>
              </a:xfrm>
              <a:custGeom>
                <a:avLst/>
                <a:gdLst/>
                <a:ahLst/>
                <a:cxnLst/>
                <a:rect l="l" t="t" r="r" b="b"/>
                <a:pathLst>
                  <a:path w="9914" h="4204" extrusionOk="0">
                    <a:moveTo>
                      <a:pt x="4957" y="1"/>
                    </a:moveTo>
                    <a:cubicBezTo>
                      <a:pt x="4930" y="1"/>
                      <a:pt x="4902" y="5"/>
                      <a:pt x="4871" y="13"/>
                    </a:cubicBezTo>
                    <a:lnTo>
                      <a:pt x="157" y="2039"/>
                    </a:lnTo>
                    <a:cubicBezTo>
                      <a:pt x="0" y="2118"/>
                      <a:pt x="0" y="2353"/>
                      <a:pt x="173" y="2416"/>
                    </a:cubicBezTo>
                    <a:lnTo>
                      <a:pt x="4886" y="4192"/>
                    </a:lnTo>
                    <a:cubicBezTo>
                      <a:pt x="4910" y="4199"/>
                      <a:pt x="4934" y="4203"/>
                      <a:pt x="4957" y="4203"/>
                    </a:cubicBezTo>
                    <a:cubicBezTo>
                      <a:pt x="4981" y="4203"/>
                      <a:pt x="5004" y="4199"/>
                      <a:pt x="5028" y="4192"/>
                    </a:cubicBezTo>
                    <a:lnTo>
                      <a:pt x="9741" y="2416"/>
                    </a:lnTo>
                    <a:cubicBezTo>
                      <a:pt x="9914" y="2353"/>
                      <a:pt x="9914" y="2118"/>
                      <a:pt x="9757" y="2039"/>
                    </a:cubicBezTo>
                    <a:lnTo>
                      <a:pt x="5044" y="13"/>
                    </a:lnTo>
                    <a:cubicBezTo>
                      <a:pt x="5012" y="5"/>
                      <a:pt x="4985" y="1"/>
                      <a:pt x="495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p42"/>
              <p:cNvSpPr/>
              <p:nvPr/>
            </p:nvSpPr>
            <p:spPr>
              <a:xfrm>
                <a:off x="5842938" y="1984325"/>
                <a:ext cx="263708" cy="264902"/>
              </a:xfrm>
              <a:custGeom>
                <a:avLst/>
                <a:gdLst/>
                <a:ahLst/>
                <a:cxnLst/>
                <a:rect l="l" t="t" r="r" b="b"/>
                <a:pathLst>
                  <a:path w="3976" h="3994" extrusionOk="0">
                    <a:moveTo>
                      <a:pt x="3786" y="0"/>
                    </a:moveTo>
                    <a:cubicBezTo>
                      <a:pt x="3761" y="0"/>
                      <a:pt x="3735" y="6"/>
                      <a:pt x="3709" y="19"/>
                    </a:cubicBezTo>
                    <a:lnTo>
                      <a:pt x="111" y="1527"/>
                    </a:lnTo>
                    <a:cubicBezTo>
                      <a:pt x="48" y="1559"/>
                      <a:pt x="1" y="1622"/>
                      <a:pt x="1" y="1685"/>
                    </a:cubicBezTo>
                    <a:lnTo>
                      <a:pt x="1" y="3821"/>
                    </a:lnTo>
                    <a:cubicBezTo>
                      <a:pt x="1" y="3915"/>
                      <a:pt x="79" y="3994"/>
                      <a:pt x="174" y="3994"/>
                    </a:cubicBezTo>
                    <a:cubicBezTo>
                      <a:pt x="268" y="3994"/>
                      <a:pt x="347" y="3915"/>
                      <a:pt x="347" y="3821"/>
                    </a:cubicBezTo>
                    <a:lnTo>
                      <a:pt x="347" y="1794"/>
                    </a:lnTo>
                    <a:lnTo>
                      <a:pt x="3850" y="333"/>
                    </a:lnTo>
                    <a:cubicBezTo>
                      <a:pt x="3929" y="286"/>
                      <a:pt x="3976" y="192"/>
                      <a:pt x="3944" y="98"/>
                    </a:cubicBezTo>
                    <a:cubicBezTo>
                      <a:pt x="3910" y="41"/>
                      <a:pt x="3851" y="0"/>
                      <a:pt x="37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42"/>
              <p:cNvSpPr/>
              <p:nvPr/>
            </p:nvSpPr>
            <p:spPr>
              <a:xfrm>
                <a:off x="5829407" y="2184560"/>
                <a:ext cx="50075" cy="92855"/>
              </a:xfrm>
              <a:custGeom>
                <a:avLst/>
                <a:gdLst/>
                <a:ahLst/>
                <a:cxnLst/>
                <a:rect l="l" t="t" r="r" b="b"/>
                <a:pathLst>
                  <a:path w="755" h="1400" extrusionOk="0">
                    <a:moveTo>
                      <a:pt x="362" y="1"/>
                    </a:moveTo>
                    <a:cubicBezTo>
                      <a:pt x="158" y="1"/>
                      <a:pt x="1" y="174"/>
                      <a:pt x="1" y="378"/>
                    </a:cubicBezTo>
                    <a:lnTo>
                      <a:pt x="1" y="1038"/>
                    </a:lnTo>
                    <a:cubicBezTo>
                      <a:pt x="1" y="1242"/>
                      <a:pt x="158" y="1399"/>
                      <a:pt x="362" y="1399"/>
                    </a:cubicBezTo>
                    <a:lnTo>
                      <a:pt x="378" y="1399"/>
                    </a:lnTo>
                    <a:cubicBezTo>
                      <a:pt x="582" y="1399"/>
                      <a:pt x="755" y="1242"/>
                      <a:pt x="755" y="1038"/>
                    </a:cubicBezTo>
                    <a:lnTo>
                      <a:pt x="755" y="378"/>
                    </a:lnTo>
                    <a:cubicBezTo>
                      <a:pt x="755" y="174"/>
                      <a:pt x="582" y="1"/>
                      <a:pt x="3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p42"/>
              <p:cNvSpPr/>
              <p:nvPr/>
            </p:nvSpPr>
            <p:spPr>
              <a:xfrm>
                <a:off x="5176040" y="1833435"/>
                <a:ext cx="738861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11140" h="441" extrusionOk="0">
                    <a:moveTo>
                      <a:pt x="221" y="0"/>
                    </a:moveTo>
                    <a:cubicBezTo>
                      <a:pt x="95" y="0"/>
                      <a:pt x="1" y="95"/>
                      <a:pt x="1" y="220"/>
                    </a:cubicBezTo>
                    <a:cubicBezTo>
                      <a:pt x="1" y="346"/>
                      <a:pt x="95" y="440"/>
                      <a:pt x="221" y="440"/>
                    </a:cubicBezTo>
                    <a:lnTo>
                      <a:pt x="10920" y="440"/>
                    </a:lnTo>
                    <a:cubicBezTo>
                      <a:pt x="11046" y="440"/>
                      <a:pt x="11140" y="346"/>
                      <a:pt x="11140" y="220"/>
                    </a:cubicBezTo>
                    <a:cubicBezTo>
                      <a:pt x="11140" y="95"/>
                      <a:pt x="11046" y="0"/>
                      <a:pt x="1092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42"/>
              <p:cNvSpPr/>
              <p:nvPr/>
            </p:nvSpPr>
            <p:spPr>
              <a:xfrm>
                <a:off x="5176040" y="1905332"/>
                <a:ext cx="413802" cy="30311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457" extrusionOk="0">
                    <a:moveTo>
                      <a:pt x="221" y="0"/>
                    </a:moveTo>
                    <a:cubicBezTo>
                      <a:pt x="95" y="0"/>
                      <a:pt x="1" y="110"/>
                      <a:pt x="1" y="220"/>
                    </a:cubicBezTo>
                    <a:cubicBezTo>
                      <a:pt x="1" y="346"/>
                      <a:pt x="95" y="456"/>
                      <a:pt x="221" y="456"/>
                    </a:cubicBezTo>
                    <a:lnTo>
                      <a:pt x="6018" y="456"/>
                    </a:lnTo>
                    <a:cubicBezTo>
                      <a:pt x="6144" y="456"/>
                      <a:pt x="6238" y="346"/>
                      <a:pt x="6238" y="220"/>
                    </a:cubicBezTo>
                    <a:cubicBezTo>
                      <a:pt x="6238" y="110"/>
                      <a:pt x="6144" y="0"/>
                      <a:pt x="601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42"/>
              <p:cNvSpPr/>
              <p:nvPr/>
            </p:nvSpPr>
            <p:spPr>
              <a:xfrm>
                <a:off x="5176040" y="1978289"/>
                <a:ext cx="413802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441" extrusionOk="0">
                    <a:moveTo>
                      <a:pt x="221" y="0"/>
                    </a:moveTo>
                    <a:cubicBezTo>
                      <a:pt x="95" y="0"/>
                      <a:pt x="1" y="94"/>
                      <a:pt x="1" y="220"/>
                    </a:cubicBezTo>
                    <a:cubicBezTo>
                      <a:pt x="1" y="346"/>
                      <a:pt x="95" y="440"/>
                      <a:pt x="221" y="440"/>
                    </a:cubicBezTo>
                    <a:lnTo>
                      <a:pt x="6018" y="440"/>
                    </a:lnTo>
                    <a:cubicBezTo>
                      <a:pt x="6144" y="440"/>
                      <a:pt x="6238" y="346"/>
                      <a:pt x="6238" y="220"/>
                    </a:cubicBezTo>
                    <a:cubicBezTo>
                      <a:pt x="6238" y="94"/>
                      <a:pt x="6144" y="0"/>
                      <a:pt x="601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42"/>
              <p:cNvSpPr/>
              <p:nvPr/>
            </p:nvSpPr>
            <p:spPr>
              <a:xfrm>
                <a:off x="5176040" y="2848341"/>
                <a:ext cx="738861" cy="30311"/>
              </a:xfrm>
              <a:custGeom>
                <a:avLst/>
                <a:gdLst/>
                <a:ahLst/>
                <a:cxnLst/>
                <a:rect l="l" t="t" r="r" b="b"/>
                <a:pathLst>
                  <a:path w="11140" h="457" extrusionOk="0">
                    <a:moveTo>
                      <a:pt x="221" y="1"/>
                    </a:moveTo>
                    <a:cubicBezTo>
                      <a:pt x="95" y="1"/>
                      <a:pt x="1" y="111"/>
                      <a:pt x="1" y="221"/>
                    </a:cubicBezTo>
                    <a:cubicBezTo>
                      <a:pt x="1" y="346"/>
                      <a:pt x="95" y="456"/>
                      <a:pt x="221" y="456"/>
                    </a:cubicBezTo>
                    <a:lnTo>
                      <a:pt x="10920" y="456"/>
                    </a:lnTo>
                    <a:cubicBezTo>
                      <a:pt x="11046" y="456"/>
                      <a:pt x="11140" y="346"/>
                      <a:pt x="11140" y="221"/>
                    </a:cubicBezTo>
                    <a:cubicBezTo>
                      <a:pt x="11140" y="111"/>
                      <a:pt x="11046" y="1"/>
                      <a:pt x="1092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42"/>
              <p:cNvSpPr/>
              <p:nvPr/>
            </p:nvSpPr>
            <p:spPr>
              <a:xfrm>
                <a:off x="5176040" y="2700370"/>
                <a:ext cx="413802" cy="30311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457" extrusionOk="0">
                    <a:moveTo>
                      <a:pt x="221" y="1"/>
                    </a:moveTo>
                    <a:cubicBezTo>
                      <a:pt x="95" y="1"/>
                      <a:pt x="1" y="111"/>
                      <a:pt x="1" y="221"/>
                    </a:cubicBezTo>
                    <a:cubicBezTo>
                      <a:pt x="1" y="346"/>
                      <a:pt x="95" y="456"/>
                      <a:pt x="221" y="456"/>
                    </a:cubicBezTo>
                    <a:lnTo>
                      <a:pt x="6018" y="456"/>
                    </a:lnTo>
                    <a:cubicBezTo>
                      <a:pt x="6144" y="456"/>
                      <a:pt x="6238" y="346"/>
                      <a:pt x="6238" y="221"/>
                    </a:cubicBezTo>
                    <a:cubicBezTo>
                      <a:pt x="6238" y="111"/>
                      <a:pt x="6144" y="1"/>
                      <a:pt x="60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42"/>
              <p:cNvSpPr/>
              <p:nvPr/>
            </p:nvSpPr>
            <p:spPr>
              <a:xfrm>
                <a:off x="5176040" y="2773327"/>
                <a:ext cx="413802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441" extrusionOk="0">
                    <a:moveTo>
                      <a:pt x="221" y="1"/>
                    </a:moveTo>
                    <a:cubicBezTo>
                      <a:pt x="95" y="1"/>
                      <a:pt x="1" y="95"/>
                      <a:pt x="1" y="221"/>
                    </a:cubicBezTo>
                    <a:cubicBezTo>
                      <a:pt x="1" y="346"/>
                      <a:pt x="95" y="440"/>
                      <a:pt x="221" y="440"/>
                    </a:cubicBezTo>
                    <a:lnTo>
                      <a:pt x="6018" y="440"/>
                    </a:lnTo>
                    <a:cubicBezTo>
                      <a:pt x="6144" y="440"/>
                      <a:pt x="6238" y="346"/>
                      <a:pt x="6238" y="221"/>
                    </a:cubicBezTo>
                    <a:cubicBezTo>
                      <a:pt x="6238" y="95"/>
                      <a:pt x="6144" y="1"/>
                      <a:pt x="60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42"/>
              <p:cNvSpPr/>
              <p:nvPr/>
            </p:nvSpPr>
            <p:spPr>
              <a:xfrm>
                <a:off x="5176040" y="2110608"/>
                <a:ext cx="557594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441" extrusionOk="0">
                    <a:moveTo>
                      <a:pt x="221" y="0"/>
                    </a:moveTo>
                    <a:cubicBezTo>
                      <a:pt x="95" y="0"/>
                      <a:pt x="1" y="95"/>
                      <a:pt x="1" y="220"/>
                    </a:cubicBezTo>
                    <a:cubicBezTo>
                      <a:pt x="1" y="346"/>
                      <a:pt x="95" y="440"/>
                      <a:pt x="221" y="440"/>
                    </a:cubicBezTo>
                    <a:lnTo>
                      <a:pt x="8186" y="440"/>
                    </a:lnTo>
                    <a:cubicBezTo>
                      <a:pt x="8312" y="440"/>
                      <a:pt x="8406" y="346"/>
                      <a:pt x="8406" y="220"/>
                    </a:cubicBezTo>
                    <a:cubicBezTo>
                      <a:pt x="8406" y="95"/>
                      <a:pt x="8312" y="0"/>
                      <a:pt x="818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42"/>
              <p:cNvSpPr/>
              <p:nvPr/>
            </p:nvSpPr>
            <p:spPr>
              <a:xfrm>
                <a:off x="5176040" y="2169968"/>
                <a:ext cx="557594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441" extrusionOk="0">
                    <a:moveTo>
                      <a:pt x="221" y="1"/>
                    </a:moveTo>
                    <a:cubicBezTo>
                      <a:pt x="95" y="1"/>
                      <a:pt x="1" y="95"/>
                      <a:pt x="1" y="221"/>
                    </a:cubicBezTo>
                    <a:cubicBezTo>
                      <a:pt x="1" y="347"/>
                      <a:pt x="95" y="441"/>
                      <a:pt x="221" y="441"/>
                    </a:cubicBezTo>
                    <a:lnTo>
                      <a:pt x="8186" y="441"/>
                    </a:lnTo>
                    <a:cubicBezTo>
                      <a:pt x="8312" y="441"/>
                      <a:pt x="8406" y="347"/>
                      <a:pt x="8406" y="221"/>
                    </a:cubicBezTo>
                    <a:cubicBezTo>
                      <a:pt x="8406" y="95"/>
                      <a:pt x="8312" y="1"/>
                      <a:pt x="818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42"/>
              <p:cNvSpPr/>
              <p:nvPr/>
            </p:nvSpPr>
            <p:spPr>
              <a:xfrm>
                <a:off x="5176040" y="2228334"/>
                <a:ext cx="557594" cy="30311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457" extrusionOk="0">
                    <a:moveTo>
                      <a:pt x="221" y="1"/>
                    </a:moveTo>
                    <a:cubicBezTo>
                      <a:pt x="95" y="1"/>
                      <a:pt x="1" y="111"/>
                      <a:pt x="1" y="236"/>
                    </a:cubicBezTo>
                    <a:cubicBezTo>
                      <a:pt x="1" y="346"/>
                      <a:pt x="95" y="456"/>
                      <a:pt x="221" y="456"/>
                    </a:cubicBezTo>
                    <a:lnTo>
                      <a:pt x="8186" y="456"/>
                    </a:lnTo>
                    <a:cubicBezTo>
                      <a:pt x="8312" y="456"/>
                      <a:pt x="8406" y="346"/>
                      <a:pt x="8406" y="236"/>
                    </a:cubicBezTo>
                    <a:cubicBezTo>
                      <a:pt x="8406" y="111"/>
                      <a:pt x="8312" y="1"/>
                      <a:pt x="818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p42"/>
              <p:cNvSpPr/>
              <p:nvPr/>
            </p:nvSpPr>
            <p:spPr>
              <a:xfrm>
                <a:off x="5176040" y="2287762"/>
                <a:ext cx="557594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441" extrusionOk="0">
                    <a:moveTo>
                      <a:pt x="221" y="0"/>
                    </a:moveTo>
                    <a:cubicBezTo>
                      <a:pt x="95" y="0"/>
                      <a:pt x="1" y="110"/>
                      <a:pt x="1" y="220"/>
                    </a:cubicBezTo>
                    <a:cubicBezTo>
                      <a:pt x="1" y="346"/>
                      <a:pt x="95" y="440"/>
                      <a:pt x="221" y="440"/>
                    </a:cubicBezTo>
                    <a:lnTo>
                      <a:pt x="8186" y="440"/>
                    </a:lnTo>
                    <a:cubicBezTo>
                      <a:pt x="8312" y="440"/>
                      <a:pt x="8406" y="346"/>
                      <a:pt x="8406" y="220"/>
                    </a:cubicBezTo>
                    <a:cubicBezTo>
                      <a:pt x="8406" y="95"/>
                      <a:pt x="8312" y="0"/>
                      <a:pt x="818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" name="Google Shape;629;p42"/>
              <p:cNvSpPr/>
              <p:nvPr/>
            </p:nvSpPr>
            <p:spPr>
              <a:xfrm>
                <a:off x="5176040" y="2405489"/>
                <a:ext cx="557594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441" extrusionOk="0">
                    <a:moveTo>
                      <a:pt x="221" y="1"/>
                    </a:moveTo>
                    <a:cubicBezTo>
                      <a:pt x="95" y="1"/>
                      <a:pt x="1" y="111"/>
                      <a:pt x="1" y="221"/>
                    </a:cubicBezTo>
                    <a:cubicBezTo>
                      <a:pt x="1" y="346"/>
                      <a:pt x="95" y="441"/>
                      <a:pt x="221" y="441"/>
                    </a:cubicBezTo>
                    <a:lnTo>
                      <a:pt x="8186" y="441"/>
                    </a:lnTo>
                    <a:cubicBezTo>
                      <a:pt x="8312" y="441"/>
                      <a:pt x="8406" y="346"/>
                      <a:pt x="8406" y="221"/>
                    </a:cubicBezTo>
                    <a:cubicBezTo>
                      <a:pt x="8406" y="95"/>
                      <a:pt x="8312" y="1"/>
                      <a:pt x="818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0" name="Google Shape;630;p42"/>
              <p:cNvSpPr/>
              <p:nvPr/>
            </p:nvSpPr>
            <p:spPr>
              <a:xfrm>
                <a:off x="5176040" y="2464916"/>
                <a:ext cx="557594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441" extrusionOk="0">
                    <a:moveTo>
                      <a:pt x="221" y="0"/>
                    </a:moveTo>
                    <a:cubicBezTo>
                      <a:pt x="95" y="0"/>
                      <a:pt x="1" y="94"/>
                      <a:pt x="1" y="220"/>
                    </a:cubicBezTo>
                    <a:cubicBezTo>
                      <a:pt x="1" y="346"/>
                      <a:pt x="95" y="440"/>
                      <a:pt x="221" y="440"/>
                    </a:cubicBezTo>
                    <a:lnTo>
                      <a:pt x="8186" y="440"/>
                    </a:lnTo>
                    <a:cubicBezTo>
                      <a:pt x="8312" y="440"/>
                      <a:pt x="8406" y="346"/>
                      <a:pt x="8406" y="220"/>
                    </a:cubicBezTo>
                    <a:cubicBezTo>
                      <a:pt x="8406" y="94"/>
                      <a:pt x="8312" y="0"/>
                      <a:pt x="818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1" name="Google Shape;631;p42"/>
              <p:cNvSpPr/>
              <p:nvPr/>
            </p:nvSpPr>
            <p:spPr>
              <a:xfrm>
                <a:off x="5176040" y="2524277"/>
                <a:ext cx="557594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441" extrusionOk="0">
                    <a:moveTo>
                      <a:pt x="221" y="1"/>
                    </a:moveTo>
                    <a:cubicBezTo>
                      <a:pt x="95" y="1"/>
                      <a:pt x="1" y="95"/>
                      <a:pt x="1" y="221"/>
                    </a:cubicBezTo>
                    <a:cubicBezTo>
                      <a:pt x="1" y="346"/>
                      <a:pt x="95" y="441"/>
                      <a:pt x="221" y="441"/>
                    </a:cubicBezTo>
                    <a:lnTo>
                      <a:pt x="8186" y="441"/>
                    </a:lnTo>
                    <a:cubicBezTo>
                      <a:pt x="8312" y="441"/>
                      <a:pt x="8406" y="346"/>
                      <a:pt x="8406" y="221"/>
                    </a:cubicBezTo>
                    <a:cubicBezTo>
                      <a:pt x="8406" y="95"/>
                      <a:pt x="8312" y="1"/>
                      <a:pt x="818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p42"/>
              <p:cNvSpPr/>
              <p:nvPr/>
            </p:nvSpPr>
            <p:spPr>
              <a:xfrm>
                <a:off x="5176040" y="2582643"/>
                <a:ext cx="557594" cy="30311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457" extrusionOk="0">
                    <a:moveTo>
                      <a:pt x="221" y="0"/>
                    </a:moveTo>
                    <a:cubicBezTo>
                      <a:pt x="95" y="0"/>
                      <a:pt x="1" y="110"/>
                      <a:pt x="1" y="236"/>
                    </a:cubicBezTo>
                    <a:cubicBezTo>
                      <a:pt x="1" y="346"/>
                      <a:pt x="95" y="456"/>
                      <a:pt x="221" y="456"/>
                    </a:cubicBezTo>
                    <a:lnTo>
                      <a:pt x="8186" y="456"/>
                    </a:lnTo>
                    <a:cubicBezTo>
                      <a:pt x="8312" y="456"/>
                      <a:pt x="8406" y="346"/>
                      <a:pt x="8406" y="236"/>
                    </a:cubicBezTo>
                    <a:cubicBezTo>
                      <a:pt x="8406" y="110"/>
                      <a:pt x="8312" y="0"/>
                      <a:pt x="818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Google Shape;633;p42"/>
              <p:cNvSpPr/>
              <p:nvPr/>
            </p:nvSpPr>
            <p:spPr>
              <a:xfrm>
                <a:off x="6256673" y="1833435"/>
                <a:ext cx="739855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11155" h="441" extrusionOk="0">
                    <a:moveTo>
                      <a:pt x="220" y="0"/>
                    </a:moveTo>
                    <a:cubicBezTo>
                      <a:pt x="110" y="0"/>
                      <a:pt x="0" y="95"/>
                      <a:pt x="0" y="220"/>
                    </a:cubicBezTo>
                    <a:cubicBezTo>
                      <a:pt x="0" y="346"/>
                      <a:pt x="110" y="440"/>
                      <a:pt x="236" y="440"/>
                    </a:cubicBezTo>
                    <a:lnTo>
                      <a:pt x="10935" y="440"/>
                    </a:lnTo>
                    <a:cubicBezTo>
                      <a:pt x="11045" y="440"/>
                      <a:pt x="11155" y="346"/>
                      <a:pt x="11155" y="220"/>
                    </a:cubicBezTo>
                    <a:cubicBezTo>
                      <a:pt x="11155" y="95"/>
                      <a:pt x="11045" y="0"/>
                      <a:pt x="1093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Google Shape;634;p42"/>
              <p:cNvSpPr/>
              <p:nvPr/>
            </p:nvSpPr>
            <p:spPr>
              <a:xfrm>
                <a:off x="6582793" y="1905332"/>
                <a:ext cx="413735" cy="30311"/>
              </a:xfrm>
              <a:custGeom>
                <a:avLst/>
                <a:gdLst/>
                <a:ahLst/>
                <a:cxnLst/>
                <a:rect l="l" t="t" r="r" b="b"/>
                <a:pathLst>
                  <a:path w="6238" h="457" extrusionOk="0">
                    <a:moveTo>
                      <a:pt x="221" y="0"/>
                    </a:moveTo>
                    <a:cubicBezTo>
                      <a:pt x="95" y="0"/>
                      <a:pt x="1" y="110"/>
                      <a:pt x="1" y="220"/>
                    </a:cubicBezTo>
                    <a:cubicBezTo>
                      <a:pt x="1" y="346"/>
                      <a:pt x="95" y="456"/>
                      <a:pt x="221" y="456"/>
                    </a:cubicBezTo>
                    <a:lnTo>
                      <a:pt x="6018" y="456"/>
                    </a:lnTo>
                    <a:cubicBezTo>
                      <a:pt x="6128" y="456"/>
                      <a:pt x="6238" y="346"/>
                      <a:pt x="6238" y="220"/>
                    </a:cubicBezTo>
                    <a:cubicBezTo>
                      <a:pt x="6238" y="110"/>
                      <a:pt x="6128" y="0"/>
                      <a:pt x="601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42"/>
              <p:cNvSpPr/>
              <p:nvPr/>
            </p:nvSpPr>
            <p:spPr>
              <a:xfrm>
                <a:off x="6582793" y="1978289"/>
                <a:ext cx="413735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6238" h="441" extrusionOk="0">
                    <a:moveTo>
                      <a:pt x="221" y="0"/>
                    </a:moveTo>
                    <a:cubicBezTo>
                      <a:pt x="95" y="0"/>
                      <a:pt x="1" y="94"/>
                      <a:pt x="1" y="220"/>
                    </a:cubicBezTo>
                    <a:cubicBezTo>
                      <a:pt x="1" y="346"/>
                      <a:pt x="95" y="440"/>
                      <a:pt x="221" y="440"/>
                    </a:cubicBezTo>
                    <a:lnTo>
                      <a:pt x="6018" y="440"/>
                    </a:lnTo>
                    <a:cubicBezTo>
                      <a:pt x="6128" y="440"/>
                      <a:pt x="6238" y="346"/>
                      <a:pt x="6238" y="220"/>
                    </a:cubicBezTo>
                    <a:cubicBezTo>
                      <a:pt x="6238" y="94"/>
                      <a:pt x="6128" y="0"/>
                      <a:pt x="601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42"/>
              <p:cNvSpPr/>
              <p:nvPr/>
            </p:nvSpPr>
            <p:spPr>
              <a:xfrm>
                <a:off x="6256673" y="2848341"/>
                <a:ext cx="739855" cy="30311"/>
              </a:xfrm>
              <a:custGeom>
                <a:avLst/>
                <a:gdLst/>
                <a:ahLst/>
                <a:cxnLst/>
                <a:rect l="l" t="t" r="r" b="b"/>
                <a:pathLst>
                  <a:path w="11155" h="457" extrusionOk="0">
                    <a:moveTo>
                      <a:pt x="220" y="1"/>
                    </a:moveTo>
                    <a:cubicBezTo>
                      <a:pt x="110" y="1"/>
                      <a:pt x="0" y="111"/>
                      <a:pt x="0" y="221"/>
                    </a:cubicBezTo>
                    <a:cubicBezTo>
                      <a:pt x="0" y="346"/>
                      <a:pt x="110" y="456"/>
                      <a:pt x="236" y="456"/>
                    </a:cubicBezTo>
                    <a:lnTo>
                      <a:pt x="10935" y="456"/>
                    </a:lnTo>
                    <a:cubicBezTo>
                      <a:pt x="11045" y="456"/>
                      <a:pt x="11155" y="346"/>
                      <a:pt x="11155" y="221"/>
                    </a:cubicBezTo>
                    <a:cubicBezTo>
                      <a:pt x="11155" y="111"/>
                      <a:pt x="11045" y="1"/>
                      <a:pt x="1093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7" name="Google Shape;637;p42"/>
              <p:cNvSpPr/>
              <p:nvPr/>
            </p:nvSpPr>
            <p:spPr>
              <a:xfrm>
                <a:off x="6582793" y="2700370"/>
                <a:ext cx="413735" cy="30311"/>
              </a:xfrm>
              <a:custGeom>
                <a:avLst/>
                <a:gdLst/>
                <a:ahLst/>
                <a:cxnLst/>
                <a:rect l="l" t="t" r="r" b="b"/>
                <a:pathLst>
                  <a:path w="6238" h="457" extrusionOk="0">
                    <a:moveTo>
                      <a:pt x="221" y="1"/>
                    </a:moveTo>
                    <a:cubicBezTo>
                      <a:pt x="95" y="1"/>
                      <a:pt x="1" y="111"/>
                      <a:pt x="1" y="221"/>
                    </a:cubicBezTo>
                    <a:cubicBezTo>
                      <a:pt x="1" y="346"/>
                      <a:pt x="95" y="456"/>
                      <a:pt x="221" y="456"/>
                    </a:cubicBezTo>
                    <a:lnTo>
                      <a:pt x="6018" y="456"/>
                    </a:lnTo>
                    <a:cubicBezTo>
                      <a:pt x="6128" y="456"/>
                      <a:pt x="6238" y="346"/>
                      <a:pt x="6238" y="221"/>
                    </a:cubicBezTo>
                    <a:cubicBezTo>
                      <a:pt x="6238" y="111"/>
                      <a:pt x="6128" y="1"/>
                      <a:pt x="60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p42"/>
              <p:cNvSpPr/>
              <p:nvPr/>
            </p:nvSpPr>
            <p:spPr>
              <a:xfrm>
                <a:off x="6582793" y="2773327"/>
                <a:ext cx="413735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6238" h="441" extrusionOk="0">
                    <a:moveTo>
                      <a:pt x="221" y="1"/>
                    </a:moveTo>
                    <a:cubicBezTo>
                      <a:pt x="95" y="1"/>
                      <a:pt x="1" y="95"/>
                      <a:pt x="1" y="221"/>
                    </a:cubicBezTo>
                    <a:cubicBezTo>
                      <a:pt x="1" y="346"/>
                      <a:pt x="95" y="440"/>
                      <a:pt x="221" y="440"/>
                    </a:cubicBezTo>
                    <a:lnTo>
                      <a:pt x="6018" y="440"/>
                    </a:lnTo>
                    <a:cubicBezTo>
                      <a:pt x="6128" y="440"/>
                      <a:pt x="6238" y="346"/>
                      <a:pt x="6238" y="221"/>
                    </a:cubicBezTo>
                    <a:cubicBezTo>
                      <a:pt x="6238" y="95"/>
                      <a:pt x="6128" y="1"/>
                      <a:pt x="60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42"/>
              <p:cNvSpPr/>
              <p:nvPr/>
            </p:nvSpPr>
            <p:spPr>
              <a:xfrm>
                <a:off x="6439000" y="2110608"/>
                <a:ext cx="557528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8406" h="441" extrusionOk="0">
                    <a:moveTo>
                      <a:pt x="220" y="0"/>
                    </a:moveTo>
                    <a:cubicBezTo>
                      <a:pt x="95" y="0"/>
                      <a:pt x="1" y="95"/>
                      <a:pt x="1" y="220"/>
                    </a:cubicBezTo>
                    <a:cubicBezTo>
                      <a:pt x="1" y="346"/>
                      <a:pt x="95" y="440"/>
                      <a:pt x="220" y="440"/>
                    </a:cubicBezTo>
                    <a:lnTo>
                      <a:pt x="8186" y="440"/>
                    </a:lnTo>
                    <a:cubicBezTo>
                      <a:pt x="8296" y="440"/>
                      <a:pt x="8406" y="346"/>
                      <a:pt x="8406" y="220"/>
                    </a:cubicBezTo>
                    <a:cubicBezTo>
                      <a:pt x="8406" y="95"/>
                      <a:pt x="8312" y="0"/>
                      <a:pt x="818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42"/>
              <p:cNvSpPr/>
              <p:nvPr/>
            </p:nvSpPr>
            <p:spPr>
              <a:xfrm>
                <a:off x="6439000" y="2169968"/>
                <a:ext cx="557528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8406" h="441" extrusionOk="0">
                    <a:moveTo>
                      <a:pt x="220" y="1"/>
                    </a:moveTo>
                    <a:cubicBezTo>
                      <a:pt x="95" y="1"/>
                      <a:pt x="1" y="95"/>
                      <a:pt x="1" y="221"/>
                    </a:cubicBezTo>
                    <a:cubicBezTo>
                      <a:pt x="1" y="347"/>
                      <a:pt x="95" y="441"/>
                      <a:pt x="220" y="441"/>
                    </a:cubicBezTo>
                    <a:lnTo>
                      <a:pt x="8186" y="441"/>
                    </a:lnTo>
                    <a:cubicBezTo>
                      <a:pt x="8296" y="441"/>
                      <a:pt x="8406" y="347"/>
                      <a:pt x="8406" y="221"/>
                    </a:cubicBezTo>
                    <a:cubicBezTo>
                      <a:pt x="8406" y="95"/>
                      <a:pt x="8312" y="1"/>
                      <a:pt x="818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p42"/>
              <p:cNvSpPr/>
              <p:nvPr/>
            </p:nvSpPr>
            <p:spPr>
              <a:xfrm>
                <a:off x="6439000" y="2228334"/>
                <a:ext cx="557528" cy="30311"/>
              </a:xfrm>
              <a:custGeom>
                <a:avLst/>
                <a:gdLst/>
                <a:ahLst/>
                <a:cxnLst/>
                <a:rect l="l" t="t" r="r" b="b"/>
                <a:pathLst>
                  <a:path w="8406" h="457" extrusionOk="0">
                    <a:moveTo>
                      <a:pt x="220" y="1"/>
                    </a:moveTo>
                    <a:cubicBezTo>
                      <a:pt x="95" y="1"/>
                      <a:pt x="1" y="111"/>
                      <a:pt x="1" y="236"/>
                    </a:cubicBezTo>
                    <a:cubicBezTo>
                      <a:pt x="1" y="346"/>
                      <a:pt x="95" y="456"/>
                      <a:pt x="220" y="456"/>
                    </a:cubicBezTo>
                    <a:lnTo>
                      <a:pt x="8186" y="456"/>
                    </a:lnTo>
                    <a:cubicBezTo>
                      <a:pt x="8296" y="456"/>
                      <a:pt x="8406" y="346"/>
                      <a:pt x="8406" y="236"/>
                    </a:cubicBezTo>
                    <a:cubicBezTo>
                      <a:pt x="8406" y="111"/>
                      <a:pt x="8312" y="1"/>
                      <a:pt x="818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42"/>
              <p:cNvSpPr/>
              <p:nvPr/>
            </p:nvSpPr>
            <p:spPr>
              <a:xfrm>
                <a:off x="6439000" y="2287762"/>
                <a:ext cx="557528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8406" h="441" extrusionOk="0">
                    <a:moveTo>
                      <a:pt x="220" y="0"/>
                    </a:moveTo>
                    <a:cubicBezTo>
                      <a:pt x="95" y="0"/>
                      <a:pt x="1" y="95"/>
                      <a:pt x="1" y="220"/>
                    </a:cubicBezTo>
                    <a:cubicBezTo>
                      <a:pt x="1" y="346"/>
                      <a:pt x="95" y="440"/>
                      <a:pt x="220" y="440"/>
                    </a:cubicBezTo>
                    <a:lnTo>
                      <a:pt x="8186" y="440"/>
                    </a:lnTo>
                    <a:cubicBezTo>
                      <a:pt x="8296" y="440"/>
                      <a:pt x="8406" y="346"/>
                      <a:pt x="8406" y="220"/>
                    </a:cubicBezTo>
                    <a:cubicBezTo>
                      <a:pt x="8406" y="110"/>
                      <a:pt x="8312" y="0"/>
                      <a:pt x="818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Google Shape;643;p42"/>
              <p:cNvSpPr/>
              <p:nvPr/>
            </p:nvSpPr>
            <p:spPr>
              <a:xfrm>
                <a:off x="6439000" y="2405489"/>
                <a:ext cx="557528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8406" h="441" extrusionOk="0">
                    <a:moveTo>
                      <a:pt x="220" y="1"/>
                    </a:moveTo>
                    <a:cubicBezTo>
                      <a:pt x="95" y="1"/>
                      <a:pt x="1" y="95"/>
                      <a:pt x="1" y="221"/>
                    </a:cubicBezTo>
                    <a:cubicBezTo>
                      <a:pt x="1" y="346"/>
                      <a:pt x="95" y="441"/>
                      <a:pt x="220" y="441"/>
                    </a:cubicBezTo>
                    <a:lnTo>
                      <a:pt x="8186" y="441"/>
                    </a:lnTo>
                    <a:cubicBezTo>
                      <a:pt x="8296" y="441"/>
                      <a:pt x="8406" y="346"/>
                      <a:pt x="8406" y="221"/>
                    </a:cubicBezTo>
                    <a:cubicBezTo>
                      <a:pt x="8406" y="111"/>
                      <a:pt x="8312" y="1"/>
                      <a:pt x="818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Google Shape;644;p42"/>
              <p:cNvSpPr/>
              <p:nvPr/>
            </p:nvSpPr>
            <p:spPr>
              <a:xfrm>
                <a:off x="6439000" y="2464916"/>
                <a:ext cx="557528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8406" h="441" extrusionOk="0">
                    <a:moveTo>
                      <a:pt x="220" y="0"/>
                    </a:moveTo>
                    <a:cubicBezTo>
                      <a:pt x="95" y="0"/>
                      <a:pt x="1" y="94"/>
                      <a:pt x="1" y="220"/>
                    </a:cubicBezTo>
                    <a:cubicBezTo>
                      <a:pt x="1" y="346"/>
                      <a:pt x="95" y="440"/>
                      <a:pt x="220" y="440"/>
                    </a:cubicBezTo>
                    <a:lnTo>
                      <a:pt x="8186" y="440"/>
                    </a:lnTo>
                    <a:cubicBezTo>
                      <a:pt x="8296" y="440"/>
                      <a:pt x="8406" y="346"/>
                      <a:pt x="8406" y="220"/>
                    </a:cubicBezTo>
                    <a:cubicBezTo>
                      <a:pt x="8406" y="94"/>
                      <a:pt x="8312" y="0"/>
                      <a:pt x="818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645;p42"/>
              <p:cNvSpPr/>
              <p:nvPr/>
            </p:nvSpPr>
            <p:spPr>
              <a:xfrm>
                <a:off x="6439000" y="2524277"/>
                <a:ext cx="557528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8406" h="441" extrusionOk="0">
                    <a:moveTo>
                      <a:pt x="220" y="1"/>
                    </a:moveTo>
                    <a:cubicBezTo>
                      <a:pt x="95" y="1"/>
                      <a:pt x="1" y="95"/>
                      <a:pt x="1" y="221"/>
                    </a:cubicBezTo>
                    <a:cubicBezTo>
                      <a:pt x="1" y="346"/>
                      <a:pt x="95" y="441"/>
                      <a:pt x="220" y="441"/>
                    </a:cubicBezTo>
                    <a:lnTo>
                      <a:pt x="8186" y="441"/>
                    </a:lnTo>
                    <a:cubicBezTo>
                      <a:pt x="8296" y="441"/>
                      <a:pt x="8406" y="346"/>
                      <a:pt x="8406" y="221"/>
                    </a:cubicBezTo>
                    <a:cubicBezTo>
                      <a:pt x="8406" y="95"/>
                      <a:pt x="8312" y="1"/>
                      <a:pt x="818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p42"/>
              <p:cNvSpPr/>
              <p:nvPr/>
            </p:nvSpPr>
            <p:spPr>
              <a:xfrm>
                <a:off x="6439000" y="2582643"/>
                <a:ext cx="557528" cy="30311"/>
              </a:xfrm>
              <a:custGeom>
                <a:avLst/>
                <a:gdLst/>
                <a:ahLst/>
                <a:cxnLst/>
                <a:rect l="l" t="t" r="r" b="b"/>
                <a:pathLst>
                  <a:path w="8406" h="457" extrusionOk="0">
                    <a:moveTo>
                      <a:pt x="220" y="0"/>
                    </a:moveTo>
                    <a:cubicBezTo>
                      <a:pt x="95" y="0"/>
                      <a:pt x="1" y="110"/>
                      <a:pt x="1" y="236"/>
                    </a:cubicBezTo>
                    <a:cubicBezTo>
                      <a:pt x="1" y="346"/>
                      <a:pt x="95" y="456"/>
                      <a:pt x="220" y="456"/>
                    </a:cubicBezTo>
                    <a:lnTo>
                      <a:pt x="8186" y="456"/>
                    </a:lnTo>
                    <a:cubicBezTo>
                      <a:pt x="8296" y="456"/>
                      <a:pt x="8406" y="346"/>
                      <a:pt x="8406" y="236"/>
                    </a:cubicBezTo>
                    <a:cubicBezTo>
                      <a:pt x="8406" y="110"/>
                      <a:pt x="8312" y="0"/>
                      <a:pt x="818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42"/>
              <p:cNvSpPr/>
              <p:nvPr/>
            </p:nvSpPr>
            <p:spPr>
              <a:xfrm>
                <a:off x="4538325" y="3443342"/>
                <a:ext cx="2809394" cy="362731"/>
              </a:xfrm>
              <a:custGeom>
                <a:avLst/>
                <a:gdLst/>
                <a:ahLst/>
                <a:cxnLst/>
                <a:rect l="l" t="t" r="r" b="b"/>
                <a:pathLst>
                  <a:path w="42358" h="5469" extrusionOk="0">
                    <a:moveTo>
                      <a:pt x="2735" y="1"/>
                    </a:moveTo>
                    <a:cubicBezTo>
                      <a:pt x="1226" y="1"/>
                      <a:pt x="1" y="1226"/>
                      <a:pt x="1" y="2734"/>
                    </a:cubicBezTo>
                    <a:cubicBezTo>
                      <a:pt x="1" y="4243"/>
                      <a:pt x="1226" y="5468"/>
                      <a:pt x="2735" y="5468"/>
                    </a:cubicBezTo>
                    <a:lnTo>
                      <a:pt x="41431" y="5468"/>
                    </a:lnTo>
                    <a:cubicBezTo>
                      <a:pt x="41933" y="5468"/>
                      <a:pt x="42357" y="5044"/>
                      <a:pt x="42357" y="4541"/>
                    </a:cubicBezTo>
                    <a:lnTo>
                      <a:pt x="42357" y="928"/>
                    </a:lnTo>
                    <a:cubicBezTo>
                      <a:pt x="42357" y="425"/>
                      <a:pt x="41933" y="1"/>
                      <a:pt x="414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p42"/>
              <p:cNvSpPr/>
              <p:nvPr/>
            </p:nvSpPr>
            <p:spPr>
              <a:xfrm>
                <a:off x="4587339" y="3493351"/>
                <a:ext cx="2759319" cy="262647"/>
              </a:xfrm>
              <a:custGeom>
                <a:avLst/>
                <a:gdLst/>
                <a:ahLst/>
                <a:cxnLst/>
                <a:rect l="l" t="t" r="r" b="b"/>
                <a:pathLst>
                  <a:path w="41603" h="3960" extrusionOk="0">
                    <a:moveTo>
                      <a:pt x="2027" y="1"/>
                    </a:moveTo>
                    <a:cubicBezTo>
                      <a:pt x="911" y="1"/>
                      <a:pt x="0" y="881"/>
                      <a:pt x="0" y="1980"/>
                    </a:cubicBezTo>
                    <a:cubicBezTo>
                      <a:pt x="0" y="3080"/>
                      <a:pt x="911" y="3960"/>
                      <a:pt x="2027" y="3960"/>
                    </a:cubicBezTo>
                    <a:lnTo>
                      <a:pt x="41430" y="3960"/>
                    </a:lnTo>
                    <a:cubicBezTo>
                      <a:pt x="41524" y="3960"/>
                      <a:pt x="41603" y="3881"/>
                      <a:pt x="41603" y="3787"/>
                    </a:cubicBezTo>
                    <a:lnTo>
                      <a:pt x="41603" y="174"/>
                    </a:lnTo>
                    <a:cubicBezTo>
                      <a:pt x="41603" y="79"/>
                      <a:pt x="41524" y="1"/>
                      <a:pt x="41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42"/>
              <p:cNvSpPr/>
              <p:nvPr/>
            </p:nvSpPr>
            <p:spPr>
              <a:xfrm>
                <a:off x="4538325" y="3443342"/>
                <a:ext cx="2809394" cy="362731"/>
              </a:xfrm>
              <a:custGeom>
                <a:avLst/>
                <a:gdLst/>
                <a:ahLst/>
                <a:cxnLst/>
                <a:rect l="l" t="t" r="r" b="b"/>
                <a:pathLst>
                  <a:path w="42358" h="5469" extrusionOk="0">
                    <a:moveTo>
                      <a:pt x="2735" y="1"/>
                    </a:moveTo>
                    <a:cubicBezTo>
                      <a:pt x="1226" y="1"/>
                      <a:pt x="1" y="1226"/>
                      <a:pt x="1" y="2734"/>
                    </a:cubicBezTo>
                    <a:cubicBezTo>
                      <a:pt x="1" y="4243"/>
                      <a:pt x="1226" y="5468"/>
                      <a:pt x="2735" y="5468"/>
                    </a:cubicBezTo>
                    <a:lnTo>
                      <a:pt x="41431" y="5468"/>
                    </a:lnTo>
                    <a:cubicBezTo>
                      <a:pt x="41933" y="5468"/>
                      <a:pt x="42357" y="5044"/>
                      <a:pt x="42357" y="4541"/>
                    </a:cubicBezTo>
                    <a:lnTo>
                      <a:pt x="42357" y="928"/>
                    </a:lnTo>
                    <a:cubicBezTo>
                      <a:pt x="42357" y="425"/>
                      <a:pt x="41933" y="1"/>
                      <a:pt x="414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42"/>
              <p:cNvSpPr/>
              <p:nvPr/>
            </p:nvSpPr>
            <p:spPr>
              <a:xfrm>
                <a:off x="4587339" y="3493351"/>
                <a:ext cx="2759319" cy="262647"/>
              </a:xfrm>
              <a:custGeom>
                <a:avLst/>
                <a:gdLst/>
                <a:ahLst/>
                <a:cxnLst/>
                <a:rect l="l" t="t" r="r" b="b"/>
                <a:pathLst>
                  <a:path w="41603" h="3960" extrusionOk="0">
                    <a:moveTo>
                      <a:pt x="2027" y="1"/>
                    </a:moveTo>
                    <a:cubicBezTo>
                      <a:pt x="911" y="1"/>
                      <a:pt x="0" y="881"/>
                      <a:pt x="0" y="1980"/>
                    </a:cubicBezTo>
                    <a:cubicBezTo>
                      <a:pt x="0" y="3080"/>
                      <a:pt x="911" y="3960"/>
                      <a:pt x="2027" y="3960"/>
                    </a:cubicBezTo>
                    <a:lnTo>
                      <a:pt x="41430" y="3960"/>
                    </a:lnTo>
                    <a:cubicBezTo>
                      <a:pt x="41524" y="3960"/>
                      <a:pt x="41603" y="3881"/>
                      <a:pt x="41603" y="3787"/>
                    </a:cubicBezTo>
                    <a:lnTo>
                      <a:pt x="41603" y="174"/>
                    </a:lnTo>
                    <a:cubicBezTo>
                      <a:pt x="41603" y="79"/>
                      <a:pt x="41524" y="1"/>
                      <a:pt x="41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42"/>
              <p:cNvSpPr/>
              <p:nvPr/>
            </p:nvSpPr>
            <p:spPr>
              <a:xfrm>
                <a:off x="4597407" y="3531875"/>
                <a:ext cx="2798546" cy="16782"/>
              </a:xfrm>
              <a:custGeom>
                <a:avLst/>
                <a:gdLst/>
                <a:ahLst/>
                <a:cxnLst/>
                <a:rect l="l" t="t" r="r" b="b"/>
                <a:pathLst>
                  <a:path w="42169" h="253" extrusionOk="0">
                    <a:moveTo>
                      <a:pt x="0" y="1"/>
                    </a:moveTo>
                    <a:lnTo>
                      <a:pt x="0" y="252"/>
                    </a:lnTo>
                    <a:lnTo>
                      <a:pt x="42168" y="252"/>
                    </a:lnTo>
                    <a:lnTo>
                      <a:pt x="4216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652;p42"/>
              <p:cNvSpPr/>
              <p:nvPr/>
            </p:nvSpPr>
            <p:spPr>
              <a:xfrm>
                <a:off x="4559075" y="3617875"/>
                <a:ext cx="2836603" cy="16701"/>
              </a:xfrm>
              <a:custGeom>
                <a:avLst/>
                <a:gdLst/>
                <a:ahLst/>
                <a:cxnLst/>
                <a:rect l="l" t="t" r="r" b="b"/>
                <a:pathLst>
                  <a:path w="42169" h="252" extrusionOk="0">
                    <a:moveTo>
                      <a:pt x="0" y="1"/>
                    </a:moveTo>
                    <a:lnTo>
                      <a:pt x="0" y="252"/>
                    </a:lnTo>
                    <a:lnTo>
                      <a:pt x="42168" y="252"/>
                    </a:lnTo>
                    <a:lnTo>
                      <a:pt x="4216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" name="Google Shape;653;p42"/>
              <p:cNvSpPr/>
              <p:nvPr/>
            </p:nvSpPr>
            <p:spPr>
              <a:xfrm>
                <a:off x="4597407" y="3696579"/>
                <a:ext cx="2798546" cy="15721"/>
              </a:xfrm>
              <a:custGeom>
                <a:avLst/>
                <a:gdLst/>
                <a:ahLst/>
                <a:cxnLst/>
                <a:rect l="l" t="t" r="r" b="b"/>
                <a:pathLst>
                  <a:path w="42169" h="237" extrusionOk="0">
                    <a:moveTo>
                      <a:pt x="0" y="0"/>
                    </a:moveTo>
                    <a:lnTo>
                      <a:pt x="0" y="236"/>
                    </a:lnTo>
                    <a:lnTo>
                      <a:pt x="42168" y="236"/>
                    </a:lnTo>
                    <a:lnTo>
                      <a:pt x="4216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p42"/>
              <p:cNvSpPr/>
              <p:nvPr/>
            </p:nvSpPr>
            <p:spPr>
              <a:xfrm>
                <a:off x="6957861" y="2644259"/>
                <a:ext cx="262382" cy="233265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3517" extrusionOk="0">
                    <a:moveTo>
                      <a:pt x="1825" y="0"/>
                    </a:moveTo>
                    <a:cubicBezTo>
                      <a:pt x="862" y="0"/>
                      <a:pt x="0" y="861"/>
                      <a:pt x="237" y="1962"/>
                    </a:cubicBezTo>
                    <a:cubicBezTo>
                      <a:pt x="253" y="1978"/>
                      <a:pt x="253" y="2009"/>
                      <a:pt x="253" y="2025"/>
                    </a:cubicBezTo>
                    <a:cubicBezTo>
                      <a:pt x="614" y="3439"/>
                      <a:pt x="1478" y="3471"/>
                      <a:pt x="1478" y="3471"/>
                    </a:cubicBezTo>
                    <a:cubicBezTo>
                      <a:pt x="1478" y="3471"/>
                      <a:pt x="1727" y="3517"/>
                      <a:pt x="2057" y="3517"/>
                    </a:cubicBezTo>
                    <a:cubicBezTo>
                      <a:pt x="2799" y="3517"/>
                      <a:pt x="3956" y="3284"/>
                      <a:pt x="3662" y="1774"/>
                    </a:cubicBezTo>
                    <a:cubicBezTo>
                      <a:pt x="3521" y="1035"/>
                      <a:pt x="3175" y="580"/>
                      <a:pt x="2767" y="297"/>
                    </a:cubicBezTo>
                    <a:cubicBezTo>
                      <a:pt x="2465" y="92"/>
                      <a:pt x="2140" y="0"/>
                      <a:pt x="18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p42"/>
              <p:cNvSpPr/>
              <p:nvPr/>
            </p:nvSpPr>
            <p:spPr>
              <a:xfrm>
                <a:off x="6864144" y="3553773"/>
                <a:ext cx="1424528" cy="135568"/>
              </a:xfrm>
              <a:custGeom>
                <a:avLst/>
                <a:gdLst/>
                <a:ahLst/>
                <a:cxnLst/>
                <a:rect l="l" t="t" r="r" b="b"/>
                <a:pathLst>
                  <a:path w="21478" h="2044" extrusionOk="0">
                    <a:moveTo>
                      <a:pt x="2750" y="1"/>
                    </a:moveTo>
                    <a:lnTo>
                      <a:pt x="48" y="1918"/>
                    </a:lnTo>
                    <a:cubicBezTo>
                      <a:pt x="1" y="1965"/>
                      <a:pt x="32" y="2043"/>
                      <a:pt x="95" y="2043"/>
                    </a:cubicBezTo>
                    <a:lnTo>
                      <a:pt x="18131" y="1713"/>
                    </a:lnTo>
                    <a:lnTo>
                      <a:pt x="214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6" name="Google Shape;656;p42"/>
              <p:cNvSpPr/>
              <p:nvPr/>
            </p:nvSpPr>
            <p:spPr>
              <a:xfrm>
                <a:off x="6806839" y="3640261"/>
                <a:ext cx="1242135" cy="343961"/>
              </a:xfrm>
              <a:custGeom>
                <a:avLst/>
                <a:gdLst/>
                <a:ahLst/>
                <a:cxnLst/>
                <a:rect l="l" t="t" r="r" b="b"/>
                <a:pathLst>
                  <a:path w="18728" h="5186" extrusionOk="0">
                    <a:moveTo>
                      <a:pt x="2577" y="1"/>
                    </a:moveTo>
                    <a:cubicBezTo>
                      <a:pt x="1147" y="1"/>
                      <a:pt x="0" y="1164"/>
                      <a:pt x="0" y="2593"/>
                    </a:cubicBezTo>
                    <a:cubicBezTo>
                      <a:pt x="0" y="4023"/>
                      <a:pt x="1147" y="5186"/>
                      <a:pt x="2577" y="5186"/>
                    </a:cubicBezTo>
                    <a:lnTo>
                      <a:pt x="18728" y="5186"/>
                    </a:lnTo>
                    <a:lnTo>
                      <a:pt x="18728" y="2546"/>
                    </a:lnTo>
                    <a:lnTo>
                      <a:pt x="1872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7" name="Google Shape;657;p42"/>
              <p:cNvSpPr/>
              <p:nvPr/>
            </p:nvSpPr>
            <p:spPr>
              <a:xfrm>
                <a:off x="8014551" y="3569426"/>
                <a:ext cx="274121" cy="387736"/>
              </a:xfrm>
              <a:custGeom>
                <a:avLst/>
                <a:gdLst/>
                <a:ahLst/>
                <a:cxnLst/>
                <a:rect l="l" t="t" r="r" b="b"/>
                <a:pathLst>
                  <a:path w="4133" h="5846" extrusionOk="0">
                    <a:moveTo>
                      <a:pt x="4132" y="1"/>
                    </a:moveTo>
                    <a:cubicBezTo>
                      <a:pt x="2923" y="503"/>
                      <a:pt x="1729" y="990"/>
                      <a:pt x="519" y="1477"/>
                    </a:cubicBezTo>
                    <a:cubicBezTo>
                      <a:pt x="330" y="1886"/>
                      <a:pt x="48" y="2609"/>
                      <a:pt x="32" y="3536"/>
                    </a:cubicBezTo>
                    <a:cubicBezTo>
                      <a:pt x="0" y="4604"/>
                      <a:pt x="315" y="5421"/>
                      <a:pt x="519" y="5845"/>
                    </a:cubicBezTo>
                    <a:lnTo>
                      <a:pt x="4132" y="4573"/>
                    </a:lnTo>
                    <a:lnTo>
                      <a:pt x="413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p42"/>
              <p:cNvSpPr/>
              <p:nvPr/>
            </p:nvSpPr>
            <p:spPr>
              <a:xfrm>
                <a:off x="6831843" y="3667388"/>
                <a:ext cx="1217130" cy="289774"/>
              </a:xfrm>
              <a:custGeom>
                <a:avLst/>
                <a:gdLst/>
                <a:ahLst/>
                <a:cxnLst/>
                <a:rect l="l" t="t" r="r" b="b"/>
                <a:pathLst>
                  <a:path w="18351" h="4369" extrusionOk="0">
                    <a:moveTo>
                      <a:pt x="2184" y="0"/>
                    </a:moveTo>
                    <a:cubicBezTo>
                      <a:pt x="1037" y="0"/>
                      <a:pt x="63" y="927"/>
                      <a:pt x="32" y="2121"/>
                    </a:cubicBezTo>
                    <a:cubicBezTo>
                      <a:pt x="1" y="3347"/>
                      <a:pt x="959" y="4368"/>
                      <a:pt x="2137" y="4368"/>
                    </a:cubicBezTo>
                    <a:cubicBezTo>
                      <a:pt x="7542" y="4368"/>
                      <a:pt x="12946" y="4368"/>
                      <a:pt x="18351" y="4352"/>
                    </a:cubicBezTo>
                    <a:cubicBezTo>
                      <a:pt x="18162" y="3944"/>
                      <a:pt x="17848" y="3127"/>
                      <a:pt x="17880" y="2059"/>
                    </a:cubicBezTo>
                    <a:cubicBezTo>
                      <a:pt x="17895" y="1116"/>
                      <a:pt x="18162" y="409"/>
                      <a:pt x="183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42"/>
              <p:cNvSpPr/>
              <p:nvPr/>
            </p:nvSpPr>
            <p:spPr>
              <a:xfrm>
                <a:off x="8048907" y="3553773"/>
                <a:ext cx="239765" cy="113681"/>
              </a:xfrm>
              <a:custGeom>
                <a:avLst/>
                <a:gdLst/>
                <a:ahLst/>
                <a:cxnLst/>
                <a:rect l="l" t="t" r="r" b="b"/>
                <a:pathLst>
                  <a:path w="3615" h="1714" extrusionOk="0">
                    <a:moveTo>
                      <a:pt x="3614" y="1"/>
                    </a:moveTo>
                    <a:lnTo>
                      <a:pt x="1" y="1305"/>
                    </a:lnTo>
                    <a:lnTo>
                      <a:pt x="1" y="1713"/>
                    </a:lnTo>
                    <a:lnTo>
                      <a:pt x="3614" y="409"/>
                    </a:lnTo>
                    <a:lnTo>
                      <a:pt x="361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p42"/>
              <p:cNvSpPr/>
              <p:nvPr/>
            </p:nvSpPr>
            <p:spPr>
              <a:xfrm>
                <a:off x="8048907" y="3869547"/>
                <a:ext cx="239765" cy="114676"/>
              </a:xfrm>
              <a:custGeom>
                <a:avLst/>
                <a:gdLst/>
                <a:ahLst/>
                <a:cxnLst/>
                <a:rect l="l" t="t" r="r" b="b"/>
                <a:pathLst>
                  <a:path w="3615" h="1729" extrusionOk="0">
                    <a:moveTo>
                      <a:pt x="3614" y="0"/>
                    </a:moveTo>
                    <a:lnTo>
                      <a:pt x="1" y="1320"/>
                    </a:lnTo>
                    <a:lnTo>
                      <a:pt x="1" y="1729"/>
                    </a:lnTo>
                    <a:lnTo>
                      <a:pt x="3614" y="409"/>
                    </a:lnTo>
                    <a:lnTo>
                      <a:pt x="361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42"/>
              <p:cNvSpPr/>
              <p:nvPr/>
            </p:nvSpPr>
            <p:spPr>
              <a:xfrm>
                <a:off x="6877825" y="3711175"/>
                <a:ext cx="1171219" cy="11550"/>
              </a:xfrm>
              <a:custGeom>
                <a:avLst/>
                <a:gdLst/>
                <a:ahLst/>
                <a:cxnLst/>
                <a:rect l="l" t="t" r="r" b="b"/>
                <a:pathLst>
                  <a:path w="18744" h="174" extrusionOk="0">
                    <a:moveTo>
                      <a:pt x="1" y="0"/>
                    </a:moveTo>
                    <a:lnTo>
                      <a:pt x="1" y="173"/>
                    </a:lnTo>
                    <a:lnTo>
                      <a:pt x="18744" y="173"/>
                    </a:lnTo>
                    <a:lnTo>
                      <a:pt x="187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62" name="Google Shape;662;p42"/>
              <p:cNvGrpSpPr/>
              <p:nvPr/>
            </p:nvGrpSpPr>
            <p:grpSpPr>
              <a:xfrm>
                <a:off x="4538325" y="3081738"/>
                <a:ext cx="2809394" cy="361670"/>
                <a:chOff x="4538325" y="3081738"/>
                <a:chExt cx="2809394" cy="361670"/>
              </a:xfrm>
            </p:grpSpPr>
            <p:sp>
              <p:nvSpPr>
                <p:cNvPr id="663" name="Google Shape;663;p42"/>
                <p:cNvSpPr/>
                <p:nvPr/>
              </p:nvSpPr>
              <p:spPr>
                <a:xfrm>
                  <a:off x="4538325" y="3081738"/>
                  <a:ext cx="2809394" cy="361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58" h="5453" extrusionOk="0">
                      <a:moveTo>
                        <a:pt x="2735" y="1"/>
                      </a:moveTo>
                      <a:cubicBezTo>
                        <a:pt x="1226" y="1"/>
                        <a:pt x="1" y="1226"/>
                        <a:pt x="1" y="2735"/>
                      </a:cubicBezTo>
                      <a:cubicBezTo>
                        <a:pt x="1" y="4243"/>
                        <a:pt x="1226" y="5453"/>
                        <a:pt x="2735" y="5453"/>
                      </a:cubicBezTo>
                      <a:lnTo>
                        <a:pt x="39624" y="5453"/>
                      </a:lnTo>
                      <a:cubicBezTo>
                        <a:pt x="41132" y="5453"/>
                        <a:pt x="42357" y="4243"/>
                        <a:pt x="42342" y="2735"/>
                      </a:cubicBezTo>
                      <a:cubicBezTo>
                        <a:pt x="42342" y="1226"/>
                        <a:pt x="41132" y="1"/>
                        <a:pt x="3962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4" name="Google Shape;664;p42"/>
                <p:cNvSpPr/>
                <p:nvPr/>
              </p:nvSpPr>
              <p:spPr>
                <a:xfrm>
                  <a:off x="4675883" y="3146405"/>
                  <a:ext cx="2198740" cy="2324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51" h="3504" extrusionOk="0">
                      <a:moveTo>
                        <a:pt x="1760" y="0"/>
                      </a:moveTo>
                      <a:cubicBezTo>
                        <a:pt x="786" y="0"/>
                        <a:pt x="1" y="786"/>
                        <a:pt x="1" y="1760"/>
                      </a:cubicBezTo>
                      <a:cubicBezTo>
                        <a:pt x="1" y="2718"/>
                        <a:pt x="786" y="3504"/>
                        <a:pt x="1760" y="3504"/>
                      </a:cubicBezTo>
                      <a:lnTo>
                        <a:pt x="31391" y="3504"/>
                      </a:lnTo>
                      <a:cubicBezTo>
                        <a:pt x="32365" y="3504"/>
                        <a:pt x="33151" y="2718"/>
                        <a:pt x="33151" y="1760"/>
                      </a:cubicBezTo>
                      <a:cubicBezTo>
                        <a:pt x="33151" y="786"/>
                        <a:pt x="32365" y="0"/>
                        <a:pt x="3139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665" name="Google Shape;665;p42"/>
                <p:cNvGrpSpPr/>
                <p:nvPr/>
              </p:nvGrpSpPr>
              <p:grpSpPr>
                <a:xfrm>
                  <a:off x="4614715" y="3184337"/>
                  <a:ext cx="2552542" cy="156572"/>
                  <a:chOff x="-3682704" y="3655410"/>
                  <a:chExt cx="1069307" cy="59030"/>
                </a:xfrm>
              </p:grpSpPr>
              <p:sp>
                <p:nvSpPr>
                  <p:cNvPr id="666" name="Google Shape;666;p42"/>
                  <p:cNvSpPr/>
                  <p:nvPr/>
                </p:nvSpPr>
                <p:spPr>
                  <a:xfrm>
                    <a:off x="-3668255" y="3655410"/>
                    <a:ext cx="1054858" cy="63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169" h="253" extrusionOk="0">
                        <a:moveTo>
                          <a:pt x="0" y="1"/>
                        </a:moveTo>
                        <a:lnTo>
                          <a:pt x="0" y="252"/>
                        </a:lnTo>
                        <a:lnTo>
                          <a:pt x="42168" y="252"/>
                        </a:lnTo>
                        <a:lnTo>
                          <a:pt x="42168" y="1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67" name="Google Shape;667;p42"/>
                  <p:cNvSpPr/>
                  <p:nvPr/>
                </p:nvSpPr>
                <p:spPr>
                  <a:xfrm>
                    <a:off x="-3682704" y="3683337"/>
                    <a:ext cx="1069195" cy="62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169" h="252" extrusionOk="0">
                        <a:moveTo>
                          <a:pt x="0" y="1"/>
                        </a:moveTo>
                        <a:lnTo>
                          <a:pt x="0" y="252"/>
                        </a:lnTo>
                        <a:lnTo>
                          <a:pt x="42168" y="252"/>
                        </a:lnTo>
                        <a:lnTo>
                          <a:pt x="42168" y="1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68" name="Google Shape;668;p42"/>
                  <p:cNvSpPr/>
                  <p:nvPr/>
                </p:nvSpPr>
                <p:spPr>
                  <a:xfrm>
                    <a:off x="-3668255" y="3708514"/>
                    <a:ext cx="1054858" cy="59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169" h="237" extrusionOk="0">
                        <a:moveTo>
                          <a:pt x="0" y="0"/>
                        </a:moveTo>
                        <a:lnTo>
                          <a:pt x="0" y="236"/>
                        </a:lnTo>
                        <a:lnTo>
                          <a:pt x="42168" y="236"/>
                        </a:lnTo>
                        <a:lnTo>
                          <a:pt x="42168" y="0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669" name="Google Shape;669;p42"/>
              <p:cNvSpPr/>
              <p:nvPr/>
            </p:nvSpPr>
            <p:spPr>
              <a:xfrm>
                <a:off x="6842475" y="3762225"/>
                <a:ext cx="1206504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18744" h="173" extrusionOk="0">
                    <a:moveTo>
                      <a:pt x="1" y="0"/>
                    </a:moveTo>
                    <a:lnTo>
                      <a:pt x="1" y="173"/>
                    </a:lnTo>
                    <a:lnTo>
                      <a:pt x="18744" y="173"/>
                    </a:lnTo>
                    <a:lnTo>
                      <a:pt x="187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" name="Google Shape;670;p42"/>
              <p:cNvSpPr/>
              <p:nvPr/>
            </p:nvSpPr>
            <p:spPr>
              <a:xfrm>
                <a:off x="6835550" y="3814300"/>
                <a:ext cx="1213487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18744" h="158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8744" y="158"/>
                    </a:lnTo>
                    <a:lnTo>
                      <a:pt x="1874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42"/>
              <p:cNvSpPr/>
              <p:nvPr/>
            </p:nvSpPr>
            <p:spPr>
              <a:xfrm>
                <a:off x="6851675" y="3865350"/>
                <a:ext cx="1197320" cy="11550"/>
              </a:xfrm>
              <a:custGeom>
                <a:avLst/>
                <a:gdLst/>
                <a:ahLst/>
                <a:cxnLst/>
                <a:rect l="l" t="t" r="r" b="b"/>
                <a:pathLst>
                  <a:path w="18744" h="174" extrusionOk="0">
                    <a:moveTo>
                      <a:pt x="1" y="1"/>
                    </a:moveTo>
                    <a:lnTo>
                      <a:pt x="1" y="173"/>
                    </a:lnTo>
                    <a:lnTo>
                      <a:pt x="18744" y="173"/>
                    </a:lnTo>
                    <a:lnTo>
                      <a:pt x="1874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672;p42"/>
              <p:cNvSpPr/>
              <p:nvPr/>
            </p:nvSpPr>
            <p:spPr>
              <a:xfrm>
                <a:off x="6892723" y="3917500"/>
                <a:ext cx="1156317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18744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8744" y="157"/>
                    </a:lnTo>
                    <a:lnTo>
                      <a:pt x="187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42"/>
              <p:cNvSpPr/>
              <p:nvPr/>
            </p:nvSpPr>
            <p:spPr>
              <a:xfrm>
                <a:off x="7767556" y="3711163"/>
                <a:ext cx="147043" cy="176425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2660" extrusionOk="0">
                    <a:moveTo>
                      <a:pt x="1" y="0"/>
                    </a:moveTo>
                    <a:lnTo>
                      <a:pt x="1" y="2451"/>
                    </a:lnTo>
                    <a:cubicBezTo>
                      <a:pt x="1" y="2575"/>
                      <a:pt x="98" y="2659"/>
                      <a:pt x="208" y="2659"/>
                    </a:cubicBezTo>
                    <a:cubicBezTo>
                      <a:pt x="238" y="2659"/>
                      <a:pt x="269" y="2653"/>
                      <a:pt x="299" y="2640"/>
                    </a:cubicBezTo>
                    <a:lnTo>
                      <a:pt x="1006" y="2247"/>
                    </a:lnTo>
                    <a:cubicBezTo>
                      <a:pt x="1038" y="2231"/>
                      <a:pt x="1069" y="2223"/>
                      <a:pt x="1101" y="2223"/>
                    </a:cubicBezTo>
                    <a:cubicBezTo>
                      <a:pt x="1132" y="2223"/>
                      <a:pt x="1164" y="2231"/>
                      <a:pt x="1195" y="2247"/>
                    </a:cubicBezTo>
                    <a:lnTo>
                      <a:pt x="1918" y="2640"/>
                    </a:lnTo>
                    <a:cubicBezTo>
                      <a:pt x="1945" y="2653"/>
                      <a:pt x="1974" y="2659"/>
                      <a:pt x="2003" y="2659"/>
                    </a:cubicBezTo>
                    <a:cubicBezTo>
                      <a:pt x="2109" y="2659"/>
                      <a:pt x="2216" y="2575"/>
                      <a:pt x="2216" y="2451"/>
                    </a:cubicBezTo>
                    <a:lnTo>
                      <a:pt x="221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42"/>
              <p:cNvSpPr/>
              <p:nvPr/>
            </p:nvSpPr>
            <p:spPr>
              <a:xfrm>
                <a:off x="6574436" y="3181823"/>
                <a:ext cx="1424528" cy="135502"/>
              </a:xfrm>
              <a:custGeom>
                <a:avLst/>
                <a:gdLst/>
                <a:ahLst/>
                <a:cxnLst/>
                <a:rect l="l" t="t" r="r" b="b"/>
                <a:pathLst>
                  <a:path w="21478" h="2043" extrusionOk="0">
                    <a:moveTo>
                      <a:pt x="2750" y="0"/>
                    </a:moveTo>
                    <a:lnTo>
                      <a:pt x="48" y="1917"/>
                    </a:lnTo>
                    <a:cubicBezTo>
                      <a:pt x="1" y="1964"/>
                      <a:pt x="17" y="2043"/>
                      <a:pt x="95" y="2043"/>
                    </a:cubicBezTo>
                    <a:lnTo>
                      <a:pt x="18131" y="1728"/>
                    </a:lnTo>
                    <a:lnTo>
                      <a:pt x="214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p42"/>
              <p:cNvSpPr/>
              <p:nvPr/>
            </p:nvSpPr>
            <p:spPr>
              <a:xfrm>
                <a:off x="6517131" y="3268310"/>
                <a:ext cx="1242201" cy="343895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5185" extrusionOk="0">
                    <a:moveTo>
                      <a:pt x="2577" y="0"/>
                    </a:moveTo>
                    <a:cubicBezTo>
                      <a:pt x="1148" y="0"/>
                      <a:pt x="1" y="1163"/>
                      <a:pt x="1" y="2593"/>
                    </a:cubicBezTo>
                    <a:cubicBezTo>
                      <a:pt x="1" y="4022"/>
                      <a:pt x="1148" y="5185"/>
                      <a:pt x="2577" y="5185"/>
                    </a:cubicBezTo>
                    <a:lnTo>
                      <a:pt x="18728" y="5185"/>
                    </a:lnTo>
                    <a:lnTo>
                      <a:pt x="18728" y="2561"/>
                    </a:lnTo>
                    <a:lnTo>
                      <a:pt x="187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6" name="Google Shape;676;p42"/>
              <p:cNvSpPr/>
              <p:nvPr/>
            </p:nvSpPr>
            <p:spPr>
              <a:xfrm>
                <a:off x="7724843" y="3197409"/>
                <a:ext cx="274121" cy="387736"/>
              </a:xfrm>
              <a:custGeom>
                <a:avLst/>
                <a:gdLst/>
                <a:ahLst/>
                <a:cxnLst/>
                <a:rect l="l" t="t" r="r" b="b"/>
                <a:pathLst>
                  <a:path w="4133" h="5846" extrusionOk="0">
                    <a:moveTo>
                      <a:pt x="4133" y="1"/>
                    </a:moveTo>
                    <a:cubicBezTo>
                      <a:pt x="2923" y="504"/>
                      <a:pt x="1729" y="991"/>
                      <a:pt x="519" y="1493"/>
                    </a:cubicBezTo>
                    <a:cubicBezTo>
                      <a:pt x="331" y="1886"/>
                      <a:pt x="48" y="2609"/>
                      <a:pt x="32" y="3536"/>
                    </a:cubicBezTo>
                    <a:cubicBezTo>
                      <a:pt x="1" y="4620"/>
                      <a:pt x="315" y="5437"/>
                      <a:pt x="519" y="5845"/>
                    </a:cubicBezTo>
                    <a:lnTo>
                      <a:pt x="4133" y="4573"/>
                    </a:lnTo>
                    <a:lnTo>
                      <a:pt x="413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p42"/>
              <p:cNvSpPr/>
              <p:nvPr/>
            </p:nvSpPr>
            <p:spPr>
              <a:xfrm>
                <a:off x="6542136" y="3296432"/>
                <a:ext cx="1217196" cy="288713"/>
              </a:xfrm>
              <a:custGeom>
                <a:avLst/>
                <a:gdLst/>
                <a:ahLst/>
                <a:cxnLst/>
                <a:rect l="l" t="t" r="r" b="b"/>
                <a:pathLst>
                  <a:path w="18352" h="4353" extrusionOk="0">
                    <a:moveTo>
                      <a:pt x="2185" y="0"/>
                    </a:moveTo>
                    <a:cubicBezTo>
                      <a:pt x="1038" y="0"/>
                      <a:pt x="64" y="927"/>
                      <a:pt x="32" y="2106"/>
                    </a:cubicBezTo>
                    <a:cubicBezTo>
                      <a:pt x="1" y="3331"/>
                      <a:pt x="959" y="4352"/>
                      <a:pt x="2138" y="4352"/>
                    </a:cubicBezTo>
                    <a:lnTo>
                      <a:pt x="18351" y="4352"/>
                    </a:lnTo>
                    <a:cubicBezTo>
                      <a:pt x="18163" y="3944"/>
                      <a:pt x="17849" y="3111"/>
                      <a:pt x="17880" y="2043"/>
                    </a:cubicBezTo>
                    <a:cubicBezTo>
                      <a:pt x="17896" y="1116"/>
                      <a:pt x="18163" y="393"/>
                      <a:pt x="183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8" name="Google Shape;678;p42"/>
              <p:cNvSpPr/>
              <p:nvPr/>
            </p:nvSpPr>
            <p:spPr>
              <a:xfrm>
                <a:off x="7759266" y="3497530"/>
                <a:ext cx="239699" cy="114676"/>
              </a:xfrm>
              <a:custGeom>
                <a:avLst/>
                <a:gdLst/>
                <a:ahLst/>
                <a:cxnLst/>
                <a:rect l="l" t="t" r="r" b="b"/>
                <a:pathLst>
                  <a:path w="3614" h="1729" extrusionOk="0">
                    <a:moveTo>
                      <a:pt x="3614" y="1"/>
                    </a:moveTo>
                    <a:lnTo>
                      <a:pt x="0" y="1320"/>
                    </a:lnTo>
                    <a:lnTo>
                      <a:pt x="0" y="1729"/>
                    </a:lnTo>
                    <a:lnTo>
                      <a:pt x="3614" y="409"/>
                    </a:lnTo>
                    <a:lnTo>
                      <a:pt x="361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9" name="Google Shape;679;p42"/>
              <p:cNvSpPr/>
              <p:nvPr/>
            </p:nvSpPr>
            <p:spPr>
              <a:xfrm>
                <a:off x="6588050" y="3339150"/>
                <a:ext cx="1171219" cy="11550"/>
              </a:xfrm>
              <a:custGeom>
                <a:avLst/>
                <a:gdLst/>
                <a:ahLst/>
                <a:cxnLst/>
                <a:rect l="l" t="t" r="r" b="b"/>
                <a:pathLst>
                  <a:path w="18744" h="174" extrusionOk="0">
                    <a:moveTo>
                      <a:pt x="0" y="1"/>
                    </a:moveTo>
                    <a:lnTo>
                      <a:pt x="0" y="173"/>
                    </a:lnTo>
                    <a:lnTo>
                      <a:pt x="18743" y="173"/>
                    </a:lnTo>
                    <a:lnTo>
                      <a:pt x="1874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42"/>
              <p:cNvSpPr/>
              <p:nvPr/>
            </p:nvSpPr>
            <p:spPr>
              <a:xfrm>
                <a:off x="6552775" y="3390225"/>
                <a:ext cx="1206504" cy="11550"/>
              </a:xfrm>
              <a:custGeom>
                <a:avLst/>
                <a:gdLst/>
                <a:ahLst/>
                <a:cxnLst/>
                <a:rect l="l" t="t" r="r" b="b"/>
                <a:pathLst>
                  <a:path w="18744" h="174" extrusionOk="0">
                    <a:moveTo>
                      <a:pt x="0" y="0"/>
                    </a:moveTo>
                    <a:lnTo>
                      <a:pt x="0" y="173"/>
                    </a:lnTo>
                    <a:lnTo>
                      <a:pt x="18743" y="173"/>
                    </a:lnTo>
                    <a:lnTo>
                      <a:pt x="1874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1" name="Google Shape;681;p42"/>
              <p:cNvSpPr/>
              <p:nvPr/>
            </p:nvSpPr>
            <p:spPr>
              <a:xfrm>
                <a:off x="6546800" y="3442525"/>
                <a:ext cx="1227170" cy="11301"/>
              </a:xfrm>
              <a:custGeom>
                <a:avLst/>
                <a:gdLst/>
                <a:ahLst/>
                <a:cxnLst/>
                <a:rect l="l" t="t" r="r" b="b"/>
                <a:pathLst>
                  <a:path w="18744" h="174" extrusionOk="0">
                    <a:moveTo>
                      <a:pt x="0" y="1"/>
                    </a:moveTo>
                    <a:lnTo>
                      <a:pt x="0" y="174"/>
                    </a:lnTo>
                    <a:lnTo>
                      <a:pt x="18743" y="174"/>
                    </a:lnTo>
                    <a:lnTo>
                      <a:pt x="1874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Google Shape;682;p42"/>
              <p:cNvSpPr/>
              <p:nvPr/>
            </p:nvSpPr>
            <p:spPr>
              <a:xfrm>
                <a:off x="6556725" y="3493325"/>
                <a:ext cx="1202521" cy="11550"/>
              </a:xfrm>
              <a:custGeom>
                <a:avLst/>
                <a:gdLst/>
                <a:ahLst/>
                <a:cxnLst/>
                <a:rect l="l" t="t" r="r" b="b"/>
                <a:pathLst>
                  <a:path w="18744" h="174" extrusionOk="0">
                    <a:moveTo>
                      <a:pt x="0" y="1"/>
                    </a:moveTo>
                    <a:lnTo>
                      <a:pt x="0" y="174"/>
                    </a:lnTo>
                    <a:lnTo>
                      <a:pt x="18743" y="174"/>
                    </a:lnTo>
                    <a:lnTo>
                      <a:pt x="1874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3" name="Google Shape;683;p42"/>
              <p:cNvSpPr/>
              <p:nvPr/>
            </p:nvSpPr>
            <p:spPr>
              <a:xfrm>
                <a:off x="6602975" y="3545475"/>
                <a:ext cx="1156317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18744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8743" y="157"/>
                    </a:lnTo>
                    <a:lnTo>
                      <a:pt x="1874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4" name="Google Shape;684;p42"/>
              <p:cNvSpPr/>
              <p:nvPr/>
            </p:nvSpPr>
            <p:spPr>
              <a:xfrm>
                <a:off x="7477915" y="3339146"/>
                <a:ext cx="146976" cy="176425"/>
              </a:xfrm>
              <a:custGeom>
                <a:avLst/>
                <a:gdLst/>
                <a:ahLst/>
                <a:cxnLst/>
                <a:rect l="l" t="t" r="r" b="b"/>
                <a:pathLst>
                  <a:path w="2216" h="2660" extrusionOk="0">
                    <a:moveTo>
                      <a:pt x="205" y="1"/>
                    </a:moveTo>
                    <a:cubicBezTo>
                      <a:pt x="95" y="1"/>
                      <a:pt x="0" y="95"/>
                      <a:pt x="0" y="205"/>
                    </a:cubicBezTo>
                    <a:lnTo>
                      <a:pt x="0" y="2467"/>
                    </a:lnTo>
                    <a:cubicBezTo>
                      <a:pt x="0" y="2578"/>
                      <a:pt x="97" y="2660"/>
                      <a:pt x="207" y="2660"/>
                    </a:cubicBezTo>
                    <a:cubicBezTo>
                      <a:pt x="237" y="2660"/>
                      <a:pt x="268" y="2654"/>
                      <a:pt x="299" y="2640"/>
                    </a:cubicBezTo>
                    <a:lnTo>
                      <a:pt x="1006" y="2247"/>
                    </a:lnTo>
                    <a:cubicBezTo>
                      <a:pt x="1037" y="2231"/>
                      <a:pt x="1069" y="2224"/>
                      <a:pt x="1100" y="2224"/>
                    </a:cubicBezTo>
                    <a:cubicBezTo>
                      <a:pt x="1132" y="2224"/>
                      <a:pt x="1163" y="2231"/>
                      <a:pt x="1194" y="2247"/>
                    </a:cubicBezTo>
                    <a:lnTo>
                      <a:pt x="1917" y="2640"/>
                    </a:lnTo>
                    <a:cubicBezTo>
                      <a:pt x="1944" y="2654"/>
                      <a:pt x="1974" y="2660"/>
                      <a:pt x="2003" y="2660"/>
                    </a:cubicBezTo>
                    <a:cubicBezTo>
                      <a:pt x="2109" y="2660"/>
                      <a:pt x="2216" y="2578"/>
                      <a:pt x="2216" y="2467"/>
                    </a:cubicBezTo>
                    <a:lnTo>
                      <a:pt x="2216" y="205"/>
                    </a:lnTo>
                    <a:cubicBezTo>
                      <a:pt x="2216" y="95"/>
                      <a:pt x="2121" y="1"/>
                      <a:pt x="20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5" name="Google Shape;685;p42"/>
              <p:cNvSpPr/>
              <p:nvPr/>
            </p:nvSpPr>
            <p:spPr>
              <a:xfrm>
                <a:off x="7760261" y="3181823"/>
                <a:ext cx="239765" cy="114676"/>
              </a:xfrm>
              <a:custGeom>
                <a:avLst/>
                <a:gdLst/>
                <a:ahLst/>
                <a:cxnLst/>
                <a:rect l="l" t="t" r="r" b="b"/>
                <a:pathLst>
                  <a:path w="3615" h="1729" extrusionOk="0">
                    <a:moveTo>
                      <a:pt x="3614" y="0"/>
                    </a:moveTo>
                    <a:lnTo>
                      <a:pt x="1" y="1304"/>
                    </a:lnTo>
                    <a:lnTo>
                      <a:pt x="1" y="1728"/>
                    </a:lnTo>
                    <a:lnTo>
                      <a:pt x="3614" y="409"/>
                    </a:lnTo>
                    <a:lnTo>
                      <a:pt x="361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6" name="Google Shape;686;p42"/>
              <p:cNvSpPr/>
              <p:nvPr/>
            </p:nvSpPr>
            <p:spPr>
              <a:xfrm>
                <a:off x="7287231" y="2541985"/>
                <a:ext cx="553349" cy="665903"/>
              </a:xfrm>
              <a:custGeom>
                <a:avLst/>
                <a:gdLst/>
                <a:ahLst/>
                <a:cxnLst/>
                <a:rect l="l" t="t" r="r" b="b"/>
                <a:pathLst>
                  <a:path w="8343" h="10040" extrusionOk="0">
                    <a:moveTo>
                      <a:pt x="864" y="1"/>
                    </a:moveTo>
                    <a:cubicBezTo>
                      <a:pt x="393" y="1"/>
                      <a:pt x="0" y="378"/>
                      <a:pt x="0" y="865"/>
                    </a:cubicBezTo>
                    <a:lnTo>
                      <a:pt x="0" y="7825"/>
                    </a:lnTo>
                    <a:cubicBezTo>
                      <a:pt x="0" y="9050"/>
                      <a:pt x="990" y="10040"/>
                      <a:pt x="2215" y="10040"/>
                    </a:cubicBezTo>
                    <a:lnTo>
                      <a:pt x="6127" y="10040"/>
                    </a:lnTo>
                    <a:cubicBezTo>
                      <a:pt x="7353" y="10040"/>
                      <a:pt x="8343" y="9050"/>
                      <a:pt x="8343" y="7825"/>
                    </a:cubicBezTo>
                    <a:lnTo>
                      <a:pt x="8343" y="865"/>
                    </a:lnTo>
                    <a:cubicBezTo>
                      <a:pt x="8343" y="378"/>
                      <a:pt x="7950" y="1"/>
                      <a:pt x="74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7" name="Google Shape;687;p42"/>
              <p:cNvSpPr/>
              <p:nvPr/>
            </p:nvSpPr>
            <p:spPr>
              <a:xfrm>
                <a:off x="7739435" y="2582643"/>
                <a:ext cx="328309" cy="564824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16" fill="none" extrusionOk="0">
                    <a:moveTo>
                      <a:pt x="802" y="8516"/>
                    </a:moveTo>
                    <a:cubicBezTo>
                      <a:pt x="928" y="6788"/>
                      <a:pt x="4950" y="6269"/>
                      <a:pt x="4651" y="3127"/>
                    </a:cubicBezTo>
                    <a:cubicBezTo>
                      <a:pt x="4353" y="0"/>
                      <a:pt x="1" y="1116"/>
                      <a:pt x="1" y="1116"/>
                    </a:cubicBezTo>
                  </a:path>
                </a:pathLst>
              </a:custGeom>
              <a:noFill/>
              <a:ln w="33375" cap="rnd" cmpd="sng">
                <a:solidFill>
                  <a:schemeClr val="accent5"/>
                </a:solidFill>
                <a:prstDash val="solid"/>
                <a:miter lim="1571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8" name="Google Shape;688;p42"/>
              <p:cNvSpPr/>
              <p:nvPr/>
            </p:nvSpPr>
            <p:spPr>
              <a:xfrm>
                <a:off x="4979121" y="4047696"/>
                <a:ext cx="194797" cy="127609"/>
              </a:xfrm>
              <a:custGeom>
                <a:avLst/>
                <a:gdLst/>
                <a:ahLst/>
                <a:cxnLst/>
                <a:rect l="l" t="t" r="r" b="b"/>
                <a:pathLst>
                  <a:path w="2937" h="1924" extrusionOk="0">
                    <a:moveTo>
                      <a:pt x="660" y="1"/>
                    </a:moveTo>
                    <a:cubicBezTo>
                      <a:pt x="660" y="1"/>
                      <a:pt x="1" y="519"/>
                      <a:pt x="409" y="896"/>
                    </a:cubicBezTo>
                    <a:cubicBezTo>
                      <a:pt x="818" y="1258"/>
                      <a:pt x="1053" y="1211"/>
                      <a:pt x="1587" y="1729"/>
                    </a:cubicBezTo>
                    <a:cubicBezTo>
                      <a:pt x="1729" y="1866"/>
                      <a:pt x="1924" y="1924"/>
                      <a:pt x="2111" y="1924"/>
                    </a:cubicBezTo>
                    <a:cubicBezTo>
                      <a:pt x="2544" y="1924"/>
                      <a:pt x="2936" y="1614"/>
                      <a:pt x="2530" y="1274"/>
                    </a:cubicBezTo>
                    <a:cubicBezTo>
                      <a:pt x="1823" y="676"/>
                      <a:pt x="1273" y="362"/>
                      <a:pt x="1273" y="362"/>
                    </a:cubicBezTo>
                    <a:cubicBezTo>
                      <a:pt x="1273" y="362"/>
                      <a:pt x="1217" y="377"/>
                      <a:pt x="1137" y="377"/>
                    </a:cubicBezTo>
                    <a:cubicBezTo>
                      <a:pt x="983" y="377"/>
                      <a:pt x="743" y="322"/>
                      <a:pt x="6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9" name="Google Shape;689;p42"/>
              <p:cNvSpPr/>
              <p:nvPr/>
            </p:nvSpPr>
            <p:spPr>
              <a:xfrm>
                <a:off x="4999947" y="3990391"/>
                <a:ext cx="116798" cy="133247"/>
              </a:xfrm>
              <a:custGeom>
                <a:avLst/>
                <a:gdLst/>
                <a:ahLst/>
                <a:cxnLst/>
                <a:rect l="l" t="t" r="r" b="b"/>
                <a:pathLst>
                  <a:path w="1761" h="2009" extrusionOk="0">
                    <a:moveTo>
                      <a:pt x="582" y="1"/>
                    </a:moveTo>
                    <a:lnTo>
                      <a:pt x="346" y="881"/>
                    </a:lnTo>
                    <a:cubicBezTo>
                      <a:pt x="284" y="975"/>
                      <a:pt x="1" y="1556"/>
                      <a:pt x="865" y="1886"/>
                    </a:cubicBezTo>
                    <a:cubicBezTo>
                      <a:pt x="1102" y="1975"/>
                      <a:pt x="1266" y="2009"/>
                      <a:pt x="1377" y="2009"/>
                    </a:cubicBezTo>
                    <a:cubicBezTo>
                      <a:pt x="1761" y="2009"/>
                      <a:pt x="1525" y="1603"/>
                      <a:pt x="1525" y="1603"/>
                    </a:cubicBezTo>
                    <a:lnTo>
                      <a:pt x="959" y="1195"/>
                    </a:lnTo>
                    <a:lnTo>
                      <a:pt x="943" y="1179"/>
                    </a:lnTo>
                    <a:lnTo>
                      <a:pt x="1163" y="221"/>
                    </a:lnTo>
                    <a:lnTo>
                      <a:pt x="5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0" name="Google Shape;690;p42"/>
              <p:cNvSpPr/>
              <p:nvPr/>
            </p:nvSpPr>
            <p:spPr>
              <a:xfrm>
                <a:off x="4893495" y="3190909"/>
                <a:ext cx="350395" cy="837088"/>
              </a:xfrm>
              <a:custGeom>
                <a:avLst/>
                <a:gdLst/>
                <a:ahLst/>
                <a:cxnLst/>
                <a:rect l="l" t="t" r="r" b="b"/>
                <a:pathLst>
                  <a:path w="5283" h="12621" extrusionOk="0">
                    <a:moveTo>
                      <a:pt x="1604" y="1"/>
                    </a:moveTo>
                    <a:cubicBezTo>
                      <a:pt x="205" y="1"/>
                      <a:pt x="1" y="1996"/>
                      <a:pt x="726" y="2063"/>
                    </a:cubicBezTo>
                    <a:cubicBezTo>
                      <a:pt x="1134" y="2094"/>
                      <a:pt x="3271" y="6933"/>
                      <a:pt x="3271" y="6933"/>
                    </a:cubicBezTo>
                    <a:cubicBezTo>
                      <a:pt x="2376" y="10374"/>
                      <a:pt x="1983" y="12526"/>
                      <a:pt x="1983" y="12526"/>
                    </a:cubicBezTo>
                    <a:lnTo>
                      <a:pt x="2706" y="12620"/>
                    </a:lnTo>
                    <a:cubicBezTo>
                      <a:pt x="2706" y="12620"/>
                      <a:pt x="3962" y="8913"/>
                      <a:pt x="4622" y="7232"/>
                    </a:cubicBezTo>
                    <a:cubicBezTo>
                      <a:pt x="5282" y="5535"/>
                      <a:pt x="2423" y="193"/>
                      <a:pt x="2423" y="193"/>
                    </a:cubicBezTo>
                    <a:cubicBezTo>
                      <a:pt x="2114" y="58"/>
                      <a:pt x="1842" y="1"/>
                      <a:pt x="16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1" name="Google Shape;691;p42"/>
              <p:cNvSpPr/>
              <p:nvPr/>
            </p:nvSpPr>
            <p:spPr>
              <a:xfrm>
                <a:off x="4868690" y="4021696"/>
                <a:ext cx="72957" cy="135502"/>
              </a:xfrm>
              <a:custGeom>
                <a:avLst/>
                <a:gdLst/>
                <a:ahLst/>
                <a:cxnLst/>
                <a:rect l="l" t="t" r="r" b="b"/>
                <a:pathLst>
                  <a:path w="1100" h="2043" extrusionOk="0">
                    <a:moveTo>
                      <a:pt x="896" y="0"/>
                    </a:moveTo>
                    <a:lnTo>
                      <a:pt x="377" y="189"/>
                    </a:lnTo>
                    <a:lnTo>
                      <a:pt x="220" y="550"/>
                    </a:lnTo>
                    <a:lnTo>
                      <a:pt x="0" y="1508"/>
                    </a:lnTo>
                    <a:lnTo>
                      <a:pt x="550" y="2043"/>
                    </a:lnTo>
                    <a:lnTo>
                      <a:pt x="1100" y="1587"/>
                    </a:lnTo>
                    <a:lnTo>
                      <a:pt x="1100" y="550"/>
                    </a:lnTo>
                    <a:lnTo>
                      <a:pt x="89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2" name="Google Shape;692;p42"/>
              <p:cNvSpPr/>
              <p:nvPr/>
            </p:nvSpPr>
            <p:spPr>
              <a:xfrm>
                <a:off x="4796793" y="3201588"/>
                <a:ext cx="173042" cy="856654"/>
              </a:xfrm>
              <a:custGeom>
                <a:avLst/>
                <a:gdLst/>
                <a:ahLst/>
                <a:cxnLst/>
                <a:rect l="l" t="t" r="r" b="b"/>
                <a:pathLst>
                  <a:path w="2609" h="12916" extrusionOk="0">
                    <a:moveTo>
                      <a:pt x="1147" y="1"/>
                    </a:moveTo>
                    <a:cubicBezTo>
                      <a:pt x="1147" y="1"/>
                      <a:pt x="0" y="2106"/>
                      <a:pt x="377" y="3206"/>
                    </a:cubicBezTo>
                    <a:cubicBezTo>
                      <a:pt x="754" y="4305"/>
                      <a:pt x="1398" y="12459"/>
                      <a:pt x="1398" y="12459"/>
                    </a:cubicBezTo>
                    <a:lnTo>
                      <a:pt x="2184" y="12915"/>
                    </a:lnTo>
                    <a:lnTo>
                      <a:pt x="2608" y="2876"/>
                    </a:lnTo>
                    <a:lnTo>
                      <a:pt x="2561" y="16"/>
                    </a:lnTo>
                    <a:lnTo>
                      <a:pt x="114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3" name="Google Shape;693;p42"/>
              <p:cNvSpPr/>
              <p:nvPr/>
            </p:nvSpPr>
            <p:spPr>
              <a:xfrm>
                <a:off x="4846802" y="4058175"/>
                <a:ext cx="111293" cy="124625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1879" extrusionOk="0">
                    <a:moveTo>
                      <a:pt x="1430" y="0"/>
                    </a:moveTo>
                    <a:cubicBezTo>
                      <a:pt x="1430" y="0"/>
                      <a:pt x="1508" y="1021"/>
                      <a:pt x="896" y="1053"/>
                    </a:cubicBezTo>
                    <a:cubicBezTo>
                      <a:pt x="886" y="1053"/>
                      <a:pt x="877" y="1053"/>
                      <a:pt x="868" y="1053"/>
                    </a:cubicBezTo>
                    <a:cubicBezTo>
                      <a:pt x="245" y="1053"/>
                      <a:pt x="550" y="0"/>
                      <a:pt x="550" y="0"/>
                    </a:cubicBezTo>
                    <a:lnTo>
                      <a:pt x="550" y="0"/>
                    </a:lnTo>
                    <a:cubicBezTo>
                      <a:pt x="550" y="1"/>
                      <a:pt x="0" y="1728"/>
                      <a:pt x="833" y="1870"/>
                    </a:cubicBezTo>
                    <a:cubicBezTo>
                      <a:pt x="865" y="1875"/>
                      <a:pt x="896" y="1878"/>
                      <a:pt x="925" y="1878"/>
                    </a:cubicBezTo>
                    <a:cubicBezTo>
                      <a:pt x="1677" y="1878"/>
                      <a:pt x="1430" y="0"/>
                      <a:pt x="14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p42"/>
              <p:cNvSpPr/>
              <p:nvPr/>
            </p:nvSpPr>
            <p:spPr>
              <a:xfrm>
                <a:off x="4359778" y="2615739"/>
                <a:ext cx="628761" cy="562900"/>
              </a:xfrm>
              <a:custGeom>
                <a:avLst/>
                <a:gdLst/>
                <a:ahLst/>
                <a:cxnLst/>
                <a:rect l="l" t="t" r="r" b="b"/>
                <a:pathLst>
                  <a:path w="9480" h="8487" extrusionOk="0">
                    <a:moveTo>
                      <a:pt x="8492" y="1"/>
                    </a:moveTo>
                    <a:cubicBezTo>
                      <a:pt x="8355" y="1"/>
                      <a:pt x="8216" y="57"/>
                      <a:pt x="8113" y="177"/>
                    </a:cubicBezTo>
                    <a:cubicBezTo>
                      <a:pt x="7610" y="798"/>
                      <a:pt x="6648" y="1601"/>
                      <a:pt x="5121" y="1601"/>
                    </a:cubicBezTo>
                    <a:cubicBezTo>
                      <a:pt x="5026" y="1601"/>
                      <a:pt x="4929" y="1597"/>
                      <a:pt x="4830" y="1591"/>
                    </a:cubicBezTo>
                    <a:cubicBezTo>
                      <a:pt x="4760" y="1586"/>
                      <a:pt x="4690" y="1584"/>
                      <a:pt x="4621" y="1584"/>
                    </a:cubicBezTo>
                    <a:cubicBezTo>
                      <a:pt x="2002" y="1584"/>
                      <a:pt x="1" y="4989"/>
                      <a:pt x="2756" y="6336"/>
                    </a:cubicBezTo>
                    <a:cubicBezTo>
                      <a:pt x="2756" y="6336"/>
                      <a:pt x="2244" y="8487"/>
                      <a:pt x="4337" y="8487"/>
                    </a:cubicBezTo>
                    <a:cubicBezTo>
                      <a:pt x="4534" y="8487"/>
                      <a:pt x="4755" y="8467"/>
                      <a:pt x="5002" y="8425"/>
                    </a:cubicBezTo>
                    <a:cubicBezTo>
                      <a:pt x="7500" y="8001"/>
                      <a:pt x="9480" y="2942"/>
                      <a:pt x="8977" y="397"/>
                    </a:cubicBezTo>
                    <a:cubicBezTo>
                      <a:pt x="8929" y="145"/>
                      <a:pt x="8713" y="1"/>
                      <a:pt x="8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5" name="Google Shape;695;p42"/>
              <p:cNvSpPr/>
              <p:nvPr/>
            </p:nvSpPr>
            <p:spPr>
              <a:xfrm>
                <a:off x="4976600" y="2825326"/>
                <a:ext cx="339186" cy="284136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4284" extrusionOk="0">
                    <a:moveTo>
                      <a:pt x="259" y="1"/>
                    </a:moveTo>
                    <a:cubicBezTo>
                      <a:pt x="112" y="1"/>
                      <a:pt x="0" y="148"/>
                      <a:pt x="39" y="646"/>
                    </a:cubicBezTo>
                    <a:cubicBezTo>
                      <a:pt x="117" y="1667"/>
                      <a:pt x="1892" y="3600"/>
                      <a:pt x="2458" y="4197"/>
                    </a:cubicBezTo>
                    <a:cubicBezTo>
                      <a:pt x="2509" y="4257"/>
                      <a:pt x="2583" y="4284"/>
                      <a:pt x="2658" y="4284"/>
                    </a:cubicBezTo>
                    <a:cubicBezTo>
                      <a:pt x="2721" y="4284"/>
                      <a:pt x="2785" y="4264"/>
                      <a:pt x="2835" y="4228"/>
                    </a:cubicBezTo>
                    <a:lnTo>
                      <a:pt x="5113" y="2359"/>
                    </a:lnTo>
                    <a:lnTo>
                      <a:pt x="4736" y="1840"/>
                    </a:lnTo>
                    <a:lnTo>
                      <a:pt x="2631" y="3380"/>
                    </a:lnTo>
                    <a:cubicBezTo>
                      <a:pt x="2002" y="960"/>
                      <a:pt x="761" y="316"/>
                      <a:pt x="761" y="316"/>
                    </a:cubicBezTo>
                    <a:cubicBezTo>
                      <a:pt x="761" y="316"/>
                      <a:pt x="473" y="1"/>
                      <a:pt x="2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6" name="Google Shape;696;p42"/>
              <p:cNvSpPr/>
              <p:nvPr/>
            </p:nvSpPr>
            <p:spPr>
              <a:xfrm>
                <a:off x="4979121" y="2852519"/>
                <a:ext cx="336666" cy="256943"/>
              </a:xfrm>
              <a:custGeom>
                <a:avLst/>
                <a:gdLst/>
                <a:ahLst/>
                <a:cxnLst/>
                <a:rect l="l" t="t" r="r" b="b"/>
                <a:pathLst>
                  <a:path w="5076" h="3874" extrusionOk="0">
                    <a:moveTo>
                      <a:pt x="1" y="1"/>
                    </a:moveTo>
                    <a:cubicBezTo>
                      <a:pt x="1" y="66"/>
                      <a:pt x="1" y="142"/>
                      <a:pt x="1" y="236"/>
                    </a:cubicBezTo>
                    <a:cubicBezTo>
                      <a:pt x="79" y="1257"/>
                      <a:pt x="1854" y="3190"/>
                      <a:pt x="2420" y="3787"/>
                    </a:cubicBezTo>
                    <a:cubicBezTo>
                      <a:pt x="2471" y="3847"/>
                      <a:pt x="2545" y="3874"/>
                      <a:pt x="2620" y="3874"/>
                    </a:cubicBezTo>
                    <a:cubicBezTo>
                      <a:pt x="2683" y="3874"/>
                      <a:pt x="2747" y="3854"/>
                      <a:pt x="2797" y="3818"/>
                    </a:cubicBezTo>
                    <a:lnTo>
                      <a:pt x="5075" y="1949"/>
                    </a:lnTo>
                    <a:lnTo>
                      <a:pt x="4981" y="1807"/>
                    </a:lnTo>
                    <a:lnTo>
                      <a:pt x="2797" y="3583"/>
                    </a:lnTo>
                    <a:cubicBezTo>
                      <a:pt x="2744" y="3628"/>
                      <a:pt x="2677" y="3652"/>
                      <a:pt x="2611" y="3652"/>
                    </a:cubicBezTo>
                    <a:cubicBezTo>
                      <a:pt x="2539" y="3652"/>
                      <a:pt x="2469" y="3624"/>
                      <a:pt x="2420" y="3567"/>
                    </a:cubicBezTo>
                    <a:cubicBezTo>
                      <a:pt x="1854" y="2970"/>
                      <a:pt x="79" y="1038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p42"/>
              <p:cNvSpPr/>
              <p:nvPr/>
            </p:nvSpPr>
            <p:spPr>
              <a:xfrm>
                <a:off x="5274002" y="2958042"/>
                <a:ext cx="32831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495" h="268" extrusionOk="0">
                    <a:moveTo>
                      <a:pt x="219" y="0"/>
                    </a:moveTo>
                    <a:cubicBezTo>
                      <a:pt x="107" y="0"/>
                      <a:pt x="1" y="28"/>
                      <a:pt x="1" y="28"/>
                    </a:cubicBezTo>
                    <a:lnTo>
                      <a:pt x="1" y="232"/>
                    </a:lnTo>
                    <a:cubicBezTo>
                      <a:pt x="1" y="232"/>
                      <a:pt x="148" y="268"/>
                      <a:pt x="279" y="268"/>
                    </a:cubicBezTo>
                    <a:cubicBezTo>
                      <a:pt x="393" y="268"/>
                      <a:pt x="494" y="240"/>
                      <a:pt x="472" y="138"/>
                    </a:cubicBezTo>
                    <a:cubicBezTo>
                      <a:pt x="449" y="28"/>
                      <a:pt x="331" y="0"/>
                      <a:pt x="21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8" name="Google Shape;698;p42"/>
              <p:cNvSpPr/>
              <p:nvPr/>
            </p:nvSpPr>
            <p:spPr>
              <a:xfrm>
                <a:off x="4928103" y="2701571"/>
                <a:ext cx="172976" cy="167537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2526" extrusionOk="0">
                    <a:moveTo>
                      <a:pt x="1845" y="0"/>
                    </a:moveTo>
                    <a:cubicBezTo>
                      <a:pt x="1067" y="0"/>
                      <a:pt x="1" y="2045"/>
                      <a:pt x="514" y="2301"/>
                    </a:cubicBezTo>
                    <a:cubicBezTo>
                      <a:pt x="833" y="2458"/>
                      <a:pt x="1095" y="2526"/>
                      <a:pt x="1311" y="2526"/>
                    </a:cubicBezTo>
                    <a:cubicBezTo>
                      <a:pt x="2607" y="2526"/>
                      <a:pt x="2227" y="102"/>
                      <a:pt x="2227" y="102"/>
                    </a:cubicBezTo>
                    <a:lnTo>
                      <a:pt x="2227" y="102"/>
                    </a:lnTo>
                    <a:lnTo>
                      <a:pt x="2195" y="180"/>
                    </a:lnTo>
                    <a:cubicBezTo>
                      <a:pt x="2092" y="55"/>
                      <a:pt x="1972" y="0"/>
                      <a:pt x="18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9" name="Google Shape;699;p42"/>
              <p:cNvSpPr/>
              <p:nvPr/>
            </p:nvSpPr>
            <p:spPr>
              <a:xfrm>
                <a:off x="4835328" y="2822209"/>
                <a:ext cx="299126" cy="454459"/>
              </a:xfrm>
              <a:custGeom>
                <a:avLst/>
                <a:gdLst/>
                <a:ahLst/>
                <a:cxnLst/>
                <a:rect l="l" t="t" r="r" b="b"/>
                <a:pathLst>
                  <a:path w="4510" h="6852" extrusionOk="0">
                    <a:moveTo>
                      <a:pt x="2070" y="0"/>
                    </a:moveTo>
                    <a:cubicBezTo>
                      <a:pt x="1833" y="0"/>
                      <a:pt x="1565" y="65"/>
                      <a:pt x="1304" y="269"/>
                    </a:cubicBezTo>
                    <a:cubicBezTo>
                      <a:pt x="597" y="835"/>
                      <a:pt x="0" y="1133"/>
                      <a:pt x="629" y="2971"/>
                    </a:cubicBezTo>
                    <a:cubicBezTo>
                      <a:pt x="990" y="4008"/>
                      <a:pt x="519" y="5249"/>
                      <a:pt x="268" y="5815"/>
                    </a:cubicBezTo>
                    <a:cubicBezTo>
                      <a:pt x="173" y="6004"/>
                      <a:pt x="236" y="6239"/>
                      <a:pt x="393" y="6365"/>
                    </a:cubicBezTo>
                    <a:cubicBezTo>
                      <a:pt x="849" y="6724"/>
                      <a:pt x="1303" y="6851"/>
                      <a:pt x="1716" y="6851"/>
                    </a:cubicBezTo>
                    <a:cubicBezTo>
                      <a:pt x="2711" y="6851"/>
                      <a:pt x="3473" y="6113"/>
                      <a:pt x="3473" y="6113"/>
                    </a:cubicBezTo>
                    <a:cubicBezTo>
                      <a:pt x="2876" y="4919"/>
                      <a:pt x="3080" y="3505"/>
                      <a:pt x="3787" y="2783"/>
                    </a:cubicBezTo>
                    <a:cubicBezTo>
                      <a:pt x="4509" y="2076"/>
                      <a:pt x="2813" y="206"/>
                      <a:pt x="2813" y="206"/>
                    </a:cubicBezTo>
                    <a:cubicBezTo>
                      <a:pt x="2813" y="206"/>
                      <a:pt x="2491" y="0"/>
                      <a:pt x="20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0" name="Google Shape;700;p42"/>
              <p:cNvSpPr/>
              <p:nvPr/>
            </p:nvSpPr>
            <p:spPr>
              <a:xfrm>
                <a:off x="4887460" y="2681334"/>
                <a:ext cx="42780" cy="65529"/>
              </a:xfrm>
              <a:custGeom>
                <a:avLst/>
                <a:gdLst/>
                <a:ahLst/>
                <a:cxnLst/>
                <a:rect l="l" t="t" r="r" b="b"/>
                <a:pathLst>
                  <a:path w="645" h="988" extrusionOk="0">
                    <a:moveTo>
                      <a:pt x="304" y="1"/>
                    </a:moveTo>
                    <a:cubicBezTo>
                      <a:pt x="227" y="1"/>
                      <a:pt x="156" y="52"/>
                      <a:pt x="110" y="178"/>
                    </a:cubicBezTo>
                    <a:cubicBezTo>
                      <a:pt x="0" y="492"/>
                      <a:pt x="63" y="901"/>
                      <a:pt x="299" y="979"/>
                    </a:cubicBezTo>
                    <a:cubicBezTo>
                      <a:pt x="318" y="985"/>
                      <a:pt x="337" y="987"/>
                      <a:pt x="356" y="987"/>
                    </a:cubicBezTo>
                    <a:cubicBezTo>
                      <a:pt x="444" y="987"/>
                      <a:pt x="524" y="928"/>
                      <a:pt x="550" y="838"/>
                    </a:cubicBezTo>
                    <a:cubicBezTo>
                      <a:pt x="581" y="743"/>
                      <a:pt x="613" y="602"/>
                      <a:pt x="628" y="398"/>
                    </a:cubicBezTo>
                    <a:cubicBezTo>
                      <a:pt x="644" y="225"/>
                      <a:pt x="550" y="68"/>
                      <a:pt x="393" y="21"/>
                    </a:cubicBezTo>
                    <a:cubicBezTo>
                      <a:pt x="363" y="8"/>
                      <a:pt x="333" y="1"/>
                      <a:pt x="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Google Shape;701;p42"/>
              <p:cNvSpPr/>
              <p:nvPr/>
            </p:nvSpPr>
            <p:spPr>
              <a:xfrm>
                <a:off x="4915581" y="2660773"/>
                <a:ext cx="115737" cy="22563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3402" extrusionOk="0">
                    <a:moveTo>
                      <a:pt x="0" y="1"/>
                    </a:moveTo>
                    <a:cubicBezTo>
                      <a:pt x="0" y="1"/>
                      <a:pt x="409" y="1446"/>
                      <a:pt x="94" y="2719"/>
                    </a:cubicBezTo>
                    <a:cubicBezTo>
                      <a:pt x="94" y="2719"/>
                      <a:pt x="1227" y="3402"/>
                      <a:pt x="1568" y="3402"/>
                    </a:cubicBezTo>
                    <a:cubicBezTo>
                      <a:pt x="1687" y="3402"/>
                      <a:pt x="1710" y="3319"/>
                      <a:pt x="1556" y="3096"/>
                    </a:cubicBezTo>
                    <a:cubicBezTo>
                      <a:pt x="1556" y="3096"/>
                      <a:pt x="864" y="2452"/>
                      <a:pt x="1744" y="881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2" name="Google Shape;702;p42"/>
              <p:cNvSpPr/>
              <p:nvPr/>
            </p:nvSpPr>
            <p:spPr>
              <a:xfrm>
                <a:off x="4897873" y="2595709"/>
                <a:ext cx="201164" cy="218939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301" extrusionOk="0">
                    <a:moveTo>
                      <a:pt x="1547" y="0"/>
                    </a:moveTo>
                    <a:cubicBezTo>
                      <a:pt x="978" y="0"/>
                      <a:pt x="440" y="355"/>
                      <a:pt x="251" y="919"/>
                    </a:cubicBezTo>
                    <a:cubicBezTo>
                      <a:pt x="0" y="1626"/>
                      <a:pt x="110" y="2820"/>
                      <a:pt x="1398" y="3260"/>
                    </a:cubicBezTo>
                    <a:cubicBezTo>
                      <a:pt x="1476" y="3287"/>
                      <a:pt x="1549" y="3300"/>
                      <a:pt x="1618" y="3300"/>
                    </a:cubicBezTo>
                    <a:cubicBezTo>
                      <a:pt x="2180" y="3300"/>
                      <a:pt x="2484" y="2451"/>
                      <a:pt x="2750" y="1752"/>
                    </a:cubicBezTo>
                    <a:cubicBezTo>
                      <a:pt x="3032" y="1060"/>
                      <a:pt x="2687" y="322"/>
                      <a:pt x="1980" y="71"/>
                    </a:cubicBezTo>
                    <a:cubicBezTo>
                      <a:pt x="1837" y="23"/>
                      <a:pt x="1691" y="0"/>
                      <a:pt x="154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3" name="Google Shape;703;p42"/>
              <p:cNvSpPr/>
              <p:nvPr/>
            </p:nvSpPr>
            <p:spPr>
              <a:xfrm>
                <a:off x="4830089" y="2549281"/>
                <a:ext cx="276244" cy="164818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2485" extrusionOk="0">
                    <a:moveTo>
                      <a:pt x="3273" y="0"/>
                    </a:moveTo>
                    <a:cubicBezTo>
                      <a:pt x="2726" y="0"/>
                      <a:pt x="2122" y="362"/>
                      <a:pt x="2122" y="362"/>
                    </a:cubicBezTo>
                    <a:cubicBezTo>
                      <a:pt x="2059" y="354"/>
                      <a:pt x="1999" y="350"/>
                      <a:pt x="1943" y="350"/>
                    </a:cubicBezTo>
                    <a:cubicBezTo>
                      <a:pt x="929" y="350"/>
                      <a:pt x="802" y="1603"/>
                      <a:pt x="802" y="1603"/>
                    </a:cubicBezTo>
                    <a:cubicBezTo>
                      <a:pt x="1" y="2357"/>
                      <a:pt x="708" y="2090"/>
                      <a:pt x="991" y="2404"/>
                    </a:cubicBezTo>
                    <a:cubicBezTo>
                      <a:pt x="1042" y="2461"/>
                      <a:pt x="1097" y="2484"/>
                      <a:pt x="1153" y="2484"/>
                    </a:cubicBezTo>
                    <a:cubicBezTo>
                      <a:pt x="1427" y="2484"/>
                      <a:pt x="1729" y="1933"/>
                      <a:pt x="1729" y="1933"/>
                    </a:cubicBezTo>
                    <a:cubicBezTo>
                      <a:pt x="1899" y="1997"/>
                      <a:pt x="2034" y="2022"/>
                      <a:pt x="2140" y="2022"/>
                    </a:cubicBezTo>
                    <a:cubicBezTo>
                      <a:pt x="2614" y="2022"/>
                      <a:pt x="2530" y="1509"/>
                      <a:pt x="2530" y="1509"/>
                    </a:cubicBezTo>
                    <a:lnTo>
                      <a:pt x="2530" y="1509"/>
                    </a:lnTo>
                    <a:cubicBezTo>
                      <a:pt x="2530" y="1509"/>
                      <a:pt x="3119" y="1971"/>
                      <a:pt x="3583" y="1971"/>
                    </a:cubicBezTo>
                    <a:cubicBezTo>
                      <a:pt x="3903" y="1971"/>
                      <a:pt x="4165" y="1751"/>
                      <a:pt x="4133" y="1006"/>
                    </a:cubicBezTo>
                    <a:cubicBezTo>
                      <a:pt x="4092" y="221"/>
                      <a:pt x="3700" y="0"/>
                      <a:pt x="3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Google Shape;704;p42"/>
              <p:cNvSpPr/>
              <p:nvPr/>
            </p:nvSpPr>
            <p:spPr>
              <a:xfrm>
                <a:off x="4793676" y="2862468"/>
                <a:ext cx="226168" cy="519126"/>
              </a:xfrm>
              <a:custGeom>
                <a:avLst/>
                <a:gdLst/>
                <a:ahLst/>
                <a:cxnLst/>
                <a:rect l="l" t="t" r="r" b="b"/>
                <a:pathLst>
                  <a:path w="3410" h="7827" extrusionOk="0">
                    <a:moveTo>
                      <a:pt x="1636" y="0"/>
                    </a:moveTo>
                    <a:cubicBezTo>
                      <a:pt x="1554" y="0"/>
                      <a:pt x="1460" y="40"/>
                      <a:pt x="1351" y="133"/>
                    </a:cubicBezTo>
                    <a:cubicBezTo>
                      <a:pt x="676" y="699"/>
                      <a:pt x="251" y="2396"/>
                      <a:pt x="16" y="3496"/>
                    </a:cubicBezTo>
                    <a:cubicBezTo>
                      <a:pt x="0" y="3590"/>
                      <a:pt x="16" y="3668"/>
                      <a:pt x="63" y="3747"/>
                    </a:cubicBezTo>
                    <a:lnTo>
                      <a:pt x="2121" y="7030"/>
                    </a:lnTo>
                    <a:cubicBezTo>
                      <a:pt x="2304" y="7374"/>
                      <a:pt x="2705" y="7827"/>
                      <a:pt x="3000" y="7827"/>
                    </a:cubicBezTo>
                    <a:cubicBezTo>
                      <a:pt x="3109" y="7827"/>
                      <a:pt x="3204" y="7765"/>
                      <a:pt x="3268" y="7612"/>
                    </a:cubicBezTo>
                    <a:cubicBezTo>
                      <a:pt x="3409" y="7235"/>
                      <a:pt x="3158" y="6920"/>
                      <a:pt x="2891" y="6716"/>
                    </a:cubicBezTo>
                    <a:cubicBezTo>
                      <a:pt x="3017" y="6653"/>
                      <a:pt x="3189" y="6559"/>
                      <a:pt x="3189" y="6449"/>
                    </a:cubicBezTo>
                    <a:cubicBezTo>
                      <a:pt x="3189" y="6384"/>
                      <a:pt x="3087" y="6362"/>
                      <a:pt x="2952" y="6362"/>
                    </a:cubicBezTo>
                    <a:cubicBezTo>
                      <a:pt x="2762" y="6362"/>
                      <a:pt x="2508" y="6406"/>
                      <a:pt x="2388" y="6433"/>
                    </a:cubicBezTo>
                    <a:lnTo>
                      <a:pt x="880" y="3668"/>
                    </a:lnTo>
                    <a:lnTo>
                      <a:pt x="1948" y="1610"/>
                    </a:lnTo>
                    <a:cubicBezTo>
                      <a:pt x="2090" y="1233"/>
                      <a:pt x="2121" y="809"/>
                      <a:pt x="1995" y="416"/>
                    </a:cubicBezTo>
                    <a:cubicBezTo>
                      <a:pt x="1931" y="190"/>
                      <a:pt x="1814" y="0"/>
                      <a:pt x="16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p42"/>
              <p:cNvSpPr/>
              <p:nvPr/>
            </p:nvSpPr>
            <p:spPr>
              <a:xfrm>
                <a:off x="4967647" y="3284560"/>
                <a:ext cx="29249" cy="4643"/>
              </a:xfrm>
              <a:custGeom>
                <a:avLst/>
                <a:gdLst/>
                <a:ahLst/>
                <a:cxnLst/>
                <a:rect l="l" t="t" r="r" b="b"/>
                <a:pathLst>
                  <a:path w="441" h="70" extrusionOk="0">
                    <a:moveTo>
                      <a:pt x="330" y="0"/>
                    </a:moveTo>
                    <a:cubicBezTo>
                      <a:pt x="231" y="0"/>
                      <a:pt x="112" y="11"/>
                      <a:pt x="1" y="22"/>
                    </a:cubicBezTo>
                    <a:lnTo>
                      <a:pt x="16" y="69"/>
                    </a:lnTo>
                    <a:cubicBezTo>
                      <a:pt x="111" y="54"/>
                      <a:pt x="284" y="22"/>
                      <a:pt x="441" y="7"/>
                    </a:cubicBezTo>
                    <a:cubicBezTo>
                      <a:pt x="408" y="2"/>
                      <a:pt x="371" y="0"/>
                      <a:pt x="3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p42"/>
              <p:cNvSpPr/>
              <p:nvPr/>
            </p:nvSpPr>
            <p:spPr>
              <a:xfrm>
                <a:off x="4793676" y="2862401"/>
                <a:ext cx="206337" cy="519325"/>
              </a:xfrm>
              <a:custGeom>
                <a:avLst/>
                <a:gdLst/>
                <a:ahLst/>
                <a:cxnLst/>
                <a:rect l="l" t="t" r="r" b="b"/>
                <a:pathLst>
                  <a:path w="3111" h="7830" extrusionOk="0">
                    <a:moveTo>
                      <a:pt x="1647" y="1"/>
                    </a:moveTo>
                    <a:cubicBezTo>
                      <a:pt x="1564" y="1"/>
                      <a:pt x="1468" y="39"/>
                      <a:pt x="1351" y="134"/>
                    </a:cubicBezTo>
                    <a:cubicBezTo>
                      <a:pt x="676" y="700"/>
                      <a:pt x="251" y="2397"/>
                      <a:pt x="16" y="3497"/>
                    </a:cubicBezTo>
                    <a:cubicBezTo>
                      <a:pt x="0" y="3575"/>
                      <a:pt x="16" y="3669"/>
                      <a:pt x="63" y="3748"/>
                    </a:cubicBezTo>
                    <a:lnTo>
                      <a:pt x="2137" y="7031"/>
                    </a:lnTo>
                    <a:cubicBezTo>
                      <a:pt x="2302" y="7376"/>
                      <a:pt x="2709" y="7829"/>
                      <a:pt x="2998" y="7829"/>
                    </a:cubicBezTo>
                    <a:cubicBezTo>
                      <a:pt x="3038" y="7829"/>
                      <a:pt x="3076" y="7821"/>
                      <a:pt x="3111" y="7801"/>
                    </a:cubicBezTo>
                    <a:cubicBezTo>
                      <a:pt x="2844" y="7691"/>
                      <a:pt x="2529" y="7330"/>
                      <a:pt x="2388" y="7031"/>
                    </a:cubicBezTo>
                    <a:lnTo>
                      <a:pt x="330" y="3748"/>
                    </a:lnTo>
                    <a:cubicBezTo>
                      <a:pt x="283" y="3669"/>
                      <a:pt x="251" y="3575"/>
                      <a:pt x="283" y="3497"/>
                    </a:cubicBezTo>
                    <a:cubicBezTo>
                      <a:pt x="503" y="2397"/>
                      <a:pt x="927" y="700"/>
                      <a:pt x="1603" y="134"/>
                    </a:cubicBezTo>
                    <a:cubicBezTo>
                      <a:pt x="1665" y="87"/>
                      <a:pt x="1713" y="56"/>
                      <a:pt x="1760" y="24"/>
                    </a:cubicBezTo>
                    <a:cubicBezTo>
                      <a:pt x="1724" y="9"/>
                      <a:pt x="1687" y="1"/>
                      <a:pt x="16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p42"/>
              <p:cNvSpPr/>
              <p:nvPr/>
            </p:nvSpPr>
            <p:spPr>
              <a:xfrm>
                <a:off x="4676944" y="2594117"/>
                <a:ext cx="1079572" cy="1087929"/>
              </a:xfrm>
              <a:custGeom>
                <a:avLst/>
                <a:gdLst/>
                <a:ahLst/>
                <a:cxnLst/>
                <a:rect l="l" t="t" r="r" b="b"/>
                <a:pathLst>
                  <a:path w="16277" h="16403" extrusionOk="0">
                    <a:moveTo>
                      <a:pt x="14297" y="0"/>
                    </a:moveTo>
                    <a:lnTo>
                      <a:pt x="0" y="14439"/>
                    </a:lnTo>
                    <a:lnTo>
                      <a:pt x="1980" y="16402"/>
                    </a:lnTo>
                    <a:lnTo>
                      <a:pt x="16277" y="1948"/>
                    </a:lnTo>
                    <a:lnTo>
                      <a:pt x="1429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p42"/>
              <p:cNvSpPr/>
              <p:nvPr/>
            </p:nvSpPr>
            <p:spPr>
              <a:xfrm>
                <a:off x="4715479" y="2632652"/>
                <a:ext cx="1007742" cy="1016033"/>
              </a:xfrm>
              <a:custGeom>
                <a:avLst/>
                <a:gdLst/>
                <a:ahLst/>
                <a:cxnLst/>
                <a:rect l="l" t="t" r="r" b="b"/>
                <a:pathLst>
                  <a:path w="15194" h="15319" extrusionOk="0">
                    <a:moveTo>
                      <a:pt x="14313" y="1"/>
                    </a:moveTo>
                    <a:lnTo>
                      <a:pt x="1" y="14455"/>
                    </a:lnTo>
                    <a:lnTo>
                      <a:pt x="881" y="15319"/>
                    </a:lnTo>
                    <a:lnTo>
                      <a:pt x="15193" y="880"/>
                    </a:lnTo>
                    <a:lnTo>
                      <a:pt x="1431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42"/>
              <p:cNvSpPr/>
              <p:nvPr/>
            </p:nvSpPr>
            <p:spPr>
              <a:xfrm>
                <a:off x="5625193" y="2550342"/>
                <a:ext cx="173042" cy="174103"/>
              </a:xfrm>
              <a:custGeom>
                <a:avLst/>
                <a:gdLst/>
                <a:ahLst/>
                <a:cxnLst/>
                <a:rect l="l" t="t" r="r" b="b"/>
                <a:pathLst>
                  <a:path w="2609" h="2625" extrusionOk="0">
                    <a:moveTo>
                      <a:pt x="2106" y="0"/>
                    </a:moveTo>
                    <a:lnTo>
                      <a:pt x="0" y="660"/>
                    </a:lnTo>
                    <a:lnTo>
                      <a:pt x="1980" y="2624"/>
                    </a:lnTo>
                    <a:lnTo>
                      <a:pt x="2608" y="503"/>
                    </a:lnTo>
                    <a:lnTo>
                      <a:pt x="21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710;p42"/>
              <p:cNvSpPr/>
              <p:nvPr/>
            </p:nvSpPr>
            <p:spPr>
              <a:xfrm>
                <a:off x="5764807" y="2535751"/>
                <a:ext cx="48019" cy="48019"/>
              </a:xfrm>
              <a:custGeom>
                <a:avLst/>
                <a:gdLst/>
                <a:ahLst/>
                <a:cxnLst/>
                <a:rect l="l" t="t" r="r" b="b"/>
                <a:pathLst>
                  <a:path w="724" h="724" extrusionOk="0">
                    <a:moveTo>
                      <a:pt x="723" y="0"/>
                    </a:moveTo>
                    <a:lnTo>
                      <a:pt x="1" y="220"/>
                    </a:lnTo>
                    <a:lnTo>
                      <a:pt x="503" y="723"/>
                    </a:lnTo>
                    <a:lnTo>
                      <a:pt x="72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p42"/>
              <p:cNvSpPr/>
              <p:nvPr/>
            </p:nvSpPr>
            <p:spPr>
              <a:xfrm>
                <a:off x="4650878" y="3529830"/>
                <a:ext cx="178282" cy="171649"/>
              </a:xfrm>
              <a:custGeom>
                <a:avLst/>
                <a:gdLst/>
                <a:ahLst/>
                <a:cxnLst/>
                <a:rect l="l" t="t" r="r" b="b"/>
                <a:pathLst>
                  <a:path w="2688" h="2588" extrusionOk="0">
                    <a:moveTo>
                      <a:pt x="723" y="1"/>
                    </a:moveTo>
                    <a:lnTo>
                      <a:pt x="409" y="331"/>
                    </a:lnTo>
                    <a:cubicBezTo>
                      <a:pt x="1" y="723"/>
                      <a:pt x="1" y="1383"/>
                      <a:pt x="409" y="1776"/>
                    </a:cubicBezTo>
                    <a:lnTo>
                      <a:pt x="928" y="2294"/>
                    </a:lnTo>
                    <a:cubicBezTo>
                      <a:pt x="1130" y="2489"/>
                      <a:pt x="1390" y="2587"/>
                      <a:pt x="1648" y="2587"/>
                    </a:cubicBezTo>
                    <a:cubicBezTo>
                      <a:pt x="1912" y="2587"/>
                      <a:pt x="2175" y="2485"/>
                      <a:pt x="2373" y="2279"/>
                    </a:cubicBezTo>
                    <a:lnTo>
                      <a:pt x="2687" y="1964"/>
                    </a:lnTo>
                    <a:lnTo>
                      <a:pt x="7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p42"/>
              <p:cNvSpPr/>
              <p:nvPr/>
            </p:nvSpPr>
            <p:spPr>
              <a:xfrm>
                <a:off x="5524113" y="3666327"/>
                <a:ext cx="364788" cy="292891"/>
              </a:xfrm>
              <a:custGeom>
                <a:avLst/>
                <a:gdLst/>
                <a:ahLst/>
                <a:cxnLst/>
                <a:rect l="l" t="t" r="r" b="b"/>
                <a:pathLst>
                  <a:path w="5500" h="4416" extrusionOk="0">
                    <a:moveTo>
                      <a:pt x="1367" y="1"/>
                    </a:moveTo>
                    <a:cubicBezTo>
                      <a:pt x="613" y="1"/>
                      <a:pt x="0" y="613"/>
                      <a:pt x="0" y="1368"/>
                    </a:cubicBezTo>
                    <a:lnTo>
                      <a:pt x="0" y="3049"/>
                    </a:lnTo>
                    <a:cubicBezTo>
                      <a:pt x="0" y="3803"/>
                      <a:pt x="613" y="4416"/>
                      <a:pt x="1367" y="4416"/>
                    </a:cubicBezTo>
                    <a:lnTo>
                      <a:pt x="5499" y="4416"/>
                    </a:lnTo>
                    <a:lnTo>
                      <a:pt x="549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713;p42"/>
              <p:cNvSpPr/>
              <p:nvPr/>
            </p:nvSpPr>
            <p:spPr>
              <a:xfrm>
                <a:off x="5559531" y="3719519"/>
                <a:ext cx="84498" cy="66723"/>
              </a:xfrm>
              <a:custGeom>
                <a:avLst/>
                <a:gdLst/>
                <a:ahLst/>
                <a:cxnLst/>
                <a:rect l="l" t="t" r="r" b="b"/>
                <a:pathLst>
                  <a:path w="1274" h="1006" extrusionOk="0">
                    <a:moveTo>
                      <a:pt x="1" y="0"/>
                    </a:moveTo>
                    <a:lnTo>
                      <a:pt x="1" y="1006"/>
                    </a:lnTo>
                    <a:lnTo>
                      <a:pt x="1273" y="1006"/>
                    </a:lnTo>
                    <a:lnTo>
                      <a:pt x="127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Google Shape;714;p42"/>
              <p:cNvSpPr/>
              <p:nvPr/>
            </p:nvSpPr>
            <p:spPr>
              <a:xfrm>
                <a:off x="5559531" y="3825772"/>
                <a:ext cx="84498" cy="65728"/>
              </a:xfrm>
              <a:custGeom>
                <a:avLst/>
                <a:gdLst/>
                <a:ahLst/>
                <a:cxnLst/>
                <a:rect l="l" t="t" r="r" b="b"/>
                <a:pathLst>
                  <a:path w="1274" h="991" extrusionOk="0">
                    <a:moveTo>
                      <a:pt x="1" y="1"/>
                    </a:moveTo>
                    <a:lnTo>
                      <a:pt x="1" y="990"/>
                    </a:lnTo>
                    <a:lnTo>
                      <a:pt x="1273" y="990"/>
                    </a:lnTo>
                    <a:lnTo>
                      <a:pt x="127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42"/>
              <p:cNvSpPr/>
              <p:nvPr/>
            </p:nvSpPr>
            <p:spPr>
              <a:xfrm>
                <a:off x="5743981" y="3626731"/>
                <a:ext cx="852409" cy="378318"/>
              </a:xfrm>
              <a:custGeom>
                <a:avLst/>
                <a:gdLst/>
                <a:ahLst/>
                <a:cxnLst/>
                <a:rect l="l" t="t" r="r" b="b"/>
                <a:pathLst>
                  <a:path w="12852" h="5704" extrusionOk="0">
                    <a:moveTo>
                      <a:pt x="487" y="1"/>
                    </a:moveTo>
                    <a:cubicBezTo>
                      <a:pt x="220" y="1"/>
                      <a:pt x="0" y="221"/>
                      <a:pt x="0" y="472"/>
                    </a:cubicBezTo>
                    <a:lnTo>
                      <a:pt x="0" y="5217"/>
                    </a:lnTo>
                    <a:cubicBezTo>
                      <a:pt x="0" y="5484"/>
                      <a:pt x="220" y="5704"/>
                      <a:pt x="487" y="5704"/>
                    </a:cubicBezTo>
                    <a:lnTo>
                      <a:pt x="9993" y="5704"/>
                    </a:lnTo>
                    <a:cubicBezTo>
                      <a:pt x="11579" y="5704"/>
                      <a:pt x="12852" y="4431"/>
                      <a:pt x="12852" y="2844"/>
                    </a:cubicBezTo>
                    <a:cubicBezTo>
                      <a:pt x="12852" y="1273"/>
                      <a:pt x="11579" y="1"/>
                      <a:pt x="999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42"/>
              <p:cNvSpPr/>
              <p:nvPr/>
            </p:nvSpPr>
            <p:spPr>
              <a:xfrm>
                <a:off x="6345217" y="3734575"/>
                <a:ext cx="177220" cy="161568"/>
              </a:xfrm>
              <a:custGeom>
                <a:avLst/>
                <a:gdLst/>
                <a:ahLst/>
                <a:cxnLst/>
                <a:rect l="l" t="t" r="r" b="b"/>
                <a:pathLst>
                  <a:path w="2672" h="2436" extrusionOk="0">
                    <a:moveTo>
                      <a:pt x="1342" y="1"/>
                    </a:moveTo>
                    <a:cubicBezTo>
                      <a:pt x="1030" y="1"/>
                      <a:pt x="715" y="119"/>
                      <a:pt x="472" y="354"/>
                    </a:cubicBezTo>
                    <a:cubicBezTo>
                      <a:pt x="1" y="841"/>
                      <a:pt x="1" y="1611"/>
                      <a:pt x="472" y="2083"/>
                    </a:cubicBezTo>
                    <a:cubicBezTo>
                      <a:pt x="715" y="2318"/>
                      <a:pt x="1030" y="2436"/>
                      <a:pt x="1342" y="2436"/>
                    </a:cubicBezTo>
                    <a:cubicBezTo>
                      <a:pt x="1654" y="2436"/>
                      <a:pt x="1964" y="2318"/>
                      <a:pt x="2200" y="2083"/>
                    </a:cubicBezTo>
                    <a:cubicBezTo>
                      <a:pt x="2671" y="1611"/>
                      <a:pt x="2671" y="841"/>
                      <a:pt x="2200" y="354"/>
                    </a:cubicBezTo>
                    <a:cubicBezTo>
                      <a:pt x="1964" y="119"/>
                      <a:pt x="1654" y="1"/>
                      <a:pt x="134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42"/>
              <p:cNvSpPr/>
              <p:nvPr/>
            </p:nvSpPr>
            <p:spPr>
              <a:xfrm>
                <a:off x="5799229" y="906942"/>
                <a:ext cx="719029" cy="653699"/>
              </a:xfrm>
              <a:custGeom>
                <a:avLst/>
                <a:gdLst/>
                <a:ahLst/>
                <a:cxnLst/>
                <a:rect l="l" t="t" r="r" b="b"/>
                <a:pathLst>
                  <a:path w="10841" h="9856" extrusionOk="0">
                    <a:moveTo>
                      <a:pt x="5419" y="0"/>
                    </a:moveTo>
                    <a:cubicBezTo>
                      <a:pt x="3177" y="0"/>
                      <a:pt x="1155" y="1537"/>
                      <a:pt x="628" y="3804"/>
                    </a:cubicBezTo>
                    <a:cubicBezTo>
                      <a:pt x="0" y="6460"/>
                      <a:pt x="1650" y="9099"/>
                      <a:pt x="4305" y="9727"/>
                    </a:cubicBezTo>
                    <a:cubicBezTo>
                      <a:pt x="4679" y="9814"/>
                      <a:pt x="5053" y="9855"/>
                      <a:pt x="5421" y="9855"/>
                    </a:cubicBezTo>
                    <a:cubicBezTo>
                      <a:pt x="7664" y="9855"/>
                      <a:pt x="9686" y="8316"/>
                      <a:pt x="10212" y="6035"/>
                    </a:cubicBezTo>
                    <a:cubicBezTo>
                      <a:pt x="10841" y="3396"/>
                      <a:pt x="9191" y="741"/>
                      <a:pt x="6536" y="128"/>
                    </a:cubicBezTo>
                    <a:cubicBezTo>
                      <a:pt x="6161" y="42"/>
                      <a:pt x="5787" y="0"/>
                      <a:pt x="54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42"/>
              <p:cNvSpPr/>
              <p:nvPr/>
            </p:nvSpPr>
            <p:spPr>
              <a:xfrm>
                <a:off x="5853417" y="949522"/>
                <a:ext cx="610654" cy="567742"/>
              </a:xfrm>
              <a:custGeom>
                <a:avLst/>
                <a:gdLst/>
                <a:ahLst/>
                <a:cxnLst/>
                <a:rect l="l" t="t" r="r" b="b"/>
                <a:pathLst>
                  <a:path w="9207" h="8560" extrusionOk="0">
                    <a:moveTo>
                      <a:pt x="4617" y="0"/>
                    </a:moveTo>
                    <a:cubicBezTo>
                      <a:pt x="2550" y="0"/>
                      <a:pt x="718" y="1499"/>
                      <a:pt x="377" y="3602"/>
                    </a:cubicBezTo>
                    <a:cubicBezTo>
                      <a:pt x="0" y="5928"/>
                      <a:pt x="1587" y="8127"/>
                      <a:pt x="3928" y="8504"/>
                    </a:cubicBezTo>
                    <a:cubicBezTo>
                      <a:pt x="4158" y="8541"/>
                      <a:pt x="4387" y="8560"/>
                      <a:pt x="4613" y="8560"/>
                    </a:cubicBezTo>
                    <a:cubicBezTo>
                      <a:pt x="6671" y="8560"/>
                      <a:pt x="8490" y="7063"/>
                      <a:pt x="8830" y="4954"/>
                    </a:cubicBezTo>
                    <a:cubicBezTo>
                      <a:pt x="9207" y="2628"/>
                      <a:pt x="7620" y="429"/>
                      <a:pt x="5279" y="52"/>
                    </a:cubicBezTo>
                    <a:cubicBezTo>
                      <a:pt x="5057" y="17"/>
                      <a:pt x="4836" y="0"/>
                      <a:pt x="46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9" name="Google Shape;719;p42"/>
              <p:cNvSpPr/>
              <p:nvPr/>
            </p:nvSpPr>
            <p:spPr>
              <a:xfrm>
                <a:off x="6149293" y="967496"/>
                <a:ext cx="20959" cy="64667"/>
              </a:xfrm>
              <a:custGeom>
                <a:avLst/>
                <a:gdLst/>
                <a:ahLst/>
                <a:cxnLst/>
                <a:rect l="l" t="t" r="r" b="b"/>
                <a:pathLst>
                  <a:path w="316" h="975" extrusionOk="0">
                    <a:moveTo>
                      <a:pt x="158" y="1"/>
                    </a:moveTo>
                    <a:cubicBezTo>
                      <a:pt x="64" y="1"/>
                      <a:pt x="1" y="79"/>
                      <a:pt x="1" y="158"/>
                    </a:cubicBezTo>
                    <a:lnTo>
                      <a:pt x="1" y="818"/>
                    </a:lnTo>
                    <a:cubicBezTo>
                      <a:pt x="1" y="912"/>
                      <a:pt x="64" y="975"/>
                      <a:pt x="158" y="975"/>
                    </a:cubicBezTo>
                    <a:cubicBezTo>
                      <a:pt x="237" y="975"/>
                      <a:pt x="299" y="896"/>
                      <a:pt x="315" y="818"/>
                    </a:cubicBezTo>
                    <a:lnTo>
                      <a:pt x="315" y="158"/>
                    </a:lnTo>
                    <a:cubicBezTo>
                      <a:pt x="315" y="79"/>
                      <a:pt x="237" y="1"/>
                      <a:pt x="1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p42"/>
              <p:cNvSpPr/>
              <p:nvPr/>
            </p:nvSpPr>
            <p:spPr>
              <a:xfrm>
                <a:off x="6362926" y="1234255"/>
                <a:ext cx="64667" cy="20892"/>
              </a:xfrm>
              <a:custGeom>
                <a:avLst/>
                <a:gdLst/>
                <a:ahLst/>
                <a:cxnLst/>
                <a:rect l="l" t="t" r="r" b="b"/>
                <a:pathLst>
                  <a:path w="975" h="315" extrusionOk="0">
                    <a:moveTo>
                      <a:pt x="158" y="1"/>
                    </a:moveTo>
                    <a:cubicBezTo>
                      <a:pt x="79" y="1"/>
                      <a:pt x="1" y="79"/>
                      <a:pt x="1" y="158"/>
                    </a:cubicBezTo>
                    <a:cubicBezTo>
                      <a:pt x="1" y="236"/>
                      <a:pt x="79" y="315"/>
                      <a:pt x="158" y="315"/>
                    </a:cubicBezTo>
                    <a:lnTo>
                      <a:pt x="818" y="315"/>
                    </a:lnTo>
                    <a:cubicBezTo>
                      <a:pt x="896" y="315"/>
                      <a:pt x="975" y="236"/>
                      <a:pt x="975" y="158"/>
                    </a:cubicBezTo>
                    <a:cubicBezTo>
                      <a:pt x="975" y="79"/>
                      <a:pt x="896" y="1"/>
                      <a:pt x="8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42"/>
              <p:cNvSpPr/>
              <p:nvPr/>
            </p:nvSpPr>
            <p:spPr>
              <a:xfrm>
                <a:off x="5893013" y="1234255"/>
                <a:ext cx="63606" cy="20892"/>
              </a:xfrm>
              <a:custGeom>
                <a:avLst/>
                <a:gdLst/>
                <a:ahLst/>
                <a:cxnLst/>
                <a:rect l="l" t="t" r="r" b="b"/>
                <a:pathLst>
                  <a:path w="959" h="315" extrusionOk="0">
                    <a:moveTo>
                      <a:pt x="157" y="1"/>
                    </a:moveTo>
                    <a:cubicBezTo>
                      <a:pt x="63" y="1"/>
                      <a:pt x="0" y="79"/>
                      <a:pt x="0" y="158"/>
                    </a:cubicBezTo>
                    <a:cubicBezTo>
                      <a:pt x="0" y="236"/>
                      <a:pt x="63" y="315"/>
                      <a:pt x="157" y="315"/>
                    </a:cubicBezTo>
                    <a:lnTo>
                      <a:pt x="801" y="315"/>
                    </a:lnTo>
                    <a:cubicBezTo>
                      <a:pt x="896" y="315"/>
                      <a:pt x="958" y="236"/>
                      <a:pt x="958" y="158"/>
                    </a:cubicBezTo>
                    <a:cubicBezTo>
                      <a:pt x="958" y="79"/>
                      <a:pt x="896" y="1"/>
                      <a:pt x="8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42"/>
              <p:cNvSpPr/>
              <p:nvPr/>
            </p:nvSpPr>
            <p:spPr>
              <a:xfrm>
                <a:off x="6257668" y="1012597"/>
                <a:ext cx="48019" cy="55779"/>
              </a:xfrm>
              <a:custGeom>
                <a:avLst/>
                <a:gdLst/>
                <a:ahLst/>
                <a:cxnLst/>
                <a:rect l="l" t="t" r="r" b="b"/>
                <a:pathLst>
                  <a:path w="724" h="841" extrusionOk="0">
                    <a:moveTo>
                      <a:pt x="555" y="0"/>
                    </a:moveTo>
                    <a:cubicBezTo>
                      <a:pt x="505" y="0"/>
                      <a:pt x="454" y="21"/>
                      <a:pt x="425" y="59"/>
                    </a:cubicBezTo>
                    <a:lnTo>
                      <a:pt x="48" y="593"/>
                    </a:lnTo>
                    <a:cubicBezTo>
                      <a:pt x="1" y="656"/>
                      <a:pt x="17" y="766"/>
                      <a:pt x="79" y="813"/>
                    </a:cubicBezTo>
                    <a:cubicBezTo>
                      <a:pt x="110" y="832"/>
                      <a:pt x="144" y="841"/>
                      <a:pt x="176" y="841"/>
                    </a:cubicBezTo>
                    <a:cubicBezTo>
                      <a:pt x="225" y="841"/>
                      <a:pt x="271" y="820"/>
                      <a:pt x="299" y="782"/>
                    </a:cubicBezTo>
                    <a:lnTo>
                      <a:pt x="676" y="248"/>
                    </a:lnTo>
                    <a:cubicBezTo>
                      <a:pt x="724" y="169"/>
                      <a:pt x="708" y="75"/>
                      <a:pt x="645" y="28"/>
                    </a:cubicBezTo>
                    <a:cubicBezTo>
                      <a:pt x="620" y="9"/>
                      <a:pt x="588" y="0"/>
                      <a:pt x="5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42"/>
              <p:cNvSpPr/>
              <p:nvPr/>
            </p:nvSpPr>
            <p:spPr>
              <a:xfrm>
                <a:off x="6338982" y="1109830"/>
                <a:ext cx="62544" cy="38800"/>
              </a:xfrm>
              <a:custGeom>
                <a:avLst/>
                <a:gdLst/>
                <a:ahLst/>
                <a:cxnLst/>
                <a:rect l="l" t="t" r="r" b="b"/>
                <a:pathLst>
                  <a:path w="943" h="585" extrusionOk="0">
                    <a:moveTo>
                      <a:pt x="775" y="1"/>
                    </a:moveTo>
                    <a:cubicBezTo>
                      <a:pt x="751" y="1"/>
                      <a:pt x="727" y="8"/>
                      <a:pt x="707" y="23"/>
                    </a:cubicBezTo>
                    <a:lnTo>
                      <a:pt x="110" y="290"/>
                    </a:lnTo>
                    <a:cubicBezTo>
                      <a:pt x="32" y="321"/>
                      <a:pt x="0" y="416"/>
                      <a:pt x="32" y="494"/>
                    </a:cubicBezTo>
                    <a:cubicBezTo>
                      <a:pt x="55" y="552"/>
                      <a:pt x="113" y="585"/>
                      <a:pt x="173" y="585"/>
                    </a:cubicBezTo>
                    <a:cubicBezTo>
                      <a:pt x="194" y="585"/>
                      <a:pt x="216" y="581"/>
                      <a:pt x="236" y="573"/>
                    </a:cubicBezTo>
                    <a:lnTo>
                      <a:pt x="833" y="290"/>
                    </a:lnTo>
                    <a:cubicBezTo>
                      <a:pt x="912" y="258"/>
                      <a:pt x="943" y="164"/>
                      <a:pt x="912" y="86"/>
                    </a:cubicBezTo>
                    <a:cubicBezTo>
                      <a:pt x="880" y="32"/>
                      <a:pt x="826" y="1"/>
                      <a:pt x="7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p42"/>
              <p:cNvSpPr/>
              <p:nvPr/>
            </p:nvSpPr>
            <p:spPr>
              <a:xfrm>
                <a:off x="6006561" y="1004240"/>
                <a:ext cx="48019" cy="55779"/>
              </a:xfrm>
              <a:custGeom>
                <a:avLst/>
                <a:gdLst/>
                <a:ahLst/>
                <a:cxnLst/>
                <a:rect l="l" t="t" r="r" b="b"/>
                <a:pathLst>
                  <a:path w="724" h="841" extrusionOk="0">
                    <a:moveTo>
                      <a:pt x="169" y="1"/>
                    </a:moveTo>
                    <a:cubicBezTo>
                      <a:pt x="136" y="1"/>
                      <a:pt x="104" y="9"/>
                      <a:pt x="79" y="28"/>
                    </a:cubicBezTo>
                    <a:cubicBezTo>
                      <a:pt x="16" y="75"/>
                      <a:pt x="1" y="169"/>
                      <a:pt x="48" y="248"/>
                    </a:cubicBezTo>
                    <a:lnTo>
                      <a:pt x="425" y="782"/>
                    </a:lnTo>
                    <a:cubicBezTo>
                      <a:pt x="453" y="820"/>
                      <a:pt x="499" y="841"/>
                      <a:pt x="548" y="841"/>
                    </a:cubicBezTo>
                    <a:cubicBezTo>
                      <a:pt x="580" y="841"/>
                      <a:pt x="614" y="832"/>
                      <a:pt x="645" y="814"/>
                    </a:cubicBezTo>
                    <a:cubicBezTo>
                      <a:pt x="708" y="766"/>
                      <a:pt x="723" y="672"/>
                      <a:pt x="676" y="594"/>
                    </a:cubicBezTo>
                    <a:lnTo>
                      <a:pt x="299" y="59"/>
                    </a:lnTo>
                    <a:cubicBezTo>
                      <a:pt x="270" y="21"/>
                      <a:pt x="219" y="1"/>
                      <a:pt x="1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5" name="Google Shape;725;p42"/>
              <p:cNvSpPr/>
              <p:nvPr/>
            </p:nvSpPr>
            <p:spPr>
              <a:xfrm>
                <a:off x="5916956" y="1109830"/>
                <a:ext cx="62611" cy="38800"/>
              </a:xfrm>
              <a:custGeom>
                <a:avLst/>
                <a:gdLst/>
                <a:ahLst/>
                <a:cxnLst/>
                <a:rect l="l" t="t" r="r" b="b"/>
                <a:pathLst>
                  <a:path w="944" h="585" extrusionOk="0">
                    <a:moveTo>
                      <a:pt x="162" y="1"/>
                    </a:moveTo>
                    <a:cubicBezTo>
                      <a:pt x="110" y="1"/>
                      <a:pt x="64" y="32"/>
                      <a:pt x="32" y="86"/>
                    </a:cubicBezTo>
                    <a:cubicBezTo>
                      <a:pt x="0" y="164"/>
                      <a:pt x="32" y="258"/>
                      <a:pt x="110" y="290"/>
                    </a:cubicBezTo>
                    <a:lnTo>
                      <a:pt x="707" y="573"/>
                    </a:lnTo>
                    <a:cubicBezTo>
                      <a:pt x="728" y="581"/>
                      <a:pt x="749" y="585"/>
                      <a:pt x="770" y="585"/>
                    </a:cubicBezTo>
                    <a:cubicBezTo>
                      <a:pt x="830" y="585"/>
                      <a:pt x="888" y="552"/>
                      <a:pt x="912" y="494"/>
                    </a:cubicBezTo>
                    <a:cubicBezTo>
                      <a:pt x="943" y="416"/>
                      <a:pt x="912" y="321"/>
                      <a:pt x="833" y="290"/>
                    </a:cubicBezTo>
                    <a:lnTo>
                      <a:pt x="236" y="23"/>
                    </a:lnTo>
                    <a:cubicBezTo>
                      <a:pt x="211" y="8"/>
                      <a:pt x="186" y="1"/>
                      <a:pt x="1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6" name="Google Shape;726;p42"/>
              <p:cNvSpPr/>
              <p:nvPr/>
            </p:nvSpPr>
            <p:spPr>
              <a:xfrm>
                <a:off x="6148298" y="1434358"/>
                <a:ext cx="20892" cy="64667"/>
              </a:xfrm>
              <a:custGeom>
                <a:avLst/>
                <a:gdLst/>
                <a:ahLst/>
                <a:cxnLst/>
                <a:rect l="l" t="t" r="r" b="b"/>
                <a:pathLst>
                  <a:path w="315" h="975" extrusionOk="0">
                    <a:moveTo>
                      <a:pt x="157" y="0"/>
                    </a:moveTo>
                    <a:cubicBezTo>
                      <a:pt x="79" y="0"/>
                      <a:pt x="0" y="79"/>
                      <a:pt x="0" y="157"/>
                    </a:cubicBezTo>
                    <a:lnTo>
                      <a:pt x="0" y="817"/>
                    </a:lnTo>
                    <a:cubicBezTo>
                      <a:pt x="0" y="896"/>
                      <a:pt x="79" y="974"/>
                      <a:pt x="157" y="974"/>
                    </a:cubicBezTo>
                    <a:cubicBezTo>
                      <a:pt x="252" y="974"/>
                      <a:pt x="314" y="896"/>
                      <a:pt x="314" y="817"/>
                    </a:cubicBezTo>
                    <a:lnTo>
                      <a:pt x="314" y="157"/>
                    </a:lnTo>
                    <a:cubicBezTo>
                      <a:pt x="314" y="79"/>
                      <a:pt x="252" y="0"/>
                      <a:pt x="1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p42"/>
              <p:cNvSpPr/>
              <p:nvPr/>
            </p:nvSpPr>
            <p:spPr>
              <a:xfrm>
                <a:off x="6013857" y="1406767"/>
                <a:ext cx="49014" cy="56244"/>
              </a:xfrm>
              <a:custGeom>
                <a:avLst/>
                <a:gdLst/>
                <a:ahLst/>
                <a:cxnLst/>
                <a:rect l="l" t="t" r="r" b="b"/>
                <a:pathLst>
                  <a:path w="739" h="848" extrusionOk="0">
                    <a:moveTo>
                      <a:pt x="558" y="0"/>
                    </a:moveTo>
                    <a:cubicBezTo>
                      <a:pt x="511" y="0"/>
                      <a:pt x="468" y="25"/>
                      <a:pt x="440" y="70"/>
                    </a:cubicBezTo>
                    <a:lnTo>
                      <a:pt x="48" y="605"/>
                    </a:lnTo>
                    <a:cubicBezTo>
                      <a:pt x="0" y="668"/>
                      <a:pt x="16" y="762"/>
                      <a:pt x="95" y="809"/>
                    </a:cubicBezTo>
                    <a:cubicBezTo>
                      <a:pt x="121" y="835"/>
                      <a:pt x="153" y="848"/>
                      <a:pt x="184" y="848"/>
                    </a:cubicBezTo>
                    <a:cubicBezTo>
                      <a:pt x="228" y="848"/>
                      <a:pt x="272" y="823"/>
                      <a:pt x="299" y="777"/>
                    </a:cubicBezTo>
                    <a:lnTo>
                      <a:pt x="692" y="243"/>
                    </a:lnTo>
                    <a:cubicBezTo>
                      <a:pt x="739" y="180"/>
                      <a:pt x="723" y="86"/>
                      <a:pt x="660" y="39"/>
                    </a:cubicBezTo>
                    <a:cubicBezTo>
                      <a:pt x="628" y="13"/>
                      <a:pt x="592" y="0"/>
                      <a:pt x="5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8" name="Google Shape;728;p42"/>
              <p:cNvSpPr/>
              <p:nvPr/>
            </p:nvSpPr>
            <p:spPr>
              <a:xfrm>
                <a:off x="5924252" y="1326182"/>
                <a:ext cx="62611" cy="38137"/>
              </a:xfrm>
              <a:custGeom>
                <a:avLst/>
                <a:gdLst/>
                <a:ahLst/>
                <a:cxnLst/>
                <a:rect l="l" t="t" r="r" b="b"/>
                <a:pathLst>
                  <a:path w="944" h="575" extrusionOk="0">
                    <a:moveTo>
                      <a:pt x="761" y="1"/>
                    </a:moveTo>
                    <a:cubicBezTo>
                      <a:pt x="742" y="1"/>
                      <a:pt x="724" y="5"/>
                      <a:pt x="707" y="13"/>
                    </a:cubicBezTo>
                    <a:lnTo>
                      <a:pt x="110" y="280"/>
                    </a:lnTo>
                    <a:cubicBezTo>
                      <a:pt x="32" y="327"/>
                      <a:pt x="0" y="421"/>
                      <a:pt x="32" y="484"/>
                    </a:cubicBezTo>
                    <a:cubicBezTo>
                      <a:pt x="55" y="542"/>
                      <a:pt x="113" y="575"/>
                      <a:pt x="173" y="575"/>
                    </a:cubicBezTo>
                    <a:cubicBezTo>
                      <a:pt x="194" y="575"/>
                      <a:pt x="216" y="571"/>
                      <a:pt x="236" y="563"/>
                    </a:cubicBezTo>
                    <a:lnTo>
                      <a:pt x="833" y="296"/>
                    </a:lnTo>
                    <a:cubicBezTo>
                      <a:pt x="912" y="264"/>
                      <a:pt x="943" y="170"/>
                      <a:pt x="912" y="91"/>
                    </a:cubicBezTo>
                    <a:cubicBezTo>
                      <a:pt x="877" y="33"/>
                      <a:pt x="816" y="1"/>
                      <a:pt x="7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9" name="Google Shape;729;p42"/>
              <p:cNvSpPr/>
              <p:nvPr/>
            </p:nvSpPr>
            <p:spPr>
              <a:xfrm>
                <a:off x="6255612" y="1406767"/>
                <a:ext cx="49014" cy="56244"/>
              </a:xfrm>
              <a:custGeom>
                <a:avLst/>
                <a:gdLst/>
                <a:ahLst/>
                <a:cxnLst/>
                <a:rect l="l" t="t" r="r" b="b"/>
                <a:pathLst>
                  <a:path w="739" h="848" extrusionOk="0">
                    <a:moveTo>
                      <a:pt x="181" y="0"/>
                    </a:moveTo>
                    <a:cubicBezTo>
                      <a:pt x="147" y="0"/>
                      <a:pt x="112" y="13"/>
                      <a:pt x="79" y="39"/>
                    </a:cubicBezTo>
                    <a:cubicBezTo>
                      <a:pt x="16" y="86"/>
                      <a:pt x="0" y="180"/>
                      <a:pt x="48" y="243"/>
                    </a:cubicBezTo>
                    <a:lnTo>
                      <a:pt x="425" y="777"/>
                    </a:lnTo>
                    <a:cubicBezTo>
                      <a:pt x="461" y="823"/>
                      <a:pt x="509" y="848"/>
                      <a:pt x="554" y="848"/>
                    </a:cubicBezTo>
                    <a:cubicBezTo>
                      <a:pt x="587" y="848"/>
                      <a:pt x="618" y="835"/>
                      <a:pt x="645" y="809"/>
                    </a:cubicBezTo>
                    <a:cubicBezTo>
                      <a:pt x="723" y="762"/>
                      <a:pt x="739" y="668"/>
                      <a:pt x="676" y="605"/>
                    </a:cubicBezTo>
                    <a:lnTo>
                      <a:pt x="299" y="70"/>
                    </a:lnTo>
                    <a:cubicBezTo>
                      <a:pt x="271" y="25"/>
                      <a:pt x="228" y="0"/>
                      <a:pt x="1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0" name="Google Shape;730;p42"/>
              <p:cNvSpPr/>
              <p:nvPr/>
            </p:nvSpPr>
            <p:spPr>
              <a:xfrm>
                <a:off x="6331687" y="1326182"/>
                <a:ext cx="62544" cy="38137"/>
              </a:xfrm>
              <a:custGeom>
                <a:avLst/>
                <a:gdLst/>
                <a:ahLst/>
                <a:cxnLst/>
                <a:rect l="l" t="t" r="r" b="b"/>
                <a:pathLst>
                  <a:path w="943" h="575" extrusionOk="0">
                    <a:moveTo>
                      <a:pt x="176" y="1"/>
                    </a:moveTo>
                    <a:cubicBezTo>
                      <a:pt x="119" y="1"/>
                      <a:pt x="67" y="33"/>
                      <a:pt x="32" y="91"/>
                    </a:cubicBezTo>
                    <a:cubicBezTo>
                      <a:pt x="0" y="170"/>
                      <a:pt x="32" y="264"/>
                      <a:pt x="110" y="296"/>
                    </a:cubicBezTo>
                    <a:lnTo>
                      <a:pt x="707" y="563"/>
                    </a:lnTo>
                    <a:cubicBezTo>
                      <a:pt x="728" y="571"/>
                      <a:pt x="749" y="575"/>
                      <a:pt x="770" y="575"/>
                    </a:cubicBezTo>
                    <a:cubicBezTo>
                      <a:pt x="830" y="575"/>
                      <a:pt x="888" y="542"/>
                      <a:pt x="912" y="484"/>
                    </a:cubicBezTo>
                    <a:cubicBezTo>
                      <a:pt x="943" y="421"/>
                      <a:pt x="912" y="327"/>
                      <a:pt x="833" y="280"/>
                    </a:cubicBezTo>
                    <a:lnTo>
                      <a:pt x="236" y="13"/>
                    </a:lnTo>
                    <a:cubicBezTo>
                      <a:pt x="216" y="5"/>
                      <a:pt x="195" y="1"/>
                      <a:pt x="1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p42"/>
              <p:cNvSpPr/>
              <p:nvPr/>
            </p:nvSpPr>
            <p:spPr>
              <a:xfrm>
                <a:off x="6132645" y="1071693"/>
                <a:ext cx="50075" cy="161568"/>
              </a:xfrm>
              <a:custGeom>
                <a:avLst/>
                <a:gdLst/>
                <a:ahLst/>
                <a:cxnLst/>
                <a:rect l="l" t="t" r="r" b="b"/>
                <a:pathLst>
                  <a:path w="755" h="2436" extrusionOk="0">
                    <a:moveTo>
                      <a:pt x="385" y="1"/>
                    </a:moveTo>
                    <a:cubicBezTo>
                      <a:pt x="362" y="1"/>
                      <a:pt x="338" y="16"/>
                      <a:pt x="330" y="48"/>
                    </a:cubicBezTo>
                    <a:lnTo>
                      <a:pt x="1" y="1839"/>
                    </a:lnTo>
                    <a:cubicBezTo>
                      <a:pt x="1" y="1855"/>
                      <a:pt x="1" y="1855"/>
                      <a:pt x="1" y="1870"/>
                    </a:cubicBezTo>
                    <a:lnTo>
                      <a:pt x="205" y="2405"/>
                    </a:lnTo>
                    <a:cubicBezTo>
                      <a:pt x="205" y="2420"/>
                      <a:pt x="236" y="2436"/>
                      <a:pt x="252" y="2436"/>
                    </a:cubicBezTo>
                    <a:lnTo>
                      <a:pt x="503" y="2436"/>
                    </a:lnTo>
                    <a:cubicBezTo>
                      <a:pt x="519" y="2436"/>
                      <a:pt x="550" y="2420"/>
                      <a:pt x="550" y="2405"/>
                    </a:cubicBezTo>
                    <a:lnTo>
                      <a:pt x="755" y="1823"/>
                    </a:lnTo>
                    <a:cubicBezTo>
                      <a:pt x="755" y="1823"/>
                      <a:pt x="755" y="1808"/>
                      <a:pt x="755" y="1808"/>
                    </a:cubicBezTo>
                    <a:lnTo>
                      <a:pt x="440" y="48"/>
                    </a:lnTo>
                    <a:cubicBezTo>
                      <a:pt x="433" y="16"/>
                      <a:pt x="409" y="1"/>
                      <a:pt x="3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42"/>
              <p:cNvSpPr/>
              <p:nvPr/>
            </p:nvSpPr>
            <p:spPr>
              <a:xfrm>
                <a:off x="6150354" y="1225169"/>
                <a:ext cx="164154" cy="174037"/>
              </a:xfrm>
              <a:custGeom>
                <a:avLst/>
                <a:gdLst/>
                <a:ahLst/>
                <a:cxnLst/>
                <a:rect l="l" t="t" r="r" b="b"/>
                <a:pathLst>
                  <a:path w="2475" h="2624" extrusionOk="0">
                    <a:moveTo>
                      <a:pt x="246" y="0"/>
                    </a:moveTo>
                    <a:cubicBezTo>
                      <a:pt x="236" y="0"/>
                      <a:pt x="228" y="4"/>
                      <a:pt x="221" y="12"/>
                    </a:cubicBezTo>
                    <a:lnTo>
                      <a:pt x="32" y="185"/>
                    </a:lnTo>
                    <a:cubicBezTo>
                      <a:pt x="16" y="200"/>
                      <a:pt x="1" y="216"/>
                      <a:pt x="16" y="248"/>
                    </a:cubicBezTo>
                    <a:lnTo>
                      <a:pt x="441" y="970"/>
                    </a:lnTo>
                    <a:cubicBezTo>
                      <a:pt x="441" y="986"/>
                      <a:pt x="441" y="1002"/>
                      <a:pt x="456" y="1002"/>
                    </a:cubicBezTo>
                    <a:lnTo>
                      <a:pt x="2373" y="2604"/>
                    </a:lnTo>
                    <a:cubicBezTo>
                      <a:pt x="2391" y="2618"/>
                      <a:pt x="2407" y="2623"/>
                      <a:pt x="2421" y="2623"/>
                    </a:cubicBezTo>
                    <a:cubicBezTo>
                      <a:pt x="2456" y="2623"/>
                      <a:pt x="2474" y="2586"/>
                      <a:pt x="2452" y="2541"/>
                    </a:cubicBezTo>
                    <a:lnTo>
                      <a:pt x="975" y="452"/>
                    </a:lnTo>
                    <a:cubicBezTo>
                      <a:pt x="959" y="436"/>
                      <a:pt x="959" y="436"/>
                      <a:pt x="943" y="420"/>
                    </a:cubicBezTo>
                    <a:lnTo>
                      <a:pt x="283" y="12"/>
                    </a:lnTo>
                    <a:cubicBezTo>
                      <a:pt x="268" y="4"/>
                      <a:pt x="256" y="0"/>
                      <a:pt x="2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42"/>
              <p:cNvSpPr/>
              <p:nvPr/>
            </p:nvSpPr>
            <p:spPr>
              <a:xfrm>
                <a:off x="6141002" y="1215485"/>
                <a:ext cx="35484" cy="35550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6" extrusionOk="0">
                    <a:moveTo>
                      <a:pt x="267" y="1"/>
                    </a:moveTo>
                    <a:cubicBezTo>
                      <a:pt x="126" y="1"/>
                      <a:pt x="0" y="127"/>
                      <a:pt x="0" y="268"/>
                    </a:cubicBezTo>
                    <a:cubicBezTo>
                      <a:pt x="0" y="409"/>
                      <a:pt x="126" y="535"/>
                      <a:pt x="267" y="535"/>
                    </a:cubicBezTo>
                    <a:cubicBezTo>
                      <a:pt x="409" y="535"/>
                      <a:pt x="534" y="409"/>
                      <a:pt x="534" y="268"/>
                    </a:cubicBezTo>
                    <a:cubicBezTo>
                      <a:pt x="534" y="127"/>
                      <a:pt x="409" y="1"/>
                      <a:pt x="26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42"/>
              <p:cNvSpPr/>
              <p:nvPr/>
            </p:nvSpPr>
            <p:spPr>
              <a:xfrm>
                <a:off x="4422654" y="2059537"/>
                <a:ext cx="372083" cy="502346"/>
              </a:xfrm>
              <a:custGeom>
                <a:avLst/>
                <a:gdLst/>
                <a:ahLst/>
                <a:cxnLst/>
                <a:rect l="l" t="t" r="r" b="b"/>
                <a:pathLst>
                  <a:path w="5610" h="7574" extrusionOk="0">
                    <a:moveTo>
                      <a:pt x="441" y="1"/>
                    </a:moveTo>
                    <a:cubicBezTo>
                      <a:pt x="189" y="1"/>
                      <a:pt x="1" y="205"/>
                      <a:pt x="1" y="456"/>
                    </a:cubicBezTo>
                    <a:lnTo>
                      <a:pt x="1" y="7118"/>
                    </a:lnTo>
                    <a:cubicBezTo>
                      <a:pt x="1" y="7369"/>
                      <a:pt x="189" y="7573"/>
                      <a:pt x="441" y="7573"/>
                    </a:cubicBezTo>
                    <a:lnTo>
                      <a:pt x="5170" y="7573"/>
                    </a:lnTo>
                    <a:cubicBezTo>
                      <a:pt x="5405" y="7573"/>
                      <a:pt x="5610" y="7369"/>
                      <a:pt x="5610" y="7118"/>
                    </a:cubicBezTo>
                    <a:lnTo>
                      <a:pt x="5610" y="456"/>
                    </a:lnTo>
                    <a:cubicBezTo>
                      <a:pt x="5610" y="205"/>
                      <a:pt x="5405" y="1"/>
                      <a:pt x="51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42"/>
              <p:cNvSpPr/>
              <p:nvPr/>
            </p:nvSpPr>
            <p:spPr>
              <a:xfrm>
                <a:off x="4454954" y="2162739"/>
                <a:ext cx="307483" cy="14592"/>
              </a:xfrm>
              <a:custGeom>
                <a:avLst/>
                <a:gdLst/>
                <a:ahLst/>
                <a:cxnLst/>
                <a:rect l="l" t="t" r="r" b="b"/>
                <a:pathLst>
                  <a:path w="4636" h="220" extrusionOk="0">
                    <a:moveTo>
                      <a:pt x="111" y="0"/>
                    </a:moveTo>
                    <a:cubicBezTo>
                      <a:pt x="48" y="0"/>
                      <a:pt x="1" y="47"/>
                      <a:pt x="1" y="110"/>
                    </a:cubicBezTo>
                    <a:cubicBezTo>
                      <a:pt x="1" y="173"/>
                      <a:pt x="48" y="220"/>
                      <a:pt x="111" y="220"/>
                    </a:cubicBezTo>
                    <a:lnTo>
                      <a:pt x="4526" y="220"/>
                    </a:lnTo>
                    <a:cubicBezTo>
                      <a:pt x="4589" y="220"/>
                      <a:pt x="4636" y="173"/>
                      <a:pt x="4636" y="110"/>
                    </a:cubicBezTo>
                    <a:cubicBezTo>
                      <a:pt x="4636" y="47"/>
                      <a:pt x="4589" y="0"/>
                      <a:pt x="45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42"/>
              <p:cNvSpPr/>
              <p:nvPr/>
            </p:nvSpPr>
            <p:spPr>
              <a:xfrm>
                <a:off x="4454954" y="2199151"/>
                <a:ext cx="307483" cy="14658"/>
              </a:xfrm>
              <a:custGeom>
                <a:avLst/>
                <a:gdLst/>
                <a:ahLst/>
                <a:cxnLst/>
                <a:rect l="l" t="t" r="r" b="b"/>
                <a:pathLst>
                  <a:path w="4636" h="221" extrusionOk="0">
                    <a:moveTo>
                      <a:pt x="111" y="1"/>
                    </a:moveTo>
                    <a:cubicBezTo>
                      <a:pt x="48" y="1"/>
                      <a:pt x="1" y="64"/>
                      <a:pt x="1" y="111"/>
                    </a:cubicBezTo>
                    <a:cubicBezTo>
                      <a:pt x="1" y="174"/>
                      <a:pt x="48" y="221"/>
                      <a:pt x="111" y="221"/>
                    </a:cubicBezTo>
                    <a:lnTo>
                      <a:pt x="4526" y="221"/>
                    </a:lnTo>
                    <a:cubicBezTo>
                      <a:pt x="4589" y="221"/>
                      <a:pt x="4636" y="174"/>
                      <a:pt x="4636" y="111"/>
                    </a:cubicBezTo>
                    <a:cubicBezTo>
                      <a:pt x="4636" y="64"/>
                      <a:pt x="4589" y="1"/>
                      <a:pt x="45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p42"/>
              <p:cNvSpPr/>
              <p:nvPr/>
            </p:nvSpPr>
            <p:spPr>
              <a:xfrm>
                <a:off x="4454954" y="2236691"/>
                <a:ext cx="307483" cy="14658"/>
              </a:xfrm>
              <a:custGeom>
                <a:avLst/>
                <a:gdLst/>
                <a:ahLst/>
                <a:cxnLst/>
                <a:rect l="l" t="t" r="r" b="b"/>
                <a:pathLst>
                  <a:path w="4636" h="221" extrusionOk="0">
                    <a:moveTo>
                      <a:pt x="111" y="0"/>
                    </a:moveTo>
                    <a:cubicBezTo>
                      <a:pt x="48" y="0"/>
                      <a:pt x="1" y="48"/>
                      <a:pt x="1" y="110"/>
                    </a:cubicBezTo>
                    <a:cubicBezTo>
                      <a:pt x="1" y="173"/>
                      <a:pt x="48" y="220"/>
                      <a:pt x="111" y="220"/>
                    </a:cubicBezTo>
                    <a:lnTo>
                      <a:pt x="4526" y="220"/>
                    </a:lnTo>
                    <a:cubicBezTo>
                      <a:pt x="4589" y="220"/>
                      <a:pt x="4636" y="173"/>
                      <a:pt x="4636" y="110"/>
                    </a:cubicBezTo>
                    <a:cubicBezTo>
                      <a:pt x="4636" y="48"/>
                      <a:pt x="4589" y="0"/>
                      <a:pt x="45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p42"/>
              <p:cNvSpPr/>
              <p:nvPr/>
            </p:nvSpPr>
            <p:spPr>
              <a:xfrm>
                <a:off x="4454954" y="2274231"/>
                <a:ext cx="307483" cy="14658"/>
              </a:xfrm>
              <a:custGeom>
                <a:avLst/>
                <a:gdLst/>
                <a:ahLst/>
                <a:cxnLst/>
                <a:rect l="l" t="t" r="r" b="b"/>
                <a:pathLst>
                  <a:path w="4636" h="221" extrusionOk="0">
                    <a:moveTo>
                      <a:pt x="111" y="0"/>
                    </a:moveTo>
                    <a:cubicBezTo>
                      <a:pt x="48" y="0"/>
                      <a:pt x="1" y="47"/>
                      <a:pt x="1" y="110"/>
                    </a:cubicBezTo>
                    <a:cubicBezTo>
                      <a:pt x="1" y="173"/>
                      <a:pt x="48" y="220"/>
                      <a:pt x="111" y="220"/>
                    </a:cubicBezTo>
                    <a:lnTo>
                      <a:pt x="4526" y="220"/>
                    </a:lnTo>
                    <a:cubicBezTo>
                      <a:pt x="4589" y="220"/>
                      <a:pt x="4636" y="173"/>
                      <a:pt x="4636" y="110"/>
                    </a:cubicBezTo>
                    <a:cubicBezTo>
                      <a:pt x="4636" y="47"/>
                      <a:pt x="4589" y="0"/>
                      <a:pt x="45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p42"/>
              <p:cNvSpPr/>
              <p:nvPr/>
            </p:nvSpPr>
            <p:spPr>
              <a:xfrm>
                <a:off x="4454954" y="2310644"/>
                <a:ext cx="307483" cy="14658"/>
              </a:xfrm>
              <a:custGeom>
                <a:avLst/>
                <a:gdLst/>
                <a:ahLst/>
                <a:cxnLst/>
                <a:rect l="l" t="t" r="r" b="b"/>
                <a:pathLst>
                  <a:path w="4636" h="221" extrusionOk="0">
                    <a:moveTo>
                      <a:pt x="111" y="1"/>
                    </a:moveTo>
                    <a:cubicBezTo>
                      <a:pt x="48" y="1"/>
                      <a:pt x="1" y="48"/>
                      <a:pt x="1" y="111"/>
                    </a:cubicBezTo>
                    <a:cubicBezTo>
                      <a:pt x="1" y="174"/>
                      <a:pt x="48" y="221"/>
                      <a:pt x="111" y="221"/>
                    </a:cubicBezTo>
                    <a:lnTo>
                      <a:pt x="4526" y="221"/>
                    </a:lnTo>
                    <a:cubicBezTo>
                      <a:pt x="4589" y="221"/>
                      <a:pt x="4636" y="174"/>
                      <a:pt x="4636" y="111"/>
                    </a:cubicBezTo>
                    <a:cubicBezTo>
                      <a:pt x="4636" y="48"/>
                      <a:pt x="4589" y="1"/>
                      <a:pt x="45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0" name="Google Shape;740;p42"/>
              <p:cNvSpPr/>
              <p:nvPr/>
            </p:nvSpPr>
            <p:spPr>
              <a:xfrm>
                <a:off x="4454954" y="2348184"/>
                <a:ext cx="307483" cy="14658"/>
              </a:xfrm>
              <a:custGeom>
                <a:avLst/>
                <a:gdLst/>
                <a:ahLst/>
                <a:cxnLst/>
                <a:rect l="l" t="t" r="r" b="b"/>
                <a:pathLst>
                  <a:path w="4636" h="221" extrusionOk="0">
                    <a:moveTo>
                      <a:pt x="111" y="1"/>
                    </a:moveTo>
                    <a:cubicBezTo>
                      <a:pt x="48" y="1"/>
                      <a:pt x="1" y="48"/>
                      <a:pt x="1" y="111"/>
                    </a:cubicBezTo>
                    <a:cubicBezTo>
                      <a:pt x="1" y="173"/>
                      <a:pt x="48" y="220"/>
                      <a:pt x="111" y="220"/>
                    </a:cubicBezTo>
                    <a:lnTo>
                      <a:pt x="4526" y="220"/>
                    </a:lnTo>
                    <a:cubicBezTo>
                      <a:pt x="4589" y="220"/>
                      <a:pt x="4636" y="173"/>
                      <a:pt x="4636" y="111"/>
                    </a:cubicBezTo>
                    <a:cubicBezTo>
                      <a:pt x="4636" y="48"/>
                      <a:pt x="4589" y="1"/>
                      <a:pt x="45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Google Shape;741;p42"/>
              <p:cNvSpPr/>
              <p:nvPr/>
            </p:nvSpPr>
            <p:spPr>
              <a:xfrm>
                <a:off x="4454954" y="2385724"/>
                <a:ext cx="307483" cy="14658"/>
              </a:xfrm>
              <a:custGeom>
                <a:avLst/>
                <a:gdLst/>
                <a:ahLst/>
                <a:cxnLst/>
                <a:rect l="l" t="t" r="r" b="b"/>
                <a:pathLst>
                  <a:path w="4636" h="221" extrusionOk="0">
                    <a:moveTo>
                      <a:pt x="111" y="0"/>
                    </a:moveTo>
                    <a:cubicBezTo>
                      <a:pt x="48" y="0"/>
                      <a:pt x="1" y="47"/>
                      <a:pt x="1" y="110"/>
                    </a:cubicBezTo>
                    <a:cubicBezTo>
                      <a:pt x="1" y="173"/>
                      <a:pt x="48" y="220"/>
                      <a:pt x="111" y="220"/>
                    </a:cubicBezTo>
                    <a:lnTo>
                      <a:pt x="4526" y="220"/>
                    </a:lnTo>
                    <a:cubicBezTo>
                      <a:pt x="4589" y="220"/>
                      <a:pt x="4636" y="157"/>
                      <a:pt x="4636" y="110"/>
                    </a:cubicBezTo>
                    <a:cubicBezTo>
                      <a:pt x="4636" y="47"/>
                      <a:pt x="4589" y="0"/>
                      <a:pt x="45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2" name="Google Shape;742;p42"/>
              <p:cNvSpPr/>
              <p:nvPr/>
            </p:nvSpPr>
            <p:spPr>
              <a:xfrm>
                <a:off x="4454954" y="2422202"/>
                <a:ext cx="307483" cy="14592"/>
              </a:xfrm>
              <a:custGeom>
                <a:avLst/>
                <a:gdLst/>
                <a:ahLst/>
                <a:cxnLst/>
                <a:rect l="l" t="t" r="r" b="b"/>
                <a:pathLst>
                  <a:path w="4636" h="220" extrusionOk="0">
                    <a:moveTo>
                      <a:pt x="111" y="0"/>
                    </a:moveTo>
                    <a:cubicBezTo>
                      <a:pt x="48" y="0"/>
                      <a:pt x="1" y="47"/>
                      <a:pt x="1" y="110"/>
                    </a:cubicBezTo>
                    <a:cubicBezTo>
                      <a:pt x="1" y="173"/>
                      <a:pt x="48" y="220"/>
                      <a:pt x="111" y="220"/>
                    </a:cubicBezTo>
                    <a:lnTo>
                      <a:pt x="4526" y="220"/>
                    </a:lnTo>
                    <a:cubicBezTo>
                      <a:pt x="4589" y="220"/>
                      <a:pt x="4636" y="173"/>
                      <a:pt x="4636" y="110"/>
                    </a:cubicBezTo>
                    <a:cubicBezTo>
                      <a:pt x="4636" y="47"/>
                      <a:pt x="4589" y="0"/>
                      <a:pt x="45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3" name="Google Shape;743;p42"/>
              <p:cNvSpPr/>
              <p:nvPr/>
            </p:nvSpPr>
            <p:spPr>
              <a:xfrm>
                <a:off x="7356010" y="1830318"/>
                <a:ext cx="372017" cy="502279"/>
              </a:xfrm>
              <a:custGeom>
                <a:avLst/>
                <a:gdLst/>
                <a:ahLst/>
                <a:cxnLst/>
                <a:rect l="l" t="t" r="r" b="b"/>
                <a:pathLst>
                  <a:path w="5609" h="7573" extrusionOk="0">
                    <a:moveTo>
                      <a:pt x="440" y="0"/>
                    </a:moveTo>
                    <a:cubicBezTo>
                      <a:pt x="204" y="0"/>
                      <a:pt x="0" y="204"/>
                      <a:pt x="0" y="456"/>
                    </a:cubicBezTo>
                    <a:lnTo>
                      <a:pt x="0" y="7133"/>
                    </a:lnTo>
                    <a:cubicBezTo>
                      <a:pt x="0" y="7369"/>
                      <a:pt x="204" y="7573"/>
                      <a:pt x="440" y="7573"/>
                    </a:cubicBezTo>
                    <a:lnTo>
                      <a:pt x="5169" y="7573"/>
                    </a:lnTo>
                    <a:cubicBezTo>
                      <a:pt x="5420" y="7573"/>
                      <a:pt x="5609" y="7369"/>
                      <a:pt x="5609" y="7133"/>
                    </a:cubicBezTo>
                    <a:lnTo>
                      <a:pt x="5609" y="456"/>
                    </a:lnTo>
                    <a:cubicBezTo>
                      <a:pt x="5609" y="204"/>
                      <a:pt x="5420" y="0"/>
                      <a:pt x="51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4" name="Google Shape;744;p42"/>
              <p:cNvSpPr/>
              <p:nvPr/>
            </p:nvSpPr>
            <p:spPr>
              <a:xfrm>
                <a:off x="7388310" y="1933454"/>
                <a:ext cx="307416" cy="14658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221" extrusionOk="0">
                    <a:moveTo>
                      <a:pt x="110" y="1"/>
                    </a:moveTo>
                    <a:cubicBezTo>
                      <a:pt x="47" y="1"/>
                      <a:pt x="0" y="48"/>
                      <a:pt x="0" y="111"/>
                    </a:cubicBezTo>
                    <a:cubicBezTo>
                      <a:pt x="0" y="173"/>
                      <a:pt x="47" y="221"/>
                      <a:pt x="110" y="221"/>
                    </a:cubicBezTo>
                    <a:lnTo>
                      <a:pt x="4525" y="221"/>
                    </a:lnTo>
                    <a:cubicBezTo>
                      <a:pt x="4588" y="221"/>
                      <a:pt x="4635" y="173"/>
                      <a:pt x="4635" y="111"/>
                    </a:cubicBezTo>
                    <a:cubicBezTo>
                      <a:pt x="4635" y="48"/>
                      <a:pt x="4588" y="1"/>
                      <a:pt x="452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5" name="Google Shape;745;p42"/>
              <p:cNvSpPr/>
              <p:nvPr/>
            </p:nvSpPr>
            <p:spPr>
              <a:xfrm>
                <a:off x="7388310" y="1970993"/>
                <a:ext cx="307416" cy="14658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221" extrusionOk="0">
                    <a:moveTo>
                      <a:pt x="110" y="0"/>
                    </a:moveTo>
                    <a:cubicBezTo>
                      <a:pt x="47" y="0"/>
                      <a:pt x="0" y="47"/>
                      <a:pt x="0" y="110"/>
                    </a:cubicBezTo>
                    <a:cubicBezTo>
                      <a:pt x="0" y="173"/>
                      <a:pt x="47" y="220"/>
                      <a:pt x="110" y="220"/>
                    </a:cubicBezTo>
                    <a:lnTo>
                      <a:pt x="4525" y="220"/>
                    </a:lnTo>
                    <a:cubicBezTo>
                      <a:pt x="4588" y="220"/>
                      <a:pt x="4635" y="173"/>
                      <a:pt x="4635" y="110"/>
                    </a:cubicBezTo>
                    <a:cubicBezTo>
                      <a:pt x="4635" y="47"/>
                      <a:pt x="4588" y="0"/>
                      <a:pt x="45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6" name="Google Shape;746;p42"/>
              <p:cNvSpPr/>
              <p:nvPr/>
            </p:nvSpPr>
            <p:spPr>
              <a:xfrm>
                <a:off x="7388310" y="2007472"/>
                <a:ext cx="307416" cy="14658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221" extrusionOk="0">
                    <a:moveTo>
                      <a:pt x="110" y="0"/>
                    </a:moveTo>
                    <a:cubicBezTo>
                      <a:pt x="47" y="0"/>
                      <a:pt x="0" y="47"/>
                      <a:pt x="0" y="110"/>
                    </a:cubicBezTo>
                    <a:cubicBezTo>
                      <a:pt x="0" y="173"/>
                      <a:pt x="47" y="220"/>
                      <a:pt x="110" y="220"/>
                    </a:cubicBezTo>
                    <a:lnTo>
                      <a:pt x="4525" y="220"/>
                    </a:lnTo>
                    <a:cubicBezTo>
                      <a:pt x="4588" y="220"/>
                      <a:pt x="4635" y="173"/>
                      <a:pt x="4635" y="110"/>
                    </a:cubicBezTo>
                    <a:cubicBezTo>
                      <a:pt x="4635" y="47"/>
                      <a:pt x="4588" y="0"/>
                      <a:pt x="45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7" name="Google Shape;747;p42"/>
              <p:cNvSpPr/>
              <p:nvPr/>
            </p:nvSpPr>
            <p:spPr>
              <a:xfrm>
                <a:off x="7388310" y="2044946"/>
                <a:ext cx="307416" cy="14658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221" extrusionOk="0">
                    <a:moveTo>
                      <a:pt x="110" y="1"/>
                    </a:moveTo>
                    <a:cubicBezTo>
                      <a:pt x="47" y="1"/>
                      <a:pt x="0" y="48"/>
                      <a:pt x="0" y="111"/>
                    </a:cubicBezTo>
                    <a:cubicBezTo>
                      <a:pt x="0" y="174"/>
                      <a:pt x="47" y="221"/>
                      <a:pt x="110" y="221"/>
                    </a:cubicBezTo>
                    <a:lnTo>
                      <a:pt x="4525" y="221"/>
                    </a:lnTo>
                    <a:cubicBezTo>
                      <a:pt x="4588" y="221"/>
                      <a:pt x="4635" y="174"/>
                      <a:pt x="4635" y="111"/>
                    </a:cubicBezTo>
                    <a:cubicBezTo>
                      <a:pt x="4635" y="48"/>
                      <a:pt x="4588" y="1"/>
                      <a:pt x="452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8" name="Google Shape;748;p42"/>
              <p:cNvSpPr/>
              <p:nvPr/>
            </p:nvSpPr>
            <p:spPr>
              <a:xfrm>
                <a:off x="7388310" y="2082486"/>
                <a:ext cx="307416" cy="14658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221" extrusionOk="0">
                    <a:moveTo>
                      <a:pt x="110" y="0"/>
                    </a:moveTo>
                    <a:cubicBezTo>
                      <a:pt x="47" y="0"/>
                      <a:pt x="0" y="47"/>
                      <a:pt x="0" y="110"/>
                    </a:cubicBezTo>
                    <a:cubicBezTo>
                      <a:pt x="0" y="157"/>
                      <a:pt x="47" y="220"/>
                      <a:pt x="110" y="220"/>
                    </a:cubicBezTo>
                    <a:lnTo>
                      <a:pt x="4525" y="220"/>
                    </a:lnTo>
                    <a:cubicBezTo>
                      <a:pt x="4588" y="220"/>
                      <a:pt x="4635" y="157"/>
                      <a:pt x="4635" y="110"/>
                    </a:cubicBezTo>
                    <a:cubicBezTo>
                      <a:pt x="4635" y="47"/>
                      <a:pt x="4588" y="0"/>
                      <a:pt x="45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9" name="Google Shape;749;p42"/>
              <p:cNvSpPr/>
              <p:nvPr/>
            </p:nvSpPr>
            <p:spPr>
              <a:xfrm>
                <a:off x="7388310" y="2118965"/>
                <a:ext cx="307416" cy="14658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221" extrusionOk="0">
                    <a:moveTo>
                      <a:pt x="110" y="0"/>
                    </a:moveTo>
                    <a:cubicBezTo>
                      <a:pt x="47" y="0"/>
                      <a:pt x="0" y="47"/>
                      <a:pt x="0" y="110"/>
                    </a:cubicBezTo>
                    <a:cubicBezTo>
                      <a:pt x="0" y="173"/>
                      <a:pt x="47" y="220"/>
                      <a:pt x="110" y="220"/>
                    </a:cubicBezTo>
                    <a:lnTo>
                      <a:pt x="4525" y="220"/>
                    </a:lnTo>
                    <a:cubicBezTo>
                      <a:pt x="4588" y="220"/>
                      <a:pt x="4635" y="173"/>
                      <a:pt x="4635" y="110"/>
                    </a:cubicBezTo>
                    <a:cubicBezTo>
                      <a:pt x="4635" y="47"/>
                      <a:pt x="4588" y="0"/>
                      <a:pt x="45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0" name="Google Shape;750;p42"/>
              <p:cNvSpPr/>
              <p:nvPr/>
            </p:nvSpPr>
            <p:spPr>
              <a:xfrm>
                <a:off x="7388310" y="2156438"/>
                <a:ext cx="307416" cy="14658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221" extrusionOk="0">
                    <a:moveTo>
                      <a:pt x="110" y="1"/>
                    </a:moveTo>
                    <a:cubicBezTo>
                      <a:pt x="47" y="1"/>
                      <a:pt x="0" y="48"/>
                      <a:pt x="0" y="111"/>
                    </a:cubicBezTo>
                    <a:cubicBezTo>
                      <a:pt x="0" y="174"/>
                      <a:pt x="47" y="221"/>
                      <a:pt x="110" y="221"/>
                    </a:cubicBezTo>
                    <a:lnTo>
                      <a:pt x="4525" y="221"/>
                    </a:lnTo>
                    <a:cubicBezTo>
                      <a:pt x="4588" y="221"/>
                      <a:pt x="4635" y="174"/>
                      <a:pt x="4635" y="111"/>
                    </a:cubicBezTo>
                    <a:cubicBezTo>
                      <a:pt x="4635" y="48"/>
                      <a:pt x="4588" y="1"/>
                      <a:pt x="452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1" name="Google Shape;751;p42"/>
              <p:cNvSpPr/>
              <p:nvPr/>
            </p:nvSpPr>
            <p:spPr>
              <a:xfrm>
                <a:off x="7388310" y="2192917"/>
                <a:ext cx="307416" cy="14658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221" extrusionOk="0">
                    <a:moveTo>
                      <a:pt x="110" y="1"/>
                    </a:moveTo>
                    <a:cubicBezTo>
                      <a:pt x="47" y="1"/>
                      <a:pt x="0" y="63"/>
                      <a:pt x="0" y="111"/>
                    </a:cubicBezTo>
                    <a:cubicBezTo>
                      <a:pt x="0" y="173"/>
                      <a:pt x="47" y="221"/>
                      <a:pt x="110" y="221"/>
                    </a:cubicBezTo>
                    <a:lnTo>
                      <a:pt x="4525" y="221"/>
                    </a:lnTo>
                    <a:cubicBezTo>
                      <a:pt x="4588" y="221"/>
                      <a:pt x="4635" y="173"/>
                      <a:pt x="4635" y="111"/>
                    </a:cubicBezTo>
                    <a:cubicBezTo>
                      <a:pt x="4635" y="63"/>
                      <a:pt x="4588" y="1"/>
                      <a:pt x="452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2" name="Google Shape;752;p42"/>
              <p:cNvSpPr/>
              <p:nvPr/>
            </p:nvSpPr>
            <p:spPr>
              <a:xfrm>
                <a:off x="7030288" y="1349462"/>
                <a:ext cx="466464" cy="246464"/>
              </a:xfrm>
              <a:custGeom>
                <a:avLst/>
                <a:gdLst/>
                <a:ahLst/>
                <a:cxnLst/>
                <a:rect l="l" t="t" r="r" b="b"/>
                <a:pathLst>
                  <a:path w="7033" h="3716" extrusionOk="0">
                    <a:moveTo>
                      <a:pt x="4631" y="0"/>
                    </a:moveTo>
                    <a:cubicBezTo>
                      <a:pt x="3235" y="0"/>
                      <a:pt x="1284" y="1864"/>
                      <a:pt x="166" y="3071"/>
                    </a:cubicBezTo>
                    <a:cubicBezTo>
                      <a:pt x="1" y="3265"/>
                      <a:pt x="151" y="3543"/>
                      <a:pt x="371" y="3543"/>
                    </a:cubicBezTo>
                    <a:cubicBezTo>
                      <a:pt x="401" y="3543"/>
                      <a:pt x="433" y="3538"/>
                      <a:pt x="465" y="3527"/>
                    </a:cubicBezTo>
                    <a:cubicBezTo>
                      <a:pt x="3419" y="2537"/>
                      <a:pt x="7032" y="3715"/>
                      <a:pt x="5932" y="1013"/>
                    </a:cubicBezTo>
                    <a:cubicBezTo>
                      <a:pt x="5640" y="287"/>
                      <a:pt x="5178" y="0"/>
                      <a:pt x="46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3" name="Google Shape;753;p42"/>
              <p:cNvSpPr/>
              <p:nvPr/>
            </p:nvSpPr>
            <p:spPr>
              <a:xfrm>
                <a:off x="6704698" y="1105718"/>
                <a:ext cx="350528" cy="390853"/>
              </a:xfrm>
              <a:custGeom>
                <a:avLst/>
                <a:gdLst/>
                <a:ahLst/>
                <a:cxnLst/>
                <a:rect l="l" t="t" r="r" b="b"/>
                <a:pathLst>
                  <a:path w="5285" h="5893" extrusionOk="0">
                    <a:moveTo>
                      <a:pt x="2926" y="0"/>
                    </a:moveTo>
                    <a:cubicBezTo>
                      <a:pt x="2869" y="0"/>
                      <a:pt x="2811" y="2"/>
                      <a:pt x="2750" y="6"/>
                    </a:cubicBezTo>
                    <a:cubicBezTo>
                      <a:pt x="1" y="195"/>
                      <a:pt x="2232" y="2677"/>
                      <a:pt x="2797" y="5568"/>
                    </a:cubicBezTo>
                    <a:cubicBezTo>
                      <a:pt x="2839" y="5782"/>
                      <a:pt x="3018" y="5893"/>
                      <a:pt x="3200" y="5893"/>
                    </a:cubicBezTo>
                    <a:cubicBezTo>
                      <a:pt x="3365" y="5893"/>
                      <a:pt x="3531" y="5802"/>
                      <a:pt x="3599" y="5615"/>
                    </a:cubicBezTo>
                    <a:cubicBezTo>
                      <a:pt x="4396" y="3452"/>
                      <a:pt x="5284" y="0"/>
                      <a:pt x="29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4" name="Google Shape;754;p42"/>
              <p:cNvSpPr/>
              <p:nvPr/>
            </p:nvSpPr>
            <p:spPr>
              <a:xfrm>
                <a:off x="7039242" y="1125018"/>
                <a:ext cx="231939" cy="288580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4351" extrusionOk="0">
                    <a:moveTo>
                      <a:pt x="1808" y="0"/>
                    </a:moveTo>
                    <a:cubicBezTo>
                      <a:pt x="702" y="0"/>
                      <a:pt x="196" y="3982"/>
                      <a:pt x="25" y="4327"/>
                    </a:cubicBezTo>
                    <a:lnTo>
                      <a:pt x="25" y="4327"/>
                    </a:lnTo>
                    <a:cubicBezTo>
                      <a:pt x="338" y="4036"/>
                      <a:pt x="3497" y="1050"/>
                      <a:pt x="2152" y="124"/>
                    </a:cubicBezTo>
                    <a:cubicBezTo>
                      <a:pt x="2031" y="39"/>
                      <a:pt x="1917" y="0"/>
                      <a:pt x="1808" y="0"/>
                    </a:cubicBezTo>
                    <a:close/>
                    <a:moveTo>
                      <a:pt x="25" y="4327"/>
                    </a:moveTo>
                    <a:lnTo>
                      <a:pt x="25" y="4327"/>
                    </a:lnTo>
                    <a:cubicBezTo>
                      <a:pt x="9" y="4342"/>
                      <a:pt x="0" y="4350"/>
                      <a:pt x="0" y="4350"/>
                    </a:cubicBezTo>
                    <a:cubicBezTo>
                      <a:pt x="1" y="4350"/>
                      <a:pt x="2" y="4351"/>
                      <a:pt x="4" y="4351"/>
                    </a:cubicBezTo>
                    <a:cubicBezTo>
                      <a:pt x="10" y="4351"/>
                      <a:pt x="17" y="4343"/>
                      <a:pt x="25" y="43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5" name="Google Shape;755;p42"/>
              <p:cNvSpPr/>
              <p:nvPr/>
            </p:nvSpPr>
            <p:spPr>
              <a:xfrm>
                <a:off x="5135515" y="1296734"/>
                <a:ext cx="241755" cy="266693"/>
              </a:xfrm>
              <a:custGeom>
                <a:avLst/>
                <a:gdLst/>
                <a:ahLst/>
                <a:cxnLst/>
                <a:rect l="l" t="t" r="r" b="b"/>
                <a:pathLst>
                  <a:path w="3645" h="4021" extrusionOk="0">
                    <a:moveTo>
                      <a:pt x="1727" y="1"/>
                    </a:moveTo>
                    <a:cubicBezTo>
                      <a:pt x="0" y="1"/>
                      <a:pt x="947" y="2590"/>
                      <a:pt x="1539" y="3913"/>
                    </a:cubicBezTo>
                    <a:cubicBezTo>
                      <a:pt x="1572" y="3987"/>
                      <a:pt x="1637" y="4020"/>
                      <a:pt x="1701" y="4020"/>
                    </a:cubicBezTo>
                    <a:cubicBezTo>
                      <a:pt x="1789" y="4020"/>
                      <a:pt x="1875" y="3959"/>
                      <a:pt x="1885" y="3850"/>
                    </a:cubicBezTo>
                    <a:cubicBezTo>
                      <a:pt x="2042" y="1871"/>
                      <a:pt x="3644" y="33"/>
                      <a:pt x="1775" y="1"/>
                    </a:cubicBezTo>
                    <a:cubicBezTo>
                      <a:pt x="1759" y="1"/>
                      <a:pt x="1743" y="1"/>
                      <a:pt x="17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6" name="Google Shape;756;p42"/>
              <p:cNvSpPr/>
              <p:nvPr/>
            </p:nvSpPr>
            <p:spPr>
              <a:xfrm>
                <a:off x="4896811" y="1488811"/>
                <a:ext cx="283738" cy="157124"/>
              </a:xfrm>
              <a:custGeom>
                <a:avLst/>
                <a:gdLst/>
                <a:ahLst/>
                <a:cxnLst/>
                <a:rect l="l" t="t" r="r" b="b"/>
                <a:pathLst>
                  <a:path w="4278" h="2369" extrusionOk="0">
                    <a:moveTo>
                      <a:pt x="1431" y="1"/>
                    </a:moveTo>
                    <a:cubicBezTo>
                      <a:pt x="1057" y="1"/>
                      <a:pt x="751" y="193"/>
                      <a:pt x="582" y="687"/>
                    </a:cubicBezTo>
                    <a:cubicBezTo>
                      <a:pt x="0" y="2368"/>
                      <a:pt x="2011" y="1677"/>
                      <a:pt x="3865" y="2070"/>
                    </a:cubicBezTo>
                    <a:cubicBezTo>
                      <a:pt x="3883" y="2073"/>
                      <a:pt x="3900" y="2074"/>
                      <a:pt x="3916" y="2074"/>
                    </a:cubicBezTo>
                    <a:cubicBezTo>
                      <a:pt x="4151" y="2074"/>
                      <a:pt x="4277" y="1775"/>
                      <a:pt x="4101" y="1599"/>
                    </a:cubicBezTo>
                    <a:cubicBezTo>
                      <a:pt x="3350" y="891"/>
                      <a:pt x="2234" y="1"/>
                      <a:pt x="14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7" name="Google Shape;757;p42"/>
              <p:cNvSpPr/>
              <p:nvPr/>
            </p:nvSpPr>
            <p:spPr>
              <a:xfrm>
                <a:off x="4965590" y="1362594"/>
                <a:ext cx="188960" cy="160374"/>
              </a:xfrm>
              <a:custGeom>
                <a:avLst/>
                <a:gdLst/>
                <a:ahLst/>
                <a:cxnLst/>
                <a:rect l="l" t="t" r="r" b="b"/>
                <a:pathLst>
                  <a:path w="2849" h="2418" extrusionOk="0">
                    <a:moveTo>
                      <a:pt x="1149" y="0"/>
                    </a:moveTo>
                    <a:cubicBezTo>
                      <a:pt x="1064" y="0"/>
                      <a:pt x="980" y="24"/>
                      <a:pt x="896" y="77"/>
                    </a:cubicBezTo>
                    <a:cubicBezTo>
                      <a:pt x="1" y="643"/>
                      <a:pt x="2646" y="2173"/>
                      <a:pt x="2835" y="2394"/>
                    </a:cubicBezTo>
                    <a:lnTo>
                      <a:pt x="2835" y="2394"/>
                    </a:lnTo>
                    <a:cubicBezTo>
                      <a:pt x="2745" y="2143"/>
                      <a:pt x="1949" y="0"/>
                      <a:pt x="1149" y="0"/>
                    </a:cubicBezTo>
                    <a:close/>
                    <a:moveTo>
                      <a:pt x="2835" y="2394"/>
                    </a:moveTo>
                    <a:cubicBezTo>
                      <a:pt x="2841" y="2409"/>
                      <a:pt x="2844" y="2418"/>
                      <a:pt x="2844" y="2418"/>
                    </a:cubicBezTo>
                    <a:cubicBezTo>
                      <a:pt x="2849" y="2414"/>
                      <a:pt x="2846" y="2406"/>
                      <a:pt x="2835" y="239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8" name="Google Shape;758;p42"/>
              <p:cNvSpPr/>
              <p:nvPr/>
            </p:nvSpPr>
            <p:spPr>
              <a:xfrm>
                <a:off x="6652633" y="3193828"/>
                <a:ext cx="132385" cy="38137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575" extrusionOk="0">
                    <a:moveTo>
                      <a:pt x="1599" y="1"/>
                    </a:moveTo>
                    <a:cubicBezTo>
                      <a:pt x="1493" y="1"/>
                      <a:pt x="1341" y="8"/>
                      <a:pt x="1116" y="8"/>
                    </a:cubicBezTo>
                    <a:cubicBezTo>
                      <a:pt x="456" y="8"/>
                      <a:pt x="0" y="39"/>
                      <a:pt x="0" y="259"/>
                    </a:cubicBezTo>
                    <a:cubicBezTo>
                      <a:pt x="0" y="465"/>
                      <a:pt x="359" y="575"/>
                      <a:pt x="960" y="575"/>
                    </a:cubicBezTo>
                    <a:cubicBezTo>
                      <a:pt x="1001" y="575"/>
                      <a:pt x="1042" y="574"/>
                      <a:pt x="1084" y="573"/>
                    </a:cubicBezTo>
                    <a:cubicBezTo>
                      <a:pt x="1964" y="542"/>
                      <a:pt x="1996" y="401"/>
                      <a:pt x="1917" y="196"/>
                    </a:cubicBezTo>
                    <a:cubicBezTo>
                      <a:pt x="1844" y="29"/>
                      <a:pt x="1812" y="1"/>
                      <a:pt x="159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9" name="Google Shape;759;p42"/>
              <p:cNvSpPr/>
              <p:nvPr/>
            </p:nvSpPr>
            <p:spPr>
              <a:xfrm>
                <a:off x="6706821" y="3221419"/>
                <a:ext cx="169925" cy="58432"/>
              </a:xfrm>
              <a:custGeom>
                <a:avLst/>
                <a:gdLst/>
                <a:ahLst/>
                <a:cxnLst/>
                <a:rect l="l" t="t" r="r" b="b"/>
                <a:pathLst>
                  <a:path w="2562" h="881" extrusionOk="0">
                    <a:moveTo>
                      <a:pt x="1351" y="0"/>
                    </a:moveTo>
                    <a:cubicBezTo>
                      <a:pt x="550" y="0"/>
                      <a:pt x="0" y="157"/>
                      <a:pt x="0" y="440"/>
                    </a:cubicBezTo>
                    <a:cubicBezTo>
                      <a:pt x="0" y="723"/>
                      <a:pt x="566" y="880"/>
                      <a:pt x="1383" y="880"/>
                    </a:cubicBezTo>
                    <a:cubicBezTo>
                      <a:pt x="2184" y="880"/>
                      <a:pt x="2561" y="692"/>
                      <a:pt x="2561" y="409"/>
                    </a:cubicBezTo>
                    <a:cubicBezTo>
                      <a:pt x="2561" y="142"/>
                      <a:pt x="2168" y="0"/>
                      <a:pt x="13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0" name="Google Shape;760;p42"/>
              <p:cNvSpPr/>
              <p:nvPr/>
            </p:nvSpPr>
            <p:spPr>
              <a:xfrm>
                <a:off x="6780773" y="3229709"/>
                <a:ext cx="125155" cy="40724"/>
              </a:xfrm>
              <a:custGeom>
                <a:avLst/>
                <a:gdLst/>
                <a:ahLst/>
                <a:cxnLst/>
                <a:rect l="l" t="t" r="r" b="b"/>
                <a:pathLst>
                  <a:path w="1887" h="614" extrusionOk="0">
                    <a:moveTo>
                      <a:pt x="943" y="1"/>
                    </a:moveTo>
                    <a:cubicBezTo>
                      <a:pt x="409" y="1"/>
                      <a:pt x="1" y="142"/>
                      <a:pt x="1" y="315"/>
                    </a:cubicBezTo>
                    <a:cubicBezTo>
                      <a:pt x="1" y="472"/>
                      <a:pt x="425" y="614"/>
                      <a:pt x="943" y="614"/>
                    </a:cubicBezTo>
                    <a:cubicBezTo>
                      <a:pt x="1462" y="614"/>
                      <a:pt x="1886" y="472"/>
                      <a:pt x="1886" y="315"/>
                    </a:cubicBezTo>
                    <a:cubicBezTo>
                      <a:pt x="1886" y="142"/>
                      <a:pt x="1462" y="1"/>
                      <a:pt x="9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1" name="Google Shape;761;p42"/>
              <p:cNvSpPr/>
              <p:nvPr/>
            </p:nvSpPr>
            <p:spPr>
              <a:xfrm>
                <a:off x="6749534" y="2940599"/>
                <a:ext cx="516937" cy="289310"/>
              </a:xfrm>
              <a:custGeom>
                <a:avLst/>
                <a:gdLst/>
                <a:ahLst/>
                <a:cxnLst/>
                <a:rect l="l" t="t" r="r" b="b"/>
                <a:pathLst>
                  <a:path w="7794" h="4362" extrusionOk="0">
                    <a:moveTo>
                      <a:pt x="1848" y="1"/>
                    </a:moveTo>
                    <a:cubicBezTo>
                      <a:pt x="1823" y="1"/>
                      <a:pt x="1804" y="3"/>
                      <a:pt x="1791" y="8"/>
                    </a:cubicBezTo>
                    <a:cubicBezTo>
                      <a:pt x="1022" y="275"/>
                      <a:pt x="16" y="3841"/>
                      <a:pt x="0" y="3841"/>
                    </a:cubicBezTo>
                    <a:lnTo>
                      <a:pt x="346" y="3857"/>
                    </a:lnTo>
                    <a:lnTo>
                      <a:pt x="2090" y="1202"/>
                    </a:lnTo>
                    <a:cubicBezTo>
                      <a:pt x="2090" y="1202"/>
                      <a:pt x="4431" y="3559"/>
                      <a:pt x="5719" y="4219"/>
                    </a:cubicBezTo>
                    <a:cubicBezTo>
                      <a:pt x="5905" y="4314"/>
                      <a:pt x="6111" y="4361"/>
                      <a:pt x="6312" y="4361"/>
                    </a:cubicBezTo>
                    <a:cubicBezTo>
                      <a:pt x="6740" y="4361"/>
                      <a:pt x="7151" y="4148"/>
                      <a:pt x="7322" y="3731"/>
                    </a:cubicBezTo>
                    <a:cubicBezTo>
                      <a:pt x="7793" y="2537"/>
                      <a:pt x="6489" y="1658"/>
                      <a:pt x="5578" y="1233"/>
                    </a:cubicBezTo>
                    <a:cubicBezTo>
                      <a:pt x="4668" y="801"/>
                      <a:pt x="2302" y="1"/>
                      <a:pt x="18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2" name="Google Shape;762;p42"/>
              <p:cNvSpPr/>
              <p:nvPr/>
            </p:nvSpPr>
            <p:spPr>
              <a:xfrm>
                <a:off x="6768304" y="3066616"/>
                <a:ext cx="507519" cy="217347"/>
              </a:xfrm>
              <a:custGeom>
                <a:avLst/>
                <a:gdLst/>
                <a:ahLst/>
                <a:cxnLst/>
                <a:rect l="l" t="t" r="r" b="b"/>
                <a:pathLst>
                  <a:path w="7652" h="3277" extrusionOk="0">
                    <a:moveTo>
                      <a:pt x="6281" y="0"/>
                    </a:moveTo>
                    <a:cubicBezTo>
                      <a:pt x="6099" y="0"/>
                      <a:pt x="5878" y="100"/>
                      <a:pt x="5530" y="276"/>
                    </a:cubicBezTo>
                    <a:cubicBezTo>
                      <a:pt x="3724" y="1203"/>
                      <a:pt x="1524" y="2004"/>
                      <a:pt x="1006" y="2334"/>
                    </a:cubicBezTo>
                    <a:cubicBezTo>
                      <a:pt x="1006" y="2334"/>
                      <a:pt x="0" y="2868"/>
                      <a:pt x="1006" y="3277"/>
                    </a:cubicBezTo>
                    <a:cubicBezTo>
                      <a:pt x="1838" y="3261"/>
                      <a:pt x="4226" y="3277"/>
                      <a:pt x="6300" y="2774"/>
                    </a:cubicBezTo>
                    <a:cubicBezTo>
                      <a:pt x="7494" y="2476"/>
                      <a:pt x="7651" y="1470"/>
                      <a:pt x="7259" y="936"/>
                    </a:cubicBezTo>
                    <a:cubicBezTo>
                      <a:pt x="6777" y="278"/>
                      <a:pt x="6584" y="0"/>
                      <a:pt x="62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3" name="Google Shape;763;p42"/>
              <p:cNvSpPr/>
              <p:nvPr/>
            </p:nvSpPr>
            <p:spPr>
              <a:xfrm>
                <a:off x="6839139" y="2811862"/>
                <a:ext cx="238704" cy="190286"/>
              </a:xfrm>
              <a:custGeom>
                <a:avLst/>
                <a:gdLst/>
                <a:ahLst/>
                <a:cxnLst/>
                <a:rect l="l" t="t" r="r" b="b"/>
                <a:pathLst>
                  <a:path w="3599" h="2869" extrusionOk="0">
                    <a:moveTo>
                      <a:pt x="3174" y="1"/>
                    </a:moveTo>
                    <a:cubicBezTo>
                      <a:pt x="3174" y="1"/>
                      <a:pt x="2074" y="1321"/>
                      <a:pt x="1477" y="1949"/>
                    </a:cubicBezTo>
                    <a:lnTo>
                      <a:pt x="236" y="347"/>
                    </a:lnTo>
                    <a:lnTo>
                      <a:pt x="1" y="456"/>
                    </a:lnTo>
                    <a:cubicBezTo>
                      <a:pt x="220" y="865"/>
                      <a:pt x="943" y="2248"/>
                      <a:pt x="1069" y="2530"/>
                    </a:cubicBezTo>
                    <a:cubicBezTo>
                      <a:pt x="1183" y="2770"/>
                      <a:pt x="1336" y="2868"/>
                      <a:pt x="1511" y="2868"/>
                    </a:cubicBezTo>
                    <a:cubicBezTo>
                      <a:pt x="2301" y="2868"/>
                      <a:pt x="3534" y="869"/>
                      <a:pt x="3598" y="818"/>
                    </a:cubicBezTo>
                    <a:lnTo>
                      <a:pt x="31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4" name="Google Shape;764;p42"/>
              <p:cNvSpPr/>
              <p:nvPr/>
            </p:nvSpPr>
            <p:spPr>
              <a:xfrm>
                <a:off x="6998584" y="2761985"/>
                <a:ext cx="253560" cy="379047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5715" extrusionOk="0">
                    <a:moveTo>
                      <a:pt x="1873" y="1"/>
                    </a:moveTo>
                    <a:cubicBezTo>
                      <a:pt x="1673" y="1"/>
                      <a:pt x="1485" y="65"/>
                      <a:pt x="1336" y="187"/>
                    </a:cubicBezTo>
                    <a:cubicBezTo>
                      <a:pt x="440" y="894"/>
                      <a:pt x="0" y="1931"/>
                      <a:pt x="550" y="2560"/>
                    </a:cubicBezTo>
                    <a:cubicBezTo>
                      <a:pt x="1304" y="3408"/>
                      <a:pt x="959" y="4413"/>
                      <a:pt x="770" y="5340"/>
                    </a:cubicBezTo>
                    <a:cubicBezTo>
                      <a:pt x="710" y="5608"/>
                      <a:pt x="1648" y="5714"/>
                      <a:pt x="2494" y="5714"/>
                    </a:cubicBezTo>
                    <a:cubicBezTo>
                      <a:pt x="3189" y="5714"/>
                      <a:pt x="3822" y="5642"/>
                      <a:pt x="3787" y="5529"/>
                    </a:cubicBezTo>
                    <a:cubicBezTo>
                      <a:pt x="3504" y="4523"/>
                      <a:pt x="3315" y="1931"/>
                      <a:pt x="3205" y="1381"/>
                    </a:cubicBezTo>
                    <a:cubicBezTo>
                      <a:pt x="2990" y="429"/>
                      <a:pt x="2391" y="1"/>
                      <a:pt x="18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5" name="Google Shape;765;p42"/>
              <p:cNvSpPr/>
              <p:nvPr/>
            </p:nvSpPr>
            <p:spPr>
              <a:xfrm>
                <a:off x="7048593" y="2584699"/>
                <a:ext cx="121972" cy="239765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3615" extrusionOk="0">
                    <a:moveTo>
                      <a:pt x="1839" y="1"/>
                    </a:moveTo>
                    <a:lnTo>
                      <a:pt x="0" y="928"/>
                    </a:lnTo>
                    <a:cubicBezTo>
                      <a:pt x="927" y="2609"/>
                      <a:pt x="189" y="3284"/>
                      <a:pt x="189" y="3284"/>
                    </a:cubicBezTo>
                    <a:cubicBezTo>
                      <a:pt x="26" y="3525"/>
                      <a:pt x="53" y="3615"/>
                      <a:pt x="184" y="3615"/>
                    </a:cubicBezTo>
                    <a:cubicBezTo>
                      <a:pt x="555" y="3615"/>
                      <a:pt x="1760" y="2892"/>
                      <a:pt x="1760" y="2892"/>
                    </a:cubicBezTo>
                    <a:cubicBezTo>
                      <a:pt x="1399" y="1541"/>
                      <a:pt x="1839" y="1"/>
                      <a:pt x="18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6" name="Google Shape;766;p42"/>
              <p:cNvSpPr/>
              <p:nvPr/>
            </p:nvSpPr>
            <p:spPr>
              <a:xfrm>
                <a:off x="6975636" y="2515721"/>
                <a:ext cx="214760" cy="233132"/>
              </a:xfrm>
              <a:custGeom>
                <a:avLst/>
                <a:gdLst/>
                <a:ahLst/>
                <a:cxnLst/>
                <a:rect l="l" t="t" r="r" b="b"/>
                <a:pathLst>
                  <a:path w="3238" h="3515" extrusionOk="0">
                    <a:moveTo>
                      <a:pt x="1607" y="1"/>
                    </a:moveTo>
                    <a:cubicBezTo>
                      <a:pt x="1449" y="1"/>
                      <a:pt x="1289" y="27"/>
                      <a:pt x="1132" y="83"/>
                    </a:cubicBezTo>
                    <a:cubicBezTo>
                      <a:pt x="378" y="334"/>
                      <a:pt x="1" y="1119"/>
                      <a:pt x="299" y="1874"/>
                    </a:cubicBezTo>
                    <a:cubicBezTo>
                      <a:pt x="595" y="2606"/>
                      <a:pt x="916" y="3514"/>
                      <a:pt x="1522" y="3514"/>
                    </a:cubicBezTo>
                    <a:cubicBezTo>
                      <a:pt x="1592" y="3514"/>
                      <a:pt x="1666" y="3502"/>
                      <a:pt x="1745" y="3476"/>
                    </a:cubicBezTo>
                    <a:cubicBezTo>
                      <a:pt x="3111" y="3005"/>
                      <a:pt x="3237" y="1732"/>
                      <a:pt x="2970" y="978"/>
                    </a:cubicBezTo>
                    <a:cubicBezTo>
                      <a:pt x="2771" y="381"/>
                      <a:pt x="2208" y="1"/>
                      <a:pt x="16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7" name="Google Shape;767;p42"/>
              <p:cNvSpPr/>
              <p:nvPr/>
            </p:nvSpPr>
            <p:spPr>
              <a:xfrm>
                <a:off x="6817252" y="2764970"/>
                <a:ext cx="30311" cy="106385"/>
              </a:xfrm>
              <a:custGeom>
                <a:avLst/>
                <a:gdLst/>
                <a:ahLst/>
                <a:cxnLst/>
                <a:rect l="l" t="t" r="r" b="b"/>
                <a:pathLst>
                  <a:path w="457" h="1604" fill="none" extrusionOk="0">
                    <a:moveTo>
                      <a:pt x="1" y="1"/>
                    </a:moveTo>
                    <a:lnTo>
                      <a:pt x="456" y="1603"/>
                    </a:ln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8" name="Google Shape;768;p42"/>
              <p:cNvSpPr/>
              <p:nvPr/>
            </p:nvSpPr>
            <p:spPr>
              <a:xfrm>
                <a:off x="6816191" y="2792959"/>
                <a:ext cx="55050" cy="55978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44" extrusionOk="0">
                    <a:moveTo>
                      <a:pt x="98" y="0"/>
                    </a:moveTo>
                    <a:cubicBezTo>
                      <a:pt x="40" y="0"/>
                      <a:pt x="15" y="43"/>
                      <a:pt x="1" y="97"/>
                    </a:cubicBezTo>
                    <a:cubicBezTo>
                      <a:pt x="1" y="129"/>
                      <a:pt x="48" y="160"/>
                      <a:pt x="48" y="207"/>
                    </a:cubicBezTo>
                    <a:cubicBezTo>
                      <a:pt x="48" y="223"/>
                      <a:pt x="1" y="254"/>
                      <a:pt x="17" y="317"/>
                    </a:cubicBezTo>
                    <a:cubicBezTo>
                      <a:pt x="32" y="333"/>
                      <a:pt x="48" y="333"/>
                      <a:pt x="64" y="380"/>
                    </a:cubicBezTo>
                    <a:cubicBezTo>
                      <a:pt x="79" y="396"/>
                      <a:pt x="48" y="443"/>
                      <a:pt x="64" y="459"/>
                    </a:cubicBezTo>
                    <a:cubicBezTo>
                      <a:pt x="79" y="506"/>
                      <a:pt x="127" y="490"/>
                      <a:pt x="127" y="537"/>
                    </a:cubicBezTo>
                    <a:cubicBezTo>
                      <a:pt x="127" y="569"/>
                      <a:pt x="79" y="569"/>
                      <a:pt x="95" y="616"/>
                    </a:cubicBezTo>
                    <a:cubicBezTo>
                      <a:pt x="117" y="682"/>
                      <a:pt x="508" y="843"/>
                      <a:pt x="702" y="843"/>
                    </a:cubicBezTo>
                    <a:cubicBezTo>
                      <a:pt x="783" y="843"/>
                      <a:pt x="830" y="815"/>
                      <a:pt x="802" y="741"/>
                    </a:cubicBezTo>
                    <a:cubicBezTo>
                      <a:pt x="708" y="490"/>
                      <a:pt x="378" y="66"/>
                      <a:pt x="127" y="3"/>
                    </a:cubicBezTo>
                    <a:cubicBezTo>
                      <a:pt x="116" y="1"/>
                      <a:pt x="107" y="0"/>
                      <a:pt x="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9" name="Google Shape;769;p42"/>
              <p:cNvSpPr/>
              <p:nvPr/>
            </p:nvSpPr>
            <p:spPr>
              <a:xfrm>
                <a:off x="6839139" y="2784801"/>
                <a:ext cx="26132" cy="52131"/>
              </a:xfrm>
              <a:custGeom>
                <a:avLst/>
                <a:gdLst/>
                <a:ahLst/>
                <a:cxnLst/>
                <a:rect l="l" t="t" r="r" b="b"/>
                <a:pathLst>
                  <a:path w="394" h="786" extrusionOk="0">
                    <a:moveTo>
                      <a:pt x="79" y="0"/>
                    </a:moveTo>
                    <a:cubicBezTo>
                      <a:pt x="79" y="0"/>
                      <a:pt x="1" y="0"/>
                      <a:pt x="126" y="205"/>
                    </a:cubicBezTo>
                    <a:cubicBezTo>
                      <a:pt x="126" y="205"/>
                      <a:pt x="63" y="362"/>
                      <a:pt x="220" y="629"/>
                    </a:cubicBezTo>
                    <a:lnTo>
                      <a:pt x="393" y="786"/>
                    </a:lnTo>
                    <a:cubicBezTo>
                      <a:pt x="393" y="786"/>
                      <a:pt x="378" y="377"/>
                      <a:pt x="268" y="220"/>
                    </a:cubicBezTo>
                    <a:cubicBezTo>
                      <a:pt x="268" y="220"/>
                      <a:pt x="111" y="0"/>
                      <a:pt x="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0" name="Google Shape;770;p42"/>
              <p:cNvSpPr/>
              <p:nvPr/>
            </p:nvSpPr>
            <p:spPr>
              <a:xfrm>
                <a:off x="6690239" y="3186001"/>
                <a:ext cx="86421" cy="21556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325" extrusionOk="0">
                    <a:moveTo>
                      <a:pt x="942" y="0"/>
                    </a:moveTo>
                    <a:lnTo>
                      <a:pt x="894" y="126"/>
                    </a:lnTo>
                    <a:cubicBezTo>
                      <a:pt x="894" y="126"/>
                      <a:pt x="692" y="119"/>
                      <a:pt x="459" y="119"/>
                    </a:cubicBezTo>
                    <a:cubicBezTo>
                      <a:pt x="343" y="119"/>
                      <a:pt x="219" y="121"/>
                      <a:pt x="109" y="126"/>
                    </a:cubicBezTo>
                    <a:cubicBezTo>
                      <a:pt x="109" y="126"/>
                      <a:pt x="0" y="325"/>
                      <a:pt x="469" y="325"/>
                    </a:cubicBezTo>
                    <a:cubicBezTo>
                      <a:pt x="618" y="325"/>
                      <a:pt x="826" y="305"/>
                      <a:pt x="1114" y="251"/>
                    </a:cubicBezTo>
                    <a:cubicBezTo>
                      <a:pt x="1271" y="220"/>
                      <a:pt x="1303" y="47"/>
                      <a:pt x="1303" y="47"/>
                    </a:cubicBezTo>
                    <a:lnTo>
                      <a:pt x="9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1" name="Google Shape;771;p42"/>
              <p:cNvSpPr/>
              <p:nvPr/>
            </p:nvSpPr>
            <p:spPr>
              <a:xfrm>
                <a:off x="6851675" y="2831693"/>
                <a:ext cx="359548" cy="192342"/>
              </a:xfrm>
              <a:custGeom>
                <a:avLst/>
                <a:gdLst/>
                <a:ahLst/>
                <a:cxnLst/>
                <a:rect l="l" t="t" r="r" b="b"/>
                <a:pathLst>
                  <a:path w="5421" h="2900" extrusionOk="0">
                    <a:moveTo>
                      <a:pt x="4769" y="1"/>
                    </a:moveTo>
                    <a:cubicBezTo>
                      <a:pt x="4575" y="1"/>
                      <a:pt x="4403" y="158"/>
                      <a:pt x="4258" y="315"/>
                    </a:cubicBezTo>
                    <a:cubicBezTo>
                      <a:pt x="3944" y="613"/>
                      <a:pt x="3614" y="912"/>
                      <a:pt x="3299" y="1226"/>
                    </a:cubicBezTo>
                    <a:cubicBezTo>
                      <a:pt x="3111" y="1414"/>
                      <a:pt x="2922" y="1603"/>
                      <a:pt x="2734" y="1776"/>
                    </a:cubicBezTo>
                    <a:lnTo>
                      <a:pt x="236" y="79"/>
                    </a:lnTo>
                    <a:lnTo>
                      <a:pt x="31" y="252"/>
                    </a:lnTo>
                    <a:cubicBezTo>
                      <a:pt x="0" y="283"/>
                      <a:pt x="581" y="959"/>
                      <a:pt x="629" y="1022"/>
                    </a:cubicBezTo>
                    <a:cubicBezTo>
                      <a:pt x="1068" y="1493"/>
                      <a:pt x="2372" y="2687"/>
                      <a:pt x="2561" y="2813"/>
                    </a:cubicBezTo>
                    <a:cubicBezTo>
                      <a:pt x="2658" y="2865"/>
                      <a:pt x="2737" y="2899"/>
                      <a:pt x="2826" y="2899"/>
                    </a:cubicBezTo>
                    <a:cubicBezTo>
                      <a:pt x="2923" y="2899"/>
                      <a:pt x="3033" y="2857"/>
                      <a:pt x="3189" y="2750"/>
                    </a:cubicBezTo>
                    <a:cubicBezTo>
                      <a:pt x="3252" y="2703"/>
                      <a:pt x="4415" y="1619"/>
                      <a:pt x="4808" y="1226"/>
                    </a:cubicBezTo>
                    <a:cubicBezTo>
                      <a:pt x="5169" y="880"/>
                      <a:pt x="5420" y="315"/>
                      <a:pt x="4949" y="48"/>
                    </a:cubicBezTo>
                    <a:cubicBezTo>
                      <a:pt x="4887" y="15"/>
                      <a:pt x="4827" y="1"/>
                      <a:pt x="47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2" name="Google Shape;772;p42"/>
              <p:cNvSpPr/>
              <p:nvPr/>
            </p:nvSpPr>
            <p:spPr>
              <a:xfrm>
                <a:off x="7103842" y="2594117"/>
                <a:ext cx="46958" cy="64667"/>
              </a:xfrm>
              <a:custGeom>
                <a:avLst/>
                <a:gdLst/>
                <a:ahLst/>
                <a:cxnLst/>
                <a:rect l="l" t="t" r="r" b="b"/>
                <a:pathLst>
                  <a:path w="708" h="975" extrusionOk="0">
                    <a:moveTo>
                      <a:pt x="361" y="0"/>
                    </a:moveTo>
                    <a:cubicBezTo>
                      <a:pt x="173" y="0"/>
                      <a:pt x="0" y="157"/>
                      <a:pt x="0" y="346"/>
                    </a:cubicBezTo>
                    <a:cubicBezTo>
                      <a:pt x="0" y="550"/>
                      <a:pt x="157" y="974"/>
                      <a:pt x="361" y="974"/>
                    </a:cubicBezTo>
                    <a:cubicBezTo>
                      <a:pt x="707" y="974"/>
                      <a:pt x="707" y="550"/>
                      <a:pt x="707" y="346"/>
                    </a:cubicBezTo>
                    <a:cubicBezTo>
                      <a:pt x="707" y="157"/>
                      <a:pt x="550" y="0"/>
                      <a:pt x="3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3" name="Google Shape;773;p42"/>
              <p:cNvSpPr/>
              <p:nvPr/>
            </p:nvSpPr>
            <p:spPr>
              <a:xfrm>
                <a:off x="6980146" y="2545832"/>
                <a:ext cx="32035" cy="48351"/>
              </a:xfrm>
              <a:custGeom>
                <a:avLst/>
                <a:gdLst/>
                <a:ahLst/>
                <a:cxnLst/>
                <a:rect l="l" t="t" r="r" b="b"/>
                <a:pathLst>
                  <a:path w="483" h="729" extrusionOk="0">
                    <a:moveTo>
                      <a:pt x="426" y="1"/>
                    </a:moveTo>
                    <a:cubicBezTo>
                      <a:pt x="296" y="1"/>
                      <a:pt x="0" y="70"/>
                      <a:pt x="137" y="728"/>
                    </a:cubicBezTo>
                    <a:cubicBezTo>
                      <a:pt x="137" y="728"/>
                      <a:pt x="200" y="446"/>
                      <a:pt x="483" y="6"/>
                    </a:cubicBezTo>
                    <a:cubicBezTo>
                      <a:pt x="483" y="6"/>
                      <a:pt x="460" y="1"/>
                      <a:pt x="4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4" name="Google Shape;774;p42"/>
              <p:cNvSpPr/>
              <p:nvPr/>
            </p:nvSpPr>
            <p:spPr>
              <a:xfrm>
                <a:off x="6989034" y="2492374"/>
                <a:ext cx="390986" cy="527350"/>
              </a:xfrm>
              <a:custGeom>
                <a:avLst/>
                <a:gdLst/>
                <a:ahLst/>
                <a:cxnLst/>
                <a:rect l="l" t="t" r="r" b="b"/>
                <a:pathLst>
                  <a:path w="5895" h="7951" extrusionOk="0">
                    <a:moveTo>
                      <a:pt x="1519" y="1"/>
                    </a:moveTo>
                    <a:cubicBezTo>
                      <a:pt x="0" y="1"/>
                      <a:pt x="160" y="1079"/>
                      <a:pt x="160" y="1079"/>
                    </a:cubicBezTo>
                    <a:cubicBezTo>
                      <a:pt x="160" y="1079"/>
                      <a:pt x="383" y="2148"/>
                      <a:pt x="1260" y="2148"/>
                    </a:cubicBezTo>
                    <a:cubicBezTo>
                      <a:pt x="1425" y="2148"/>
                      <a:pt x="1612" y="2111"/>
                      <a:pt x="1825" y="2021"/>
                    </a:cubicBezTo>
                    <a:cubicBezTo>
                      <a:pt x="1825" y="2021"/>
                      <a:pt x="1696" y="1517"/>
                      <a:pt x="2118" y="1517"/>
                    </a:cubicBezTo>
                    <a:cubicBezTo>
                      <a:pt x="2161" y="1517"/>
                      <a:pt x="2210" y="1523"/>
                      <a:pt x="2265" y="1534"/>
                    </a:cubicBezTo>
                    <a:cubicBezTo>
                      <a:pt x="2265" y="1534"/>
                      <a:pt x="2721" y="1754"/>
                      <a:pt x="2344" y="2508"/>
                    </a:cubicBezTo>
                    <a:cubicBezTo>
                      <a:pt x="1967" y="3262"/>
                      <a:pt x="2281" y="3797"/>
                      <a:pt x="2281" y="3797"/>
                    </a:cubicBezTo>
                    <a:cubicBezTo>
                      <a:pt x="2281" y="3797"/>
                      <a:pt x="569" y="4409"/>
                      <a:pt x="898" y="6248"/>
                    </a:cubicBezTo>
                    <a:cubicBezTo>
                      <a:pt x="1089" y="7309"/>
                      <a:pt x="2337" y="7951"/>
                      <a:pt x="3454" y="7951"/>
                    </a:cubicBezTo>
                    <a:cubicBezTo>
                      <a:pt x="4273" y="7951"/>
                      <a:pt x="5022" y="7606"/>
                      <a:pt x="5235" y="6829"/>
                    </a:cubicBezTo>
                    <a:cubicBezTo>
                      <a:pt x="5894" y="4409"/>
                      <a:pt x="4198" y="3860"/>
                      <a:pt x="4198" y="3860"/>
                    </a:cubicBezTo>
                    <a:cubicBezTo>
                      <a:pt x="4198" y="3860"/>
                      <a:pt x="4481" y="293"/>
                      <a:pt x="1951" y="26"/>
                    </a:cubicBezTo>
                    <a:cubicBezTo>
                      <a:pt x="1794" y="9"/>
                      <a:pt x="1650" y="1"/>
                      <a:pt x="15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75" name="Google Shape;775;p42"/>
            <p:cNvSpPr/>
            <p:nvPr/>
          </p:nvSpPr>
          <p:spPr>
            <a:xfrm>
              <a:off x="4492700" y="1546874"/>
              <a:ext cx="211200" cy="2112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42"/>
            <p:cNvSpPr/>
            <p:nvPr/>
          </p:nvSpPr>
          <p:spPr>
            <a:xfrm rot="5400000">
              <a:off x="6708750" y="4121025"/>
              <a:ext cx="202500" cy="1752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42"/>
            <p:cNvSpPr/>
            <p:nvPr/>
          </p:nvSpPr>
          <p:spPr>
            <a:xfrm>
              <a:off x="7707850" y="830300"/>
              <a:ext cx="202500" cy="202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8" name="Google Shape;778;p42"/>
          <p:cNvSpPr/>
          <p:nvPr/>
        </p:nvSpPr>
        <p:spPr>
          <a:xfrm>
            <a:off x="634879" y="1458605"/>
            <a:ext cx="240900" cy="24090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42"/>
          <p:cNvSpPr txBox="1"/>
          <p:nvPr/>
        </p:nvSpPr>
        <p:spPr>
          <a:xfrm>
            <a:off x="937194" y="1414885"/>
            <a:ext cx="278473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Uso excessivo de pronomes em substituição a substantivos</a:t>
            </a:r>
            <a:endParaRPr dirty="0"/>
          </a:p>
        </p:txBody>
      </p:sp>
      <p:sp>
        <p:nvSpPr>
          <p:cNvPr id="780" name="Google Shape;780;p42"/>
          <p:cNvSpPr/>
          <p:nvPr/>
        </p:nvSpPr>
        <p:spPr>
          <a:xfrm>
            <a:off x="659765" y="2091089"/>
            <a:ext cx="240900" cy="24090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42"/>
          <p:cNvSpPr/>
          <p:nvPr/>
        </p:nvSpPr>
        <p:spPr>
          <a:xfrm>
            <a:off x="621606" y="3533223"/>
            <a:ext cx="240900" cy="24090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42"/>
          <p:cNvSpPr txBox="1"/>
          <p:nvPr/>
        </p:nvSpPr>
        <p:spPr>
          <a:xfrm>
            <a:off x="955736" y="3451125"/>
            <a:ext cx="2836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Lato"/>
              <a:buNone/>
            </a:pPr>
            <a:r>
              <a:rPr lang="pt-BR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Evitar advérbios negativos. “Não”, “Nunca”, “Jamais” </a:t>
            </a:r>
            <a:endParaRPr dirty="0"/>
          </a:p>
        </p:txBody>
      </p:sp>
      <p:sp>
        <p:nvSpPr>
          <p:cNvPr id="784" name="Google Shape;784;p42"/>
          <p:cNvSpPr/>
          <p:nvPr/>
        </p:nvSpPr>
        <p:spPr>
          <a:xfrm>
            <a:off x="594650" y="4330727"/>
            <a:ext cx="240900" cy="24090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42"/>
          <p:cNvSpPr txBox="1"/>
          <p:nvPr/>
        </p:nvSpPr>
        <p:spPr>
          <a:xfrm>
            <a:off x="846065" y="4057322"/>
            <a:ext cx="78732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Lato"/>
              <a:buNone/>
            </a:pPr>
            <a:r>
              <a:rPr lang="pt-BR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Itens que transmitam mais de um ideia/conceitos. </a:t>
            </a:r>
            <a:r>
              <a:rPr lang="pt-BR" sz="1400" b="0" i="0" u="none" strike="noStrike" cap="none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Ex</a:t>
            </a:r>
            <a:r>
              <a:rPr lang="pt-BR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 “Estou satisfeito com o serviço de refeitório e o serviço médico da minha empresa” -&gt; Estou satisfeito com o serviço de refeitório da minha empresa...</a:t>
            </a:r>
            <a:endParaRPr dirty="0"/>
          </a:p>
        </p:txBody>
      </p:sp>
      <p:sp>
        <p:nvSpPr>
          <p:cNvPr id="2" name="Google Shape;778;p42">
            <a:extLst>
              <a:ext uri="{FF2B5EF4-FFF2-40B4-BE49-F238E27FC236}">
                <a16:creationId xmlns:a16="http://schemas.microsoft.com/office/drawing/2014/main" id="{62D0AA64-3FC5-225E-D40D-D36BFCA093F9}"/>
              </a:ext>
            </a:extLst>
          </p:cNvPr>
          <p:cNvSpPr/>
          <p:nvPr/>
        </p:nvSpPr>
        <p:spPr>
          <a:xfrm>
            <a:off x="684109" y="1041186"/>
            <a:ext cx="240900" cy="24090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43"/>
          <p:cNvSpPr txBox="1">
            <a:spLocks noGrp="1"/>
          </p:cNvSpPr>
          <p:nvPr>
            <p:ph type="title"/>
          </p:nvPr>
        </p:nvSpPr>
        <p:spPr>
          <a:xfrm>
            <a:off x="769082" y="516154"/>
            <a:ext cx="69288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pt-BR"/>
              <a:t>Itens invertidos</a:t>
            </a:r>
            <a:endParaRPr/>
          </a:p>
        </p:txBody>
      </p:sp>
      <p:sp>
        <p:nvSpPr>
          <p:cNvPr id="791" name="Google Shape;791;p43"/>
          <p:cNvSpPr txBox="1">
            <a:spLocks noGrp="1"/>
          </p:cNvSpPr>
          <p:nvPr>
            <p:ph type="subTitle" idx="6"/>
          </p:nvPr>
        </p:nvSpPr>
        <p:spPr>
          <a:xfrm>
            <a:off x="719452" y="1157782"/>
            <a:ext cx="7705200" cy="3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É importante formular alguns itens na direção oposta (invertidos) para evitar problemas associados ao </a:t>
            </a:r>
            <a:r>
              <a:rPr lang="pt-BR" i="1"/>
              <a:t>viés de resposta </a:t>
            </a:r>
            <a:r>
              <a:rPr lang="pt-BR"/>
              <a:t>(quando os respondentes usam apenas pontos extremos ou apenas o ponto médio da escala). A resposta a estas questões tem pontuações invertidas (1=5, 2=4, 4=2, 5=1) quando as respostas são computadas.  Ex: escala de índice de clima ético nas organizações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pt-BR"/>
              <a:t>Os empregados são sensíveis a problemas éticos.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pt-BR"/>
              <a:t>Os empregados não dão muita atenção a questões éticas. (invertido) </a:t>
            </a:r>
            <a:endParaRPr/>
          </a:p>
          <a:p>
            <a:pPr marL="0" lvl="0" indent="457200" algn="just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pt-BR" i="1"/>
              <a:t>Se o respondente marcar 5 em ambas as afirmações, isso resultará em uma avaliação pouco confiável do índice de clima ético. Uma forma coerente de responder exigiria que os sujeitos usassem o lado oposto da escala. </a:t>
            </a:r>
            <a:endParaRPr/>
          </a:p>
        </p:txBody>
      </p:sp>
      <p:sp>
        <p:nvSpPr>
          <p:cNvPr id="792" name="Google Shape;792;p43"/>
          <p:cNvSpPr txBox="1"/>
          <p:nvPr/>
        </p:nvSpPr>
        <p:spPr>
          <a:xfrm>
            <a:off x="1200676" y="4288600"/>
            <a:ext cx="28368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Lato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44"/>
          <p:cNvSpPr txBox="1">
            <a:spLocks noGrp="1"/>
          </p:cNvSpPr>
          <p:nvPr>
            <p:ph type="body" idx="1"/>
          </p:nvPr>
        </p:nvSpPr>
        <p:spPr>
          <a:xfrm>
            <a:off x="363255" y="363254"/>
            <a:ext cx="8417400" cy="44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400" dirty="0">
                <a:solidFill>
                  <a:schemeClr val="accent5"/>
                </a:solidFill>
              </a:rPr>
              <a:t>1. Opinião política deve ser sempre discutida (tradicionalismo) – invertida</a:t>
            </a:r>
            <a:endParaRPr dirty="0"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400" dirty="0">
                <a:solidFill>
                  <a:schemeClr val="accent5"/>
                </a:solidFill>
              </a:rPr>
              <a:t>2. Os valores cristãos são importantes para a construção uma sociedade ideal (tradicionalismo)</a:t>
            </a:r>
            <a:endParaRPr dirty="0"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400" dirty="0">
                <a:solidFill>
                  <a:schemeClr val="accent5"/>
                </a:solidFill>
              </a:rPr>
              <a:t>3. As pessoas deveriam expressar as suas próprias orientações sexuais, mesmo se isso torná-las diferentes do resto da sociedade (tradicionalismo) - invertida</a:t>
            </a:r>
            <a:endParaRPr dirty="0"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400" dirty="0">
                <a:solidFill>
                  <a:schemeClr val="accent5"/>
                </a:solidFill>
              </a:rPr>
              <a:t>4. A privatização de órgãos públicos é importante para a economia (tradicionalismo)</a:t>
            </a:r>
            <a:endParaRPr dirty="0"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400" dirty="0">
                <a:solidFill>
                  <a:schemeClr val="accent5"/>
                </a:solidFill>
              </a:rPr>
              <a:t>5. Há mais homens no poder porque esses são mais aptos para cargos de liderança (tradicionalismo)</a:t>
            </a:r>
            <a:endParaRPr dirty="0"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 dirty="0">
              <a:solidFill>
                <a:schemeClr val="accent5"/>
              </a:solidFill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400" dirty="0">
                <a:solidFill>
                  <a:schemeClr val="accent1"/>
                </a:solidFill>
              </a:rPr>
              <a:t>6. O país não precisa de um presidente com punho firme (conservadorismo) - invertida</a:t>
            </a:r>
            <a:endParaRPr dirty="0"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400" dirty="0">
                <a:solidFill>
                  <a:schemeClr val="accent1"/>
                </a:solidFill>
              </a:rPr>
              <a:t>7. É comum que exista um grupo social dominante (conservadorismo)</a:t>
            </a:r>
            <a:endParaRPr dirty="0"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400" dirty="0">
                <a:solidFill>
                  <a:schemeClr val="accent1"/>
                </a:solidFill>
              </a:rPr>
              <a:t>8. Nosso país precisa de regras mais severas (conservadorismo)</a:t>
            </a:r>
            <a:endParaRPr dirty="0"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400" dirty="0">
                <a:solidFill>
                  <a:schemeClr val="accent1"/>
                </a:solidFill>
              </a:rPr>
              <a:t>9. Questionar autoridades é importante para que a sociedade possa garantir seus direitos (conservadorismo) - invertida</a:t>
            </a:r>
            <a:endParaRPr dirty="0"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400" dirty="0">
                <a:solidFill>
                  <a:schemeClr val="accent1"/>
                </a:solidFill>
              </a:rPr>
              <a:t>10. Existem regras que precisam ser vistas de maneira flexível (conservadorismo) – Invertida</a:t>
            </a:r>
            <a:endParaRPr dirty="0"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 dirty="0">
              <a:solidFill>
                <a:schemeClr val="accent1"/>
              </a:solidFill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400" dirty="0">
                <a:solidFill>
                  <a:schemeClr val="accent3"/>
                </a:solidFill>
              </a:rPr>
              <a:t>11. Os Direitos Humanos são importantes para a sociedade como um todo (autoritarismo) - invertida</a:t>
            </a:r>
            <a:endParaRPr dirty="0"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400" dirty="0">
                <a:solidFill>
                  <a:schemeClr val="accent3"/>
                </a:solidFill>
              </a:rPr>
              <a:t>12. A redução da maioridade penal é urgente para o país (autoritarismo)</a:t>
            </a:r>
            <a:endParaRPr dirty="0"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400" dirty="0">
                <a:solidFill>
                  <a:schemeClr val="accent3"/>
                </a:solidFill>
              </a:rPr>
              <a:t>13. O sistema carcerário brasileiro é falho e precisa de reformas (autoritarismo) - invertida</a:t>
            </a:r>
            <a:endParaRPr dirty="0"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400" dirty="0">
                <a:solidFill>
                  <a:schemeClr val="accent3"/>
                </a:solidFill>
              </a:rPr>
              <a:t>14. Não há crimes passíveis de pena de morte (autoritarismo) – invertida</a:t>
            </a:r>
            <a:endParaRPr dirty="0"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400" dirty="0">
                <a:solidFill>
                  <a:schemeClr val="accent3"/>
                </a:solidFill>
              </a:rPr>
              <a:t>15. Existem criminosos que precisam de punições mais severas para serem endireitados (autoritarismo)</a:t>
            </a:r>
            <a:endParaRPr dirty="0"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pt-BR" sz="1400" dirty="0"/>
            </a:br>
            <a:endParaRPr sz="1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45"/>
          <p:cNvSpPr txBox="1">
            <a:spLocks noGrp="1"/>
          </p:cNvSpPr>
          <p:nvPr>
            <p:ph type="title"/>
          </p:nvPr>
        </p:nvSpPr>
        <p:spPr>
          <a:xfrm>
            <a:off x="683520" y="671999"/>
            <a:ext cx="7560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pt-BR"/>
              <a:t>6- Referências Bibliográficas</a:t>
            </a:r>
            <a:endParaRPr/>
          </a:p>
        </p:txBody>
      </p:sp>
      <p:sp>
        <p:nvSpPr>
          <p:cNvPr id="803" name="Google Shape;803;p45"/>
          <p:cNvSpPr txBox="1">
            <a:spLocks noGrp="1"/>
          </p:cNvSpPr>
          <p:nvPr>
            <p:ph type="body" idx="1"/>
          </p:nvPr>
        </p:nvSpPr>
        <p:spPr>
          <a:xfrm>
            <a:off x="788325" y="1485095"/>
            <a:ext cx="7717500" cy="29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600">
                <a:solidFill>
                  <a:srgbClr val="212121"/>
                </a:solidFill>
              </a:rPr>
              <a:t>De onde vocês tiraram a base teórica para construção dos seus itens (Artigo, Livros)?</a:t>
            </a:r>
            <a:endParaRPr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600">
              <a:solidFill>
                <a:srgbClr val="212121"/>
              </a:solidFill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600">
                <a:solidFill>
                  <a:srgbClr val="212121"/>
                </a:solidFill>
              </a:rPr>
              <a:t>Exemplo de referência usada no modelo: </a:t>
            </a:r>
            <a:endParaRPr/>
          </a:p>
        </p:txBody>
      </p:sp>
      <p:pic>
        <p:nvPicPr>
          <p:cNvPr id="804" name="Google Shape;804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0181" y="2559224"/>
            <a:ext cx="6346980" cy="175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46"/>
          <p:cNvSpPr txBox="1">
            <a:spLocks noGrp="1"/>
          </p:cNvSpPr>
          <p:nvPr>
            <p:ph type="title"/>
          </p:nvPr>
        </p:nvSpPr>
        <p:spPr>
          <a:xfrm>
            <a:off x="738223" y="2103268"/>
            <a:ext cx="378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pt-BR"/>
              <a:t>Agora escolham seus constructos!</a:t>
            </a:r>
            <a:endParaRPr/>
          </a:p>
        </p:txBody>
      </p:sp>
      <p:grpSp>
        <p:nvGrpSpPr>
          <p:cNvPr id="810" name="Google Shape;810;p46"/>
          <p:cNvGrpSpPr/>
          <p:nvPr/>
        </p:nvGrpSpPr>
        <p:grpSpPr>
          <a:xfrm>
            <a:off x="887052" y="3851399"/>
            <a:ext cx="1096772" cy="505680"/>
            <a:chOff x="887052" y="3851399"/>
            <a:chExt cx="1096772" cy="505680"/>
          </a:xfrm>
        </p:grpSpPr>
        <p:grpSp>
          <p:nvGrpSpPr>
            <p:cNvPr id="811" name="Google Shape;811;p46"/>
            <p:cNvGrpSpPr/>
            <p:nvPr/>
          </p:nvGrpSpPr>
          <p:grpSpPr>
            <a:xfrm flipH="1">
              <a:off x="887052" y="4038712"/>
              <a:ext cx="667845" cy="318367"/>
              <a:chOff x="787200" y="4030950"/>
              <a:chExt cx="787275" cy="375300"/>
            </a:xfrm>
          </p:grpSpPr>
          <p:sp>
            <p:nvSpPr>
              <p:cNvPr id="812" name="Google Shape;812;p46"/>
              <p:cNvSpPr/>
              <p:nvPr/>
            </p:nvSpPr>
            <p:spPr>
              <a:xfrm>
                <a:off x="787200" y="4185450"/>
                <a:ext cx="220800" cy="2208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3" name="Google Shape;813;p46"/>
              <p:cNvSpPr/>
              <p:nvPr/>
            </p:nvSpPr>
            <p:spPr>
              <a:xfrm>
                <a:off x="1199175" y="4030950"/>
                <a:ext cx="375300" cy="375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14" name="Google Shape;814;p46"/>
            <p:cNvSpPr/>
            <p:nvPr/>
          </p:nvSpPr>
          <p:spPr>
            <a:xfrm flipH="1">
              <a:off x="1796624" y="3851399"/>
              <a:ext cx="187200" cy="18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5" name="Google Shape;815;p46"/>
          <p:cNvGrpSpPr/>
          <p:nvPr/>
        </p:nvGrpSpPr>
        <p:grpSpPr>
          <a:xfrm>
            <a:off x="3751149" y="1015036"/>
            <a:ext cx="4660874" cy="3236581"/>
            <a:chOff x="3751149" y="1015036"/>
            <a:chExt cx="4660874" cy="3236581"/>
          </a:xfrm>
        </p:grpSpPr>
        <p:grpSp>
          <p:nvGrpSpPr>
            <p:cNvPr id="816" name="Google Shape;816;p46"/>
            <p:cNvGrpSpPr/>
            <p:nvPr/>
          </p:nvGrpSpPr>
          <p:grpSpPr>
            <a:xfrm>
              <a:off x="3751149" y="1015036"/>
              <a:ext cx="4660874" cy="3236581"/>
              <a:chOff x="3751149" y="1015036"/>
              <a:chExt cx="4660874" cy="3236581"/>
            </a:xfrm>
          </p:grpSpPr>
          <p:grpSp>
            <p:nvGrpSpPr>
              <p:cNvPr id="817" name="Google Shape;817;p46"/>
              <p:cNvGrpSpPr/>
              <p:nvPr/>
            </p:nvGrpSpPr>
            <p:grpSpPr>
              <a:xfrm>
                <a:off x="3751149" y="3677463"/>
                <a:ext cx="4660874" cy="574154"/>
                <a:chOff x="4310875" y="3765875"/>
                <a:chExt cx="3945212" cy="485994"/>
              </a:xfrm>
            </p:grpSpPr>
            <p:sp>
              <p:nvSpPr>
                <p:cNvPr id="818" name="Google Shape;818;p46"/>
                <p:cNvSpPr/>
                <p:nvPr/>
              </p:nvSpPr>
              <p:spPr>
                <a:xfrm>
                  <a:off x="4310875" y="3765875"/>
                  <a:ext cx="3122915" cy="485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45" h="10973" extrusionOk="0">
                      <a:moveTo>
                        <a:pt x="21523" y="0"/>
                      </a:moveTo>
                      <a:cubicBezTo>
                        <a:pt x="9650" y="0"/>
                        <a:pt x="1" y="2448"/>
                        <a:pt x="1" y="5486"/>
                      </a:cubicBezTo>
                      <a:cubicBezTo>
                        <a:pt x="1" y="8496"/>
                        <a:pt x="9650" y="10972"/>
                        <a:pt x="21523" y="10972"/>
                      </a:cubicBezTo>
                      <a:cubicBezTo>
                        <a:pt x="33395" y="10972"/>
                        <a:pt x="43045" y="8496"/>
                        <a:pt x="43045" y="5486"/>
                      </a:cubicBezTo>
                      <a:cubicBezTo>
                        <a:pt x="43045" y="2448"/>
                        <a:pt x="33395" y="0"/>
                        <a:pt x="2152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9" name="Google Shape;819;p46"/>
                <p:cNvSpPr/>
                <p:nvPr/>
              </p:nvSpPr>
              <p:spPr>
                <a:xfrm>
                  <a:off x="5931913" y="3771709"/>
                  <a:ext cx="2324174" cy="477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46" h="11648" extrusionOk="0">
                      <a:moveTo>
                        <a:pt x="1042" y="1"/>
                      </a:moveTo>
                      <a:cubicBezTo>
                        <a:pt x="254" y="310"/>
                        <a:pt x="1" y="1267"/>
                        <a:pt x="507" y="1914"/>
                      </a:cubicBezTo>
                      <a:lnTo>
                        <a:pt x="5740" y="8778"/>
                      </a:lnTo>
                      <a:cubicBezTo>
                        <a:pt x="7119" y="10579"/>
                        <a:pt x="9285" y="11648"/>
                        <a:pt x="11564" y="11648"/>
                      </a:cubicBezTo>
                      <a:lnTo>
                        <a:pt x="55114" y="11648"/>
                      </a:lnTo>
                      <a:cubicBezTo>
                        <a:pt x="56183" y="11648"/>
                        <a:pt x="56746" y="10382"/>
                        <a:pt x="56043" y="9594"/>
                      </a:cubicBezTo>
                      <a:lnTo>
                        <a:pt x="4746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0" name="Google Shape;820;p46"/>
                <p:cNvSpPr/>
                <p:nvPr/>
              </p:nvSpPr>
              <p:spPr>
                <a:xfrm>
                  <a:off x="5783850" y="4005075"/>
                  <a:ext cx="714000" cy="243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21" name="Google Shape;821;p46"/>
              <p:cNvGrpSpPr/>
              <p:nvPr/>
            </p:nvGrpSpPr>
            <p:grpSpPr>
              <a:xfrm>
                <a:off x="5603495" y="1015036"/>
                <a:ext cx="2507667" cy="3131172"/>
                <a:chOff x="6811875" y="2571750"/>
                <a:chExt cx="1295550" cy="1617675"/>
              </a:xfrm>
            </p:grpSpPr>
            <p:sp>
              <p:nvSpPr>
                <p:cNvPr id="822" name="Google Shape;822;p46"/>
                <p:cNvSpPr/>
                <p:nvPr/>
              </p:nvSpPr>
              <p:spPr>
                <a:xfrm>
                  <a:off x="6813975" y="3695675"/>
                  <a:ext cx="1292050" cy="49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82" h="19750" extrusionOk="0">
                      <a:moveTo>
                        <a:pt x="6218" y="0"/>
                      </a:moveTo>
                      <a:cubicBezTo>
                        <a:pt x="6218" y="0"/>
                        <a:pt x="1" y="760"/>
                        <a:pt x="1492" y="6302"/>
                      </a:cubicBezTo>
                      <a:cubicBezTo>
                        <a:pt x="2111" y="8525"/>
                        <a:pt x="9285" y="15980"/>
                        <a:pt x="10832" y="17556"/>
                      </a:cubicBezTo>
                      <a:cubicBezTo>
                        <a:pt x="11873" y="18878"/>
                        <a:pt x="13476" y="19694"/>
                        <a:pt x="15193" y="19750"/>
                      </a:cubicBezTo>
                      <a:lnTo>
                        <a:pt x="50641" y="19750"/>
                      </a:lnTo>
                      <a:cubicBezTo>
                        <a:pt x="51681" y="19694"/>
                        <a:pt x="51681" y="18174"/>
                        <a:pt x="50641" y="18118"/>
                      </a:cubicBezTo>
                      <a:lnTo>
                        <a:pt x="15361" y="18118"/>
                      </a:lnTo>
                      <a:cubicBezTo>
                        <a:pt x="13083" y="18118"/>
                        <a:pt x="11226" y="16261"/>
                        <a:pt x="11226" y="13983"/>
                      </a:cubicBezTo>
                      <a:cubicBezTo>
                        <a:pt x="11226" y="11676"/>
                        <a:pt x="13083" y="9847"/>
                        <a:pt x="15361" y="9847"/>
                      </a:cubicBezTo>
                      <a:lnTo>
                        <a:pt x="50641" y="9847"/>
                      </a:lnTo>
                      <a:cubicBezTo>
                        <a:pt x="51681" y="9763"/>
                        <a:pt x="51681" y="8272"/>
                        <a:pt x="50641" y="8187"/>
                      </a:cubicBezTo>
                      <a:lnTo>
                        <a:pt x="50612" y="8187"/>
                      </a:lnTo>
                      <a:lnTo>
                        <a:pt x="50725" y="7906"/>
                      </a:lnTo>
                      <a:lnTo>
                        <a:pt x="3592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3" name="Google Shape;823;p46"/>
                <p:cNvSpPr/>
                <p:nvPr/>
              </p:nvSpPr>
              <p:spPr>
                <a:xfrm>
                  <a:off x="7098125" y="3921450"/>
                  <a:ext cx="1002975" cy="7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19" h="3152" extrusionOk="0">
                      <a:moveTo>
                        <a:pt x="3995" y="0"/>
                      </a:moveTo>
                      <a:cubicBezTo>
                        <a:pt x="2150" y="0"/>
                        <a:pt x="520" y="1241"/>
                        <a:pt x="30" y="3035"/>
                      </a:cubicBezTo>
                      <a:lnTo>
                        <a:pt x="30" y="3035"/>
                      </a:lnTo>
                      <a:cubicBezTo>
                        <a:pt x="734" y="1715"/>
                        <a:pt x="2083" y="872"/>
                        <a:pt x="3601" y="816"/>
                      </a:cubicBezTo>
                      <a:cubicBezTo>
                        <a:pt x="3742" y="788"/>
                        <a:pt x="3855" y="788"/>
                        <a:pt x="3995" y="788"/>
                      </a:cubicBezTo>
                      <a:lnTo>
                        <a:pt x="39275" y="788"/>
                      </a:lnTo>
                      <a:cubicBezTo>
                        <a:pt x="39725" y="788"/>
                        <a:pt x="40090" y="450"/>
                        <a:pt x="40119" y="0"/>
                      </a:cubicBezTo>
                      <a:close/>
                      <a:moveTo>
                        <a:pt x="30" y="3035"/>
                      </a:moveTo>
                      <a:cubicBezTo>
                        <a:pt x="30" y="3036"/>
                        <a:pt x="29" y="3037"/>
                        <a:pt x="29" y="3039"/>
                      </a:cubicBezTo>
                      <a:cubicBezTo>
                        <a:pt x="29" y="3040"/>
                        <a:pt x="29" y="3041"/>
                        <a:pt x="28" y="3042"/>
                      </a:cubicBezTo>
                      <a:lnTo>
                        <a:pt x="28" y="3042"/>
                      </a:lnTo>
                      <a:cubicBezTo>
                        <a:pt x="29" y="3040"/>
                        <a:pt x="30" y="3038"/>
                        <a:pt x="30" y="3035"/>
                      </a:cubicBezTo>
                      <a:close/>
                      <a:moveTo>
                        <a:pt x="28" y="3042"/>
                      </a:moveTo>
                      <a:cubicBezTo>
                        <a:pt x="24" y="3060"/>
                        <a:pt x="19" y="3077"/>
                        <a:pt x="14" y="3095"/>
                      </a:cubicBezTo>
                      <a:lnTo>
                        <a:pt x="14" y="3095"/>
                      </a:lnTo>
                      <a:cubicBezTo>
                        <a:pt x="21" y="3075"/>
                        <a:pt x="27" y="3056"/>
                        <a:pt x="28" y="3042"/>
                      </a:cubicBezTo>
                      <a:close/>
                      <a:moveTo>
                        <a:pt x="14" y="3095"/>
                      </a:moveTo>
                      <a:lnTo>
                        <a:pt x="14" y="3095"/>
                      </a:lnTo>
                      <a:cubicBezTo>
                        <a:pt x="7" y="3116"/>
                        <a:pt x="0" y="3137"/>
                        <a:pt x="0" y="3151"/>
                      </a:cubicBezTo>
                      <a:cubicBezTo>
                        <a:pt x="5" y="3132"/>
                        <a:pt x="10" y="3114"/>
                        <a:pt x="14" y="309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4" name="Google Shape;824;p46"/>
                <p:cNvSpPr/>
                <p:nvPr/>
              </p:nvSpPr>
              <p:spPr>
                <a:xfrm>
                  <a:off x="7083350" y="3941825"/>
                  <a:ext cx="996650" cy="20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66" h="8273" extrusionOk="0">
                      <a:moveTo>
                        <a:pt x="4305" y="1"/>
                      </a:moveTo>
                      <a:cubicBezTo>
                        <a:pt x="2758" y="1"/>
                        <a:pt x="1351" y="873"/>
                        <a:pt x="620" y="2224"/>
                      </a:cubicBezTo>
                      <a:cubicBezTo>
                        <a:pt x="1" y="3433"/>
                        <a:pt x="1" y="4840"/>
                        <a:pt x="620" y="6050"/>
                      </a:cubicBezTo>
                      <a:cubicBezTo>
                        <a:pt x="1351" y="7428"/>
                        <a:pt x="2758" y="8272"/>
                        <a:pt x="4305" y="8272"/>
                      </a:cubicBezTo>
                      <a:lnTo>
                        <a:pt x="39866" y="8272"/>
                      </a:lnTo>
                      <a:lnTo>
                        <a:pt x="3986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5" name="Google Shape;825;p46"/>
                <p:cNvSpPr/>
                <p:nvPr/>
              </p:nvSpPr>
              <p:spPr>
                <a:xfrm>
                  <a:off x="7191900" y="3990350"/>
                  <a:ext cx="88810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24" h="568" extrusionOk="0">
                      <a:moveTo>
                        <a:pt x="387" y="0"/>
                      </a:moveTo>
                      <a:cubicBezTo>
                        <a:pt x="8" y="0"/>
                        <a:pt x="0" y="567"/>
                        <a:pt x="363" y="567"/>
                      </a:cubicBezTo>
                      <a:cubicBezTo>
                        <a:pt x="379" y="567"/>
                        <a:pt x="396" y="566"/>
                        <a:pt x="413" y="564"/>
                      </a:cubicBezTo>
                      <a:lnTo>
                        <a:pt x="35524" y="564"/>
                      </a:lnTo>
                      <a:lnTo>
                        <a:pt x="35524" y="1"/>
                      </a:lnTo>
                      <a:lnTo>
                        <a:pt x="413" y="1"/>
                      </a:lnTo>
                      <a:cubicBezTo>
                        <a:pt x="404" y="1"/>
                        <a:pt x="395" y="0"/>
                        <a:pt x="38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6" name="Google Shape;826;p46"/>
                <p:cNvSpPr/>
                <p:nvPr/>
              </p:nvSpPr>
              <p:spPr>
                <a:xfrm>
                  <a:off x="7191900" y="4038175"/>
                  <a:ext cx="88810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24" h="568" extrusionOk="0">
                      <a:moveTo>
                        <a:pt x="387" y="0"/>
                      </a:moveTo>
                      <a:cubicBezTo>
                        <a:pt x="8" y="0"/>
                        <a:pt x="0" y="567"/>
                        <a:pt x="363" y="567"/>
                      </a:cubicBezTo>
                      <a:cubicBezTo>
                        <a:pt x="379" y="567"/>
                        <a:pt x="396" y="566"/>
                        <a:pt x="413" y="564"/>
                      </a:cubicBezTo>
                      <a:lnTo>
                        <a:pt x="35524" y="564"/>
                      </a:lnTo>
                      <a:lnTo>
                        <a:pt x="35524" y="1"/>
                      </a:lnTo>
                      <a:lnTo>
                        <a:pt x="413" y="1"/>
                      </a:lnTo>
                      <a:cubicBezTo>
                        <a:pt x="404" y="1"/>
                        <a:pt x="395" y="0"/>
                        <a:pt x="38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7" name="Google Shape;827;p46"/>
                <p:cNvSpPr/>
                <p:nvPr/>
              </p:nvSpPr>
              <p:spPr>
                <a:xfrm>
                  <a:off x="7191900" y="4086000"/>
                  <a:ext cx="88810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24" h="568" extrusionOk="0">
                      <a:moveTo>
                        <a:pt x="387" y="0"/>
                      </a:moveTo>
                      <a:cubicBezTo>
                        <a:pt x="8" y="0"/>
                        <a:pt x="0" y="567"/>
                        <a:pt x="363" y="567"/>
                      </a:cubicBezTo>
                      <a:cubicBezTo>
                        <a:pt x="379" y="567"/>
                        <a:pt x="396" y="566"/>
                        <a:pt x="413" y="564"/>
                      </a:cubicBezTo>
                      <a:lnTo>
                        <a:pt x="35524" y="564"/>
                      </a:lnTo>
                      <a:lnTo>
                        <a:pt x="35524" y="1"/>
                      </a:lnTo>
                      <a:lnTo>
                        <a:pt x="413" y="1"/>
                      </a:lnTo>
                      <a:cubicBezTo>
                        <a:pt x="404" y="1"/>
                        <a:pt x="395" y="0"/>
                        <a:pt x="38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8" name="Google Shape;828;p46"/>
                <p:cNvSpPr/>
                <p:nvPr/>
              </p:nvSpPr>
              <p:spPr>
                <a:xfrm>
                  <a:off x="6811875" y="3405200"/>
                  <a:ext cx="1294150" cy="49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6" h="19807" extrusionOk="0">
                      <a:moveTo>
                        <a:pt x="6218" y="0"/>
                      </a:moveTo>
                      <a:cubicBezTo>
                        <a:pt x="6218" y="0"/>
                        <a:pt x="0" y="760"/>
                        <a:pt x="1491" y="6274"/>
                      </a:cubicBezTo>
                      <a:cubicBezTo>
                        <a:pt x="2138" y="8609"/>
                        <a:pt x="9988" y="16711"/>
                        <a:pt x="11000" y="17724"/>
                      </a:cubicBezTo>
                      <a:cubicBezTo>
                        <a:pt x="12069" y="19018"/>
                        <a:pt x="13617" y="19778"/>
                        <a:pt x="15277" y="19806"/>
                      </a:cubicBezTo>
                      <a:lnTo>
                        <a:pt x="50725" y="19806"/>
                      </a:lnTo>
                      <a:cubicBezTo>
                        <a:pt x="51765" y="19750"/>
                        <a:pt x="51765" y="18231"/>
                        <a:pt x="50725" y="18174"/>
                      </a:cubicBezTo>
                      <a:lnTo>
                        <a:pt x="15445" y="18174"/>
                      </a:lnTo>
                      <a:cubicBezTo>
                        <a:pt x="13167" y="18174"/>
                        <a:pt x="11310" y="16318"/>
                        <a:pt x="11310" y="14039"/>
                      </a:cubicBezTo>
                      <a:cubicBezTo>
                        <a:pt x="11310" y="11760"/>
                        <a:pt x="13167" y="9903"/>
                        <a:pt x="15445" y="9903"/>
                      </a:cubicBezTo>
                      <a:lnTo>
                        <a:pt x="50725" y="9903"/>
                      </a:lnTo>
                      <a:cubicBezTo>
                        <a:pt x="51765" y="9819"/>
                        <a:pt x="51765" y="8328"/>
                        <a:pt x="50725" y="8243"/>
                      </a:cubicBezTo>
                      <a:lnTo>
                        <a:pt x="50584" y="8243"/>
                      </a:lnTo>
                      <a:lnTo>
                        <a:pt x="50753" y="7906"/>
                      </a:lnTo>
                      <a:lnTo>
                        <a:pt x="3592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9" name="Google Shape;829;p46"/>
                <p:cNvSpPr/>
                <p:nvPr/>
              </p:nvSpPr>
              <p:spPr>
                <a:xfrm>
                  <a:off x="7098125" y="3633075"/>
                  <a:ext cx="1002975" cy="7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19" h="3124" extrusionOk="0">
                      <a:moveTo>
                        <a:pt x="3995" y="0"/>
                      </a:moveTo>
                      <a:cubicBezTo>
                        <a:pt x="2150" y="0"/>
                        <a:pt x="520" y="1214"/>
                        <a:pt x="30" y="3007"/>
                      </a:cubicBezTo>
                      <a:lnTo>
                        <a:pt x="30" y="3007"/>
                      </a:lnTo>
                      <a:cubicBezTo>
                        <a:pt x="734" y="1659"/>
                        <a:pt x="2112" y="816"/>
                        <a:pt x="3630" y="788"/>
                      </a:cubicBezTo>
                      <a:cubicBezTo>
                        <a:pt x="3770" y="788"/>
                        <a:pt x="3883" y="760"/>
                        <a:pt x="3995" y="760"/>
                      </a:cubicBezTo>
                      <a:lnTo>
                        <a:pt x="39275" y="760"/>
                      </a:lnTo>
                      <a:cubicBezTo>
                        <a:pt x="39725" y="760"/>
                        <a:pt x="40090" y="422"/>
                        <a:pt x="40119" y="0"/>
                      </a:cubicBezTo>
                      <a:close/>
                      <a:moveTo>
                        <a:pt x="30" y="3007"/>
                      </a:moveTo>
                      <a:lnTo>
                        <a:pt x="30" y="3007"/>
                      </a:lnTo>
                      <a:cubicBezTo>
                        <a:pt x="30" y="3009"/>
                        <a:pt x="29" y="3010"/>
                        <a:pt x="29" y="3011"/>
                      </a:cubicBezTo>
                      <a:lnTo>
                        <a:pt x="15" y="3066"/>
                      </a:lnTo>
                      <a:lnTo>
                        <a:pt x="15" y="3066"/>
                      </a:lnTo>
                      <a:cubicBezTo>
                        <a:pt x="20" y="3046"/>
                        <a:pt x="25" y="3027"/>
                        <a:pt x="30" y="3007"/>
                      </a:cubicBezTo>
                      <a:close/>
                      <a:moveTo>
                        <a:pt x="15" y="3066"/>
                      </a:moveTo>
                      <a:cubicBezTo>
                        <a:pt x="10" y="3085"/>
                        <a:pt x="5" y="3104"/>
                        <a:pt x="0" y="3123"/>
                      </a:cubicBezTo>
                      <a:lnTo>
                        <a:pt x="15" y="306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0" name="Google Shape;830;p46"/>
                <p:cNvSpPr/>
                <p:nvPr/>
              </p:nvSpPr>
              <p:spPr>
                <a:xfrm>
                  <a:off x="7083350" y="3652775"/>
                  <a:ext cx="996650" cy="20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66" h="8272" extrusionOk="0">
                      <a:moveTo>
                        <a:pt x="4305" y="0"/>
                      </a:moveTo>
                      <a:cubicBezTo>
                        <a:pt x="2758" y="0"/>
                        <a:pt x="1351" y="872"/>
                        <a:pt x="620" y="2223"/>
                      </a:cubicBezTo>
                      <a:cubicBezTo>
                        <a:pt x="1" y="3432"/>
                        <a:pt x="1" y="4839"/>
                        <a:pt x="620" y="6049"/>
                      </a:cubicBezTo>
                      <a:cubicBezTo>
                        <a:pt x="1351" y="7427"/>
                        <a:pt x="2758" y="8271"/>
                        <a:pt x="4305" y="8271"/>
                      </a:cubicBezTo>
                      <a:lnTo>
                        <a:pt x="39866" y="8271"/>
                      </a:lnTo>
                      <a:lnTo>
                        <a:pt x="3986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1" name="Google Shape;831;p46"/>
                <p:cNvSpPr/>
                <p:nvPr/>
              </p:nvSpPr>
              <p:spPr>
                <a:xfrm>
                  <a:off x="7191900" y="3701275"/>
                  <a:ext cx="88810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24" h="568" extrusionOk="0">
                      <a:moveTo>
                        <a:pt x="387" y="1"/>
                      </a:moveTo>
                      <a:cubicBezTo>
                        <a:pt x="8" y="1"/>
                        <a:pt x="0" y="568"/>
                        <a:pt x="363" y="568"/>
                      </a:cubicBezTo>
                      <a:cubicBezTo>
                        <a:pt x="379" y="568"/>
                        <a:pt x="396" y="566"/>
                        <a:pt x="413" y="564"/>
                      </a:cubicBezTo>
                      <a:lnTo>
                        <a:pt x="35524" y="564"/>
                      </a:lnTo>
                      <a:lnTo>
                        <a:pt x="35524" y="1"/>
                      </a:lnTo>
                      <a:lnTo>
                        <a:pt x="413" y="1"/>
                      </a:lnTo>
                      <a:cubicBezTo>
                        <a:pt x="404" y="1"/>
                        <a:pt x="395" y="1"/>
                        <a:pt x="38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2" name="Google Shape;832;p46"/>
                <p:cNvSpPr/>
                <p:nvPr/>
              </p:nvSpPr>
              <p:spPr>
                <a:xfrm>
                  <a:off x="7191900" y="3749100"/>
                  <a:ext cx="88810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24" h="568" extrusionOk="0">
                      <a:moveTo>
                        <a:pt x="387" y="1"/>
                      </a:moveTo>
                      <a:cubicBezTo>
                        <a:pt x="8" y="1"/>
                        <a:pt x="0" y="568"/>
                        <a:pt x="363" y="568"/>
                      </a:cubicBezTo>
                      <a:cubicBezTo>
                        <a:pt x="379" y="568"/>
                        <a:pt x="396" y="566"/>
                        <a:pt x="413" y="564"/>
                      </a:cubicBezTo>
                      <a:lnTo>
                        <a:pt x="35524" y="564"/>
                      </a:lnTo>
                      <a:lnTo>
                        <a:pt x="35524" y="1"/>
                      </a:lnTo>
                      <a:lnTo>
                        <a:pt x="413" y="1"/>
                      </a:lnTo>
                      <a:cubicBezTo>
                        <a:pt x="404" y="1"/>
                        <a:pt x="395" y="1"/>
                        <a:pt x="38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3" name="Google Shape;833;p46"/>
                <p:cNvSpPr/>
                <p:nvPr/>
              </p:nvSpPr>
              <p:spPr>
                <a:xfrm>
                  <a:off x="7191900" y="3796925"/>
                  <a:ext cx="88810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24" h="568" extrusionOk="0">
                      <a:moveTo>
                        <a:pt x="387" y="1"/>
                      </a:moveTo>
                      <a:cubicBezTo>
                        <a:pt x="8" y="1"/>
                        <a:pt x="0" y="568"/>
                        <a:pt x="363" y="568"/>
                      </a:cubicBezTo>
                      <a:cubicBezTo>
                        <a:pt x="379" y="568"/>
                        <a:pt x="396" y="567"/>
                        <a:pt x="413" y="564"/>
                      </a:cubicBezTo>
                      <a:lnTo>
                        <a:pt x="35524" y="564"/>
                      </a:lnTo>
                      <a:lnTo>
                        <a:pt x="35524" y="2"/>
                      </a:lnTo>
                      <a:lnTo>
                        <a:pt x="413" y="2"/>
                      </a:lnTo>
                      <a:cubicBezTo>
                        <a:pt x="404" y="1"/>
                        <a:pt x="395" y="1"/>
                        <a:pt x="38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4" name="Google Shape;834;p46"/>
                <p:cNvSpPr/>
                <p:nvPr/>
              </p:nvSpPr>
              <p:spPr>
                <a:xfrm>
                  <a:off x="7083350" y="3363700"/>
                  <a:ext cx="996650" cy="20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66" h="8272" extrusionOk="0">
                      <a:moveTo>
                        <a:pt x="4305" y="0"/>
                      </a:moveTo>
                      <a:cubicBezTo>
                        <a:pt x="2758" y="0"/>
                        <a:pt x="1351" y="873"/>
                        <a:pt x="620" y="2223"/>
                      </a:cubicBezTo>
                      <a:cubicBezTo>
                        <a:pt x="1" y="3433"/>
                        <a:pt x="1" y="4839"/>
                        <a:pt x="620" y="6049"/>
                      </a:cubicBezTo>
                      <a:cubicBezTo>
                        <a:pt x="1351" y="7428"/>
                        <a:pt x="2758" y="8272"/>
                        <a:pt x="4305" y="8272"/>
                      </a:cubicBezTo>
                      <a:lnTo>
                        <a:pt x="39866" y="8272"/>
                      </a:lnTo>
                      <a:lnTo>
                        <a:pt x="3986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5" name="Google Shape;835;p46"/>
                <p:cNvSpPr/>
                <p:nvPr/>
              </p:nvSpPr>
              <p:spPr>
                <a:xfrm>
                  <a:off x="6823825" y="3129500"/>
                  <a:ext cx="1283600" cy="48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44" h="19272" extrusionOk="0">
                      <a:moveTo>
                        <a:pt x="6218" y="0"/>
                      </a:moveTo>
                      <a:cubicBezTo>
                        <a:pt x="6218" y="0"/>
                        <a:pt x="0" y="731"/>
                        <a:pt x="1520" y="6246"/>
                      </a:cubicBezTo>
                      <a:cubicBezTo>
                        <a:pt x="1942" y="7821"/>
                        <a:pt x="5655" y="12013"/>
                        <a:pt x="8328" y="14883"/>
                      </a:cubicBezTo>
                      <a:cubicBezTo>
                        <a:pt x="8356" y="14911"/>
                        <a:pt x="8384" y="14939"/>
                        <a:pt x="8412" y="14967"/>
                      </a:cubicBezTo>
                      <a:cubicBezTo>
                        <a:pt x="8440" y="14995"/>
                        <a:pt x="8497" y="15051"/>
                        <a:pt x="8525" y="15079"/>
                      </a:cubicBezTo>
                      <a:cubicBezTo>
                        <a:pt x="9341" y="15980"/>
                        <a:pt x="10072" y="16711"/>
                        <a:pt x="10550" y="17189"/>
                      </a:cubicBezTo>
                      <a:lnTo>
                        <a:pt x="10579" y="17218"/>
                      </a:lnTo>
                      <a:lnTo>
                        <a:pt x="11113" y="17780"/>
                      </a:lnTo>
                      <a:lnTo>
                        <a:pt x="11113" y="17808"/>
                      </a:lnTo>
                      <a:cubicBezTo>
                        <a:pt x="12126" y="18709"/>
                        <a:pt x="13448" y="19215"/>
                        <a:pt x="14799" y="19271"/>
                      </a:cubicBezTo>
                      <a:lnTo>
                        <a:pt x="50247" y="19271"/>
                      </a:lnTo>
                      <a:cubicBezTo>
                        <a:pt x="51344" y="19271"/>
                        <a:pt x="51344" y="17611"/>
                        <a:pt x="50247" y="17611"/>
                      </a:cubicBezTo>
                      <a:lnTo>
                        <a:pt x="14967" y="17611"/>
                      </a:lnTo>
                      <a:cubicBezTo>
                        <a:pt x="12689" y="17611"/>
                        <a:pt x="10832" y="15755"/>
                        <a:pt x="10832" y="13476"/>
                      </a:cubicBezTo>
                      <a:cubicBezTo>
                        <a:pt x="10832" y="13082"/>
                        <a:pt x="10888" y="12688"/>
                        <a:pt x="11001" y="12322"/>
                      </a:cubicBezTo>
                      <a:cubicBezTo>
                        <a:pt x="11535" y="10550"/>
                        <a:pt x="13139" y="9340"/>
                        <a:pt x="14967" y="9340"/>
                      </a:cubicBezTo>
                      <a:lnTo>
                        <a:pt x="50247" y="9340"/>
                      </a:lnTo>
                      <a:cubicBezTo>
                        <a:pt x="50697" y="9340"/>
                        <a:pt x="51062" y="9003"/>
                        <a:pt x="51091" y="8581"/>
                      </a:cubicBezTo>
                      <a:lnTo>
                        <a:pt x="51091" y="8553"/>
                      </a:lnTo>
                      <a:cubicBezTo>
                        <a:pt x="51091" y="8271"/>
                        <a:pt x="50950" y="8046"/>
                        <a:pt x="50753" y="7877"/>
                      </a:cubicBezTo>
                      <a:cubicBezTo>
                        <a:pt x="50669" y="7821"/>
                        <a:pt x="50612" y="7793"/>
                        <a:pt x="50528" y="7765"/>
                      </a:cubicBezTo>
                      <a:lnTo>
                        <a:pt x="3595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6" name="Google Shape;836;p46"/>
                <p:cNvSpPr/>
                <p:nvPr/>
              </p:nvSpPr>
              <p:spPr>
                <a:xfrm>
                  <a:off x="7094600" y="3344000"/>
                  <a:ext cx="1006500" cy="11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0" h="4418" extrusionOk="0">
                      <a:moveTo>
                        <a:pt x="4136" y="1"/>
                      </a:moveTo>
                      <a:cubicBezTo>
                        <a:pt x="1858" y="1"/>
                        <a:pt x="29" y="1857"/>
                        <a:pt x="1" y="4136"/>
                      </a:cubicBezTo>
                      <a:lnTo>
                        <a:pt x="1" y="4389"/>
                      </a:lnTo>
                      <a:cubicBezTo>
                        <a:pt x="1" y="4389"/>
                        <a:pt x="1" y="4418"/>
                        <a:pt x="1" y="4418"/>
                      </a:cubicBezTo>
                      <a:cubicBezTo>
                        <a:pt x="29" y="4193"/>
                        <a:pt x="85" y="3967"/>
                        <a:pt x="170" y="3771"/>
                      </a:cubicBezTo>
                      <a:cubicBezTo>
                        <a:pt x="676" y="1998"/>
                        <a:pt x="2308" y="788"/>
                        <a:pt x="4136" y="788"/>
                      </a:cubicBezTo>
                      <a:lnTo>
                        <a:pt x="39416" y="788"/>
                      </a:lnTo>
                      <a:cubicBezTo>
                        <a:pt x="39866" y="788"/>
                        <a:pt x="40231" y="451"/>
                        <a:pt x="4026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7" name="Google Shape;837;p46"/>
                <p:cNvSpPr/>
                <p:nvPr/>
              </p:nvSpPr>
              <p:spPr>
                <a:xfrm>
                  <a:off x="7191900" y="3412200"/>
                  <a:ext cx="88810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24" h="568" extrusionOk="0">
                      <a:moveTo>
                        <a:pt x="387" y="1"/>
                      </a:moveTo>
                      <a:cubicBezTo>
                        <a:pt x="8" y="1"/>
                        <a:pt x="0" y="568"/>
                        <a:pt x="363" y="568"/>
                      </a:cubicBezTo>
                      <a:cubicBezTo>
                        <a:pt x="379" y="568"/>
                        <a:pt x="396" y="567"/>
                        <a:pt x="413" y="564"/>
                      </a:cubicBezTo>
                      <a:lnTo>
                        <a:pt x="35524" y="564"/>
                      </a:lnTo>
                      <a:lnTo>
                        <a:pt x="35524" y="2"/>
                      </a:lnTo>
                      <a:lnTo>
                        <a:pt x="413" y="2"/>
                      </a:lnTo>
                      <a:cubicBezTo>
                        <a:pt x="404" y="1"/>
                        <a:pt x="395" y="1"/>
                        <a:pt x="38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8" name="Google Shape;838;p46"/>
                <p:cNvSpPr/>
                <p:nvPr/>
              </p:nvSpPr>
              <p:spPr>
                <a:xfrm>
                  <a:off x="7191900" y="3460025"/>
                  <a:ext cx="88810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24" h="568" extrusionOk="0">
                      <a:moveTo>
                        <a:pt x="387" y="1"/>
                      </a:moveTo>
                      <a:cubicBezTo>
                        <a:pt x="8" y="1"/>
                        <a:pt x="0" y="568"/>
                        <a:pt x="363" y="568"/>
                      </a:cubicBezTo>
                      <a:cubicBezTo>
                        <a:pt x="379" y="568"/>
                        <a:pt x="396" y="567"/>
                        <a:pt x="413" y="564"/>
                      </a:cubicBezTo>
                      <a:lnTo>
                        <a:pt x="35524" y="564"/>
                      </a:lnTo>
                      <a:lnTo>
                        <a:pt x="35524" y="2"/>
                      </a:lnTo>
                      <a:lnTo>
                        <a:pt x="413" y="2"/>
                      </a:lnTo>
                      <a:cubicBezTo>
                        <a:pt x="404" y="1"/>
                        <a:pt x="395" y="1"/>
                        <a:pt x="38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9" name="Google Shape;839;p46"/>
                <p:cNvSpPr/>
                <p:nvPr/>
              </p:nvSpPr>
              <p:spPr>
                <a:xfrm>
                  <a:off x="7191900" y="3507850"/>
                  <a:ext cx="88810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24" h="568" extrusionOk="0">
                      <a:moveTo>
                        <a:pt x="387" y="1"/>
                      </a:moveTo>
                      <a:cubicBezTo>
                        <a:pt x="8" y="1"/>
                        <a:pt x="0" y="568"/>
                        <a:pt x="363" y="568"/>
                      </a:cubicBezTo>
                      <a:cubicBezTo>
                        <a:pt x="379" y="568"/>
                        <a:pt x="396" y="567"/>
                        <a:pt x="413" y="564"/>
                      </a:cubicBezTo>
                      <a:lnTo>
                        <a:pt x="35524" y="564"/>
                      </a:lnTo>
                      <a:lnTo>
                        <a:pt x="35524" y="2"/>
                      </a:lnTo>
                      <a:lnTo>
                        <a:pt x="413" y="2"/>
                      </a:lnTo>
                      <a:cubicBezTo>
                        <a:pt x="404" y="1"/>
                        <a:pt x="395" y="1"/>
                        <a:pt x="38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0" name="Google Shape;840;p46"/>
                <p:cNvSpPr/>
                <p:nvPr/>
              </p:nvSpPr>
              <p:spPr>
                <a:xfrm>
                  <a:off x="7224025" y="3205450"/>
                  <a:ext cx="479700" cy="6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88" h="2477" extrusionOk="0">
                      <a:moveTo>
                        <a:pt x="9594" y="0"/>
                      </a:moveTo>
                      <a:cubicBezTo>
                        <a:pt x="4277" y="0"/>
                        <a:pt x="0" y="563"/>
                        <a:pt x="0" y="1238"/>
                      </a:cubicBezTo>
                      <a:cubicBezTo>
                        <a:pt x="0" y="1942"/>
                        <a:pt x="4277" y="2476"/>
                        <a:pt x="9594" y="2476"/>
                      </a:cubicBezTo>
                      <a:cubicBezTo>
                        <a:pt x="14883" y="2476"/>
                        <a:pt x="19187" y="1942"/>
                        <a:pt x="19187" y="1238"/>
                      </a:cubicBezTo>
                      <a:cubicBezTo>
                        <a:pt x="19187" y="563"/>
                        <a:pt x="14883" y="0"/>
                        <a:pt x="959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1" name="Google Shape;841;p46"/>
                <p:cNvSpPr/>
                <p:nvPr/>
              </p:nvSpPr>
              <p:spPr>
                <a:xfrm>
                  <a:off x="7169875" y="2742900"/>
                  <a:ext cx="585175" cy="4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07" h="19695" extrusionOk="0">
                      <a:moveTo>
                        <a:pt x="7605" y="0"/>
                      </a:moveTo>
                      <a:cubicBezTo>
                        <a:pt x="7411" y="0"/>
                        <a:pt x="7220" y="7"/>
                        <a:pt x="7033" y="19"/>
                      </a:cubicBezTo>
                      <a:cubicBezTo>
                        <a:pt x="6414" y="75"/>
                        <a:pt x="5824" y="272"/>
                        <a:pt x="5289" y="582"/>
                      </a:cubicBezTo>
                      <a:cubicBezTo>
                        <a:pt x="2335" y="2354"/>
                        <a:pt x="338" y="5364"/>
                        <a:pt x="225" y="8825"/>
                      </a:cubicBezTo>
                      <a:cubicBezTo>
                        <a:pt x="0" y="14592"/>
                        <a:pt x="4980" y="19459"/>
                        <a:pt x="11366" y="19684"/>
                      </a:cubicBezTo>
                      <a:cubicBezTo>
                        <a:pt x="11537" y="19691"/>
                        <a:pt x="11707" y="19694"/>
                        <a:pt x="11876" y="19694"/>
                      </a:cubicBezTo>
                      <a:cubicBezTo>
                        <a:pt x="16642" y="19694"/>
                        <a:pt x="20766" y="17046"/>
                        <a:pt x="22450" y="13270"/>
                      </a:cubicBezTo>
                      <a:cubicBezTo>
                        <a:pt x="22957" y="12144"/>
                        <a:pt x="23238" y="10935"/>
                        <a:pt x="23294" y="9697"/>
                      </a:cubicBezTo>
                      <a:cubicBezTo>
                        <a:pt x="23407" y="6293"/>
                        <a:pt x="21719" y="3198"/>
                        <a:pt x="18990" y="1172"/>
                      </a:cubicBezTo>
                      <a:cubicBezTo>
                        <a:pt x="18174" y="638"/>
                        <a:pt x="17246" y="356"/>
                        <a:pt x="16261" y="356"/>
                      </a:cubicBezTo>
                      <a:cubicBezTo>
                        <a:pt x="16130" y="351"/>
                        <a:pt x="15998" y="348"/>
                        <a:pt x="15865" y="348"/>
                      </a:cubicBezTo>
                      <a:cubicBezTo>
                        <a:pt x="14815" y="348"/>
                        <a:pt x="13695" y="505"/>
                        <a:pt x="12519" y="505"/>
                      </a:cubicBezTo>
                      <a:cubicBezTo>
                        <a:pt x="12370" y="505"/>
                        <a:pt x="12220" y="503"/>
                        <a:pt x="12069" y="497"/>
                      </a:cubicBezTo>
                      <a:cubicBezTo>
                        <a:pt x="10803" y="441"/>
                        <a:pt x="9593" y="160"/>
                        <a:pt x="8440" y="47"/>
                      </a:cubicBezTo>
                      <a:cubicBezTo>
                        <a:pt x="8160" y="14"/>
                        <a:pt x="7880" y="0"/>
                        <a:pt x="760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2" name="Google Shape;842;p46"/>
                <p:cNvSpPr/>
                <p:nvPr/>
              </p:nvSpPr>
              <p:spPr>
                <a:xfrm>
                  <a:off x="7333750" y="2742775"/>
                  <a:ext cx="251800" cy="7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72" h="2967" extrusionOk="0">
                      <a:moveTo>
                        <a:pt x="1011" y="0"/>
                      </a:moveTo>
                      <a:cubicBezTo>
                        <a:pt x="831" y="0"/>
                        <a:pt x="653" y="8"/>
                        <a:pt x="478" y="24"/>
                      </a:cubicBezTo>
                      <a:cubicBezTo>
                        <a:pt x="113" y="333"/>
                        <a:pt x="0" y="840"/>
                        <a:pt x="225" y="1234"/>
                      </a:cubicBezTo>
                      <a:cubicBezTo>
                        <a:pt x="617" y="2291"/>
                        <a:pt x="3149" y="2967"/>
                        <a:pt x="5363" y="2967"/>
                      </a:cubicBezTo>
                      <a:cubicBezTo>
                        <a:pt x="6330" y="2967"/>
                        <a:pt x="7236" y="2838"/>
                        <a:pt x="7877" y="2556"/>
                      </a:cubicBezTo>
                      <a:cubicBezTo>
                        <a:pt x="8946" y="2106"/>
                        <a:pt x="10072" y="1290"/>
                        <a:pt x="9734" y="361"/>
                      </a:cubicBezTo>
                      <a:cubicBezTo>
                        <a:pt x="9600" y="356"/>
                        <a:pt x="9466" y="353"/>
                        <a:pt x="9330" y="353"/>
                      </a:cubicBezTo>
                      <a:cubicBezTo>
                        <a:pt x="8262" y="353"/>
                        <a:pt x="7140" y="510"/>
                        <a:pt x="5964" y="510"/>
                      </a:cubicBezTo>
                      <a:cubicBezTo>
                        <a:pt x="5815" y="510"/>
                        <a:pt x="5665" y="508"/>
                        <a:pt x="5514" y="502"/>
                      </a:cubicBezTo>
                      <a:cubicBezTo>
                        <a:pt x="3921" y="427"/>
                        <a:pt x="2394" y="0"/>
                        <a:pt x="101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3" name="Google Shape;843;p46"/>
                <p:cNvSpPr/>
                <p:nvPr/>
              </p:nvSpPr>
              <p:spPr>
                <a:xfrm>
                  <a:off x="7257775" y="2585800"/>
                  <a:ext cx="198375" cy="20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35" h="8133" extrusionOk="0">
                      <a:moveTo>
                        <a:pt x="676" y="1"/>
                      </a:moveTo>
                      <a:cubicBezTo>
                        <a:pt x="423" y="1"/>
                        <a:pt x="198" y="142"/>
                        <a:pt x="85" y="339"/>
                      </a:cubicBezTo>
                      <a:cubicBezTo>
                        <a:pt x="29" y="423"/>
                        <a:pt x="1" y="536"/>
                        <a:pt x="1" y="648"/>
                      </a:cubicBezTo>
                      <a:cubicBezTo>
                        <a:pt x="1" y="648"/>
                        <a:pt x="1" y="676"/>
                        <a:pt x="1" y="676"/>
                      </a:cubicBezTo>
                      <a:cubicBezTo>
                        <a:pt x="29" y="986"/>
                        <a:pt x="254" y="1267"/>
                        <a:pt x="563" y="1295"/>
                      </a:cubicBezTo>
                      <a:cubicBezTo>
                        <a:pt x="2167" y="1548"/>
                        <a:pt x="3630" y="2364"/>
                        <a:pt x="4671" y="3658"/>
                      </a:cubicBezTo>
                      <a:cubicBezTo>
                        <a:pt x="6668" y="6190"/>
                        <a:pt x="6781" y="8047"/>
                        <a:pt x="6781" y="8047"/>
                      </a:cubicBezTo>
                      <a:cubicBezTo>
                        <a:pt x="6890" y="8102"/>
                        <a:pt x="7011" y="8133"/>
                        <a:pt x="7128" y="8133"/>
                      </a:cubicBezTo>
                      <a:cubicBezTo>
                        <a:pt x="7192" y="8133"/>
                        <a:pt x="7256" y="8123"/>
                        <a:pt x="7315" y="8103"/>
                      </a:cubicBezTo>
                      <a:cubicBezTo>
                        <a:pt x="7540" y="8075"/>
                        <a:pt x="7765" y="7963"/>
                        <a:pt x="7934" y="7850"/>
                      </a:cubicBezTo>
                      <a:cubicBezTo>
                        <a:pt x="7934" y="7850"/>
                        <a:pt x="5796" y="142"/>
                        <a:pt x="67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4" name="Google Shape;844;p46"/>
                <p:cNvSpPr/>
                <p:nvPr/>
              </p:nvSpPr>
              <p:spPr>
                <a:xfrm>
                  <a:off x="7449800" y="2571750"/>
                  <a:ext cx="249000" cy="21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60" h="8722" extrusionOk="0">
                      <a:moveTo>
                        <a:pt x="9959" y="0"/>
                      </a:moveTo>
                      <a:lnTo>
                        <a:pt x="9931" y="28"/>
                      </a:lnTo>
                      <a:cubicBezTo>
                        <a:pt x="2082" y="225"/>
                        <a:pt x="169" y="7850"/>
                        <a:pt x="0" y="8637"/>
                      </a:cubicBezTo>
                      <a:lnTo>
                        <a:pt x="0" y="8722"/>
                      </a:lnTo>
                      <a:cubicBezTo>
                        <a:pt x="9931" y="7681"/>
                        <a:pt x="9959" y="1"/>
                        <a:pt x="995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5" name="Google Shape;845;p46"/>
                <p:cNvSpPr/>
                <p:nvPr/>
              </p:nvSpPr>
              <p:spPr>
                <a:xfrm>
                  <a:off x="7449800" y="2571750"/>
                  <a:ext cx="249000" cy="21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60" h="8722" extrusionOk="0">
                      <a:moveTo>
                        <a:pt x="9959" y="0"/>
                      </a:moveTo>
                      <a:lnTo>
                        <a:pt x="9931" y="28"/>
                      </a:lnTo>
                      <a:lnTo>
                        <a:pt x="0" y="8637"/>
                      </a:lnTo>
                      <a:lnTo>
                        <a:pt x="0" y="8722"/>
                      </a:lnTo>
                      <a:cubicBezTo>
                        <a:pt x="9931" y="7681"/>
                        <a:pt x="9959" y="1"/>
                        <a:pt x="995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6" name="Google Shape;846;p46"/>
                <p:cNvSpPr/>
                <p:nvPr/>
              </p:nvSpPr>
              <p:spPr>
                <a:xfrm>
                  <a:off x="7169875" y="2742900"/>
                  <a:ext cx="561275" cy="4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51" h="19695" extrusionOk="0">
                      <a:moveTo>
                        <a:pt x="7605" y="0"/>
                      </a:moveTo>
                      <a:cubicBezTo>
                        <a:pt x="7411" y="0"/>
                        <a:pt x="7220" y="7"/>
                        <a:pt x="7033" y="19"/>
                      </a:cubicBezTo>
                      <a:cubicBezTo>
                        <a:pt x="6414" y="75"/>
                        <a:pt x="5824" y="272"/>
                        <a:pt x="5289" y="582"/>
                      </a:cubicBezTo>
                      <a:cubicBezTo>
                        <a:pt x="2335" y="2354"/>
                        <a:pt x="338" y="5364"/>
                        <a:pt x="225" y="8825"/>
                      </a:cubicBezTo>
                      <a:cubicBezTo>
                        <a:pt x="0" y="14592"/>
                        <a:pt x="4980" y="19459"/>
                        <a:pt x="11366" y="19684"/>
                      </a:cubicBezTo>
                      <a:cubicBezTo>
                        <a:pt x="11537" y="19691"/>
                        <a:pt x="11707" y="19694"/>
                        <a:pt x="11876" y="19694"/>
                      </a:cubicBezTo>
                      <a:cubicBezTo>
                        <a:pt x="16642" y="19694"/>
                        <a:pt x="20766" y="17046"/>
                        <a:pt x="22450" y="13270"/>
                      </a:cubicBezTo>
                      <a:lnTo>
                        <a:pt x="22450" y="13270"/>
                      </a:lnTo>
                      <a:cubicBezTo>
                        <a:pt x="22450" y="13270"/>
                        <a:pt x="18793" y="17384"/>
                        <a:pt x="12806" y="17384"/>
                      </a:cubicBezTo>
                      <a:cubicBezTo>
                        <a:pt x="12492" y="17384"/>
                        <a:pt x="12171" y="17373"/>
                        <a:pt x="11844" y="17349"/>
                      </a:cubicBezTo>
                      <a:cubicBezTo>
                        <a:pt x="5289" y="16871"/>
                        <a:pt x="3038" y="9669"/>
                        <a:pt x="4895" y="6068"/>
                      </a:cubicBezTo>
                      <a:cubicBezTo>
                        <a:pt x="6378" y="3214"/>
                        <a:pt x="9495" y="2926"/>
                        <a:pt x="10689" y="2926"/>
                      </a:cubicBezTo>
                      <a:cubicBezTo>
                        <a:pt x="10990" y="2926"/>
                        <a:pt x="11169" y="2945"/>
                        <a:pt x="11169" y="2945"/>
                      </a:cubicBezTo>
                      <a:cubicBezTo>
                        <a:pt x="10466" y="1791"/>
                        <a:pt x="9537" y="807"/>
                        <a:pt x="8440" y="47"/>
                      </a:cubicBezTo>
                      <a:cubicBezTo>
                        <a:pt x="8160" y="14"/>
                        <a:pt x="7880" y="0"/>
                        <a:pt x="760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7" name="Google Shape;847;p46"/>
                <p:cNvSpPr/>
                <p:nvPr/>
              </p:nvSpPr>
              <p:spPr>
                <a:xfrm>
                  <a:off x="7557400" y="2773600"/>
                  <a:ext cx="173750" cy="21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0" h="8666" extrusionOk="0">
                      <a:moveTo>
                        <a:pt x="2279" y="1"/>
                      </a:moveTo>
                      <a:lnTo>
                        <a:pt x="0" y="2054"/>
                      </a:lnTo>
                      <a:cubicBezTo>
                        <a:pt x="2364" y="3602"/>
                        <a:pt x="4080" y="5965"/>
                        <a:pt x="4839" y="8666"/>
                      </a:cubicBezTo>
                      <a:lnTo>
                        <a:pt x="6949" y="7737"/>
                      </a:lnTo>
                      <a:cubicBezTo>
                        <a:pt x="6556" y="2814"/>
                        <a:pt x="2279" y="1"/>
                        <a:pt x="227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48" name="Google Shape;848;p46"/>
              <p:cNvGrpSpPr/>
              <p:nvPr/>
            </p:nvGrpSpPr>
            <p:grpSpPr>
              <a:xfrm>
                <a:off x="3984898" y="1804245"/>
                <a:ext cx="1968587" cy="2356808"/>
                <a:chOff x="3984898" y="1804245"/>
                <a:chExt cx="1968587" cy="2356808"/>
              </a:xfrm>
            </p:grpSpPr>
            <p:sp>
              <p:nvSpPr>
                <p:cNvPr id="849" name="Google Shape;849;p46"/>
                <p:cNvSpPr/>
                <p:nvPr/>
              </p:nvSpPr>
              <p:spPr>
                <a:xfrm>
                  <a:off x="4243539" y="3367608"/>
                  <a:ext cx="1323321" cy="613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47" h="12683" extrusionOk="0">
                      <a:moveTo>
                        <a:pt x="14728" y="0"/>
                      </a:moveTo>
                      <a:cubicBezTo>
                        <a:pt x="14169" y="0"/>
                        <a:pt x="13651" y="50"/>
                        <a:pt x="13195" y="164"/>
                      </a:cubicBezTo>
                      <a:cubicBezTo>
                        <a:pt x="9116" y="1148"/>
                        <a:pt x="113" y="10432"/>
                        <a:pt x="113" y="10432"/>
                      </a:cubicBezTo>
                      <a:cubicBezTo>
                        <a:pt x="1" y="11445"/>
                        <a:pt x="648" y="12177"/>
                        <a:pt x="1773" y="12683"/>
                      </a:cubicBezTo>
                      <a:cubicBezTo>
                        <a:pt x="1773" y="12683"/>
                        <a:pt x="9172" y="8238"/>
                        <a:pt x="13730" y="3905"/>
                      </a:cubicBezTo>
                      <a:cubicBezTo>
                        <a:pt x="13730" y="3905"/>
                        <a:pt x="19521" y="7041"/>
                        <a:pt x="23877" y="7041"/>
                      </a:cubicBezTo>
                      <a:cubicBezTo>
                        <a:pt x="24573" y="7041"/>
                        <a:pt x="25233" y="6961"/>
                        <a:pt x="25827" y="6775"/>
                      </a:cubicBezTo>
                      <a:cubicBezTo>
                        <a:pt x="26249" y="6634"/>
                        <a:pt x="27346" y="4327"/>
                        <a:pt x="26249" y="3174"/>
                      </a:cubicBezTo>
                      <a:cubicBezTo>
                        <a:pt x="26249" y="3174"/>
                        <a:pt x="19169" y="0"/>
                        <a:pt x="1472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0" name="Google Shape;850;p46"/>
                <p:cNvSpPr/>
                <p:nvPr/>
              </p:nvSpPr>
              <p:spPr>
                <a:xfrm>
                  <a:off x="3984898" y="3741851"/>
                  <a:ext cx="348553" cy="3293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03" h="6806" extrusionOk="0">
                      <a:moveTo>
                        <a:pt x="1492" y="1"/>
                      </a:moveTo>
                      <a:cubicBezTo>
                        <a:pt x="956" y="1"/>
                        <a:pt x="427" y="179"/>
                        <a:pt x="0" y="504"/>
                      </a:cubicBezTo>
                      <a:lnTo>
                        <a:pt x="5064" y="6806"/>
                      </a:lnTo>
                      <a:cubicBezTo>
                        <a:pt x="5064" y="6806"/>
                        <a:pt x="6387" y="5821"/>
                        <a:pt x="6752" y="5512"/>
                      </a:cubicBezTo>
                      <a:cubicBezTo>
                        <a:pt x="6949" y="5371"/>
                        <a:pt x="7118" y="5174"/>
                        <a:pt x="7203" y="4949"/>
                      </a:cubicBezTo>
                      <a:cubicBezTo>
                        <a:pt x="5515" y="3177"/>
                        <a:pt x="5515" y="2614"/>
                        <a:pt x="5515" y="2614"/>
                      </a:cubicBezTo>
                      <a:cubicBezTo>
                        <a:pt x="3742" y="2107"/>
                        <a:pt x="3264" y="448"/>
                        <a:pt x="2110" y="82"/>
                      </a:cubicBezTo>
                      <a:cubicBezTo>
                        <a:pt x="1907" y="27"/>
                        <a:pt x="1699" y="1"/>
                        <a:pt x="149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1" name="Google Shape;851;p46"/>
                <p:cNvSpPr/>
                <p:nvPr/>
              </p:nvSpPr>
              <p:spPr>
                <a:xfrm>
                  <a:off x="5199229" y="1804245"/>
                  <a:ext cx="715156" cy="757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79" h="15663" extrusionOk="0">
                      <a:moveTo>
                        <a:pt x="6885" y="1"/>
                      </a:moveTo>
                      <a:cubicBezTo>
                        <a:pt x="6795" y="1"/>
                        <a:pt x="6704" y="2"/>
                        <a:pt x="6612" y="6"/>
                      </a:cubicBezTo>
                      <a:cubicBezTo>
                        <a:pt x="3348" y="118"/>
                        <a:pt x="1913" y="1891"/>
                        <a:pt x="1435" y="3466"/>
                      </a:cubicBezTo>
                      <a:cubicBezTo>
                        <a:pt x="1182" y="4732"/>
                        <a:pt x="1098" y="5998"/>
                        <a:pt x="1126" y="7292"/>
                      </a:cubicBezTo>
                      <a:cubicBezTo>
                        <a:pt x="1126" y="7292"/>
                        <a:pt x="0" y="8446"/>
                        <a:pt x="507" y="9684"/>
                      </a:cubicBezTo>
                      <a:cubicBezTo>
                        <a:pt x="718" y="10153"/>
                        <a:pt x="1378" y="10192"/>
                        <a:pt x="1592" y="10192"/>
                      </a:cubicBezTo>
                      <a:cubicBezTo>
                        <a:pt x="1635" y="10192"/>
                        <a:pt x="1660" y="10190"/>
                        <a:pt x="1660" y="10190"/>
                      </a:cubicBezTo>
                      <a:lnTo>
                        <a:pt x="1660" y="10190"/>
                      </a:lnTo>
                      <a:cubicBezTo>
                        <a:pt x="1660" y="10190"/>
                        <a:pt x="507" y="11625"/>
                        <a:pt x="901" y="12694"/>
                      </a:cubicBezTo>
                      <a:cubicBezTo>
                        <a:pt x="1187" y="13419"/>
                        <a:pt x="1914" y="13536"/>
                        <a:pt x="2351" y="13536"/>
                      </a:cubicBezTo>
                      <a:cubicBezTo>
                        <a:pt x="2559" y="13536"/>
                        <a:pt x="2701" y="13510"/>
                        <a:pt x="2701" y="13510"/>
                      </a:cubicBezTo>
                      <a:cubicBezTo>
                        <a:pt x="2701" y="13510"/>
                        <a:pt x="2757" y="14916"/>
                        <a:pt x="3883" y="15367"/>
                      </a:cubicBezTo>
                      <a:cubicBezTo>
                        <a:pt x="4037" y="15430"/>
                        <a:pt x="4189" y="15457"/>
                        <a:pt x="4337" y="15457"/>
                      </a:cubicBezTo>
                      <a:cubicBezTo>
                        <a:pt x="5244" y="15457"/>
                        <a:pt x="5993" y="14438"/>
                        <a:pt x="5993" y="14438"/>
                      </a:cubicBezTo>
                      <a:cubicBezTo>
                        <a:pt x="6049" y="15029"/>
                        <a:pt x="6499" y="15535"/>
                        <a:pt x="7090" y="15648"/>
                      </a:cubicBezTo>
                      <a:cubicBezTo>
                        <a:pt x="7148" y="15658"/>
                        <a:pt x="7209" y="15662"/>
                        <a:pt x="7273" y="15662"/>
                      </a:cubicBezTo>
                      <a:cubicBezTo>
                        <a:pt x="8296" y="15662"/>
                        <a:pt x="10016" y="14466"/>
                        <a:pt x="10016" y="14466"/>
                      </a:cubicBezTo>
                      <a:lnTo>
                        <a:pt x="10016" y="14466"/>
                      </a:lnTo>
                      <a:cubicBezTo>
                        <a:pt x="10016" y="14466"/>
                        <a:pt x="9932" y="15282"/>
                        <a:pt x="11254" y="15367"/>
                      </a:cubicBezTo>
                      <a:cubicBezTo>
                        <a:pt x="11289" y="15369"/>
                        <a:pt x="11324" y="15370"/>
                        <a:pt x="11358" y="15370"/>
                      </a:cubicBezTo>
                      <a:cubicBezTo>
                        <a:pt x="12560" y="15370"/>
                        <a:pt x="12773" y="13960"/>
                        <a:pt x="12773" y="13960"/>
                      </a:cubicBezTo>
                      <a:cubicBezTo>
                        <a:pt x="12863" y="13980"/>
                        <a:pt x="12950" y="13990"/>
                        <a:pt x="13035" y="13990"/>
                      </a:cubicBezTo>
                      <a:cubicBezTo>
                        <a:pt x="14119" y="13990"/>
                        <a:pt x="14778" y="12414"/>
                        <a:pt x="14517" y="11709"/>
                      </a:cubicBezTo>
                      <a:cubicBezTo>
                        <a:pt x="14292" y="11034"/>
                        <a:pt x="13870" y="10471"/>
                        <a:pt x="13279" y="10106"/>
                      </a:cubicBezTo>
                      <a:lnTo>
                        <a:pt x="13279" y="10106"/>
                      </a:lnTo>
                      <a:cubicBezTo>
                        <a:pt x="13279" y="10106"/>
                        <a:pt x="13366" y="10134"/>
                        <a:pt x="13486" y="10134"/>
                      </a:cubicBezTo>
                      <a:cubicBezTo>
                        <a:pt x="13780" y="10134"/>
                        <a:pt x="14271" y="9963"/>
                        <a:pt x="14151" y="8783"/>
                      </a:cubicBezTo>
                      <a:cubicBezTo>
                        <a:pt x="14095" y="7827"/>
                        <a:pt x="13420" y="7039"/>
                        <a:pt x="12520" y="6842"/>
                      </a:cubicBezTo>
                      <a:cubicBezTo>
                        <a:pt x="12602" y="2805"/>
                        <a:pt x="10593" y="1"/>
                        <a:pt x="688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2" name="Google Shape;852;p46"/>
                <p:cNvSpPr/>
                <p:nvPr/>
              </p:nvSpPr>
              <p:spPr>
                <a:xfrm>
                  <a:off x="4954175" y="2501500"/>
                  <a:ext cx="437054" cy="953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04" h="19554" extrusionOk="0">
                      <a:moveTo>
                        <a:pt x="9003" y="1"/>
                      </a:moveTo>
                      <a:cubicBezTo>
                        <a:pt x="9003" y="1"/>
                        <a:pt x="6415" y="9594"/>
                        <a:pt x="0" y="18203"/>
                      </a:cubicBezTo>
                      <a:cubicBezTo>
                        <a:pt x="0" y="19188"/>
                        <a:pt x="873" y="19553"/>
                        <a:pt x="1632" y="19553"/>
                      </a:cubicBezTo>
                      <a:cubicBezTo>
                        <a:pt x="3545" y="17471"/>
                        <a:pt x="9003" y="8328"/>
                        <a:pt x="9003" y="8328"/>
                      </a:cubicBezTo>
                      <a:lnTo>
                        <a:pt x="900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3" name="Google Shape;853;p46"/>
                <p:cNvSpPr/>
                <p:nvPr/>
              </p:nvSpPr>
              <p:spPr>
                <a:xfrm>
                  <a:off x="5510950" y="2340975"/>
                  <a:ext cx="172946" cy="217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4" h="4283" extrusionOk="0">
                      <a:moveTo>
                        <a:pt x="2952" y="0"/>
                      </a:moveTo>
                      <a:cubicBezTo>
                        <a:pt x="2685" y="0"/>
                        <a:pt x="2370" y="93"/>
                        <a:pt x="2055" y="223"/>
                      </a:cubicBezTo>
                      <a:cubicBezTo>
                        <a:pt x="1548" y="420"/>
                        <a:pt x="1042" y="673"/>
                        <a:pt x="648" y="842"/>
                      </a:cubicBezTo>
                      <a:cubicBezTo>
                        <a:pt x="226" y="1011"/>
                        <a:pt x="1" y="1124"/>
                        <a:pt x="1" y="1124"/>
                      </a:cubicBezTo>
                      <a:lnTo>
                        <a:pt x="170" y="2080"/>
                      </a:lnTo>
                      <a:lnTo>
                        <a:pt x="339" y="3149"/>
                      </a:lnTo>
                      <a:lnTo>
                        <a:pt x="507" y="4078"/>
                      </a:lnTo>
                      <a:cubicBezTo>
                        <a:pt x="804" y="4211"/>
                        <a:pt x="1117" y="4282"/>
                        <a:pt x="1429" y="4282"/>
                      </a:cubicBezTo>
                      <a:cubicBezTo>
                        <a:pt x="1708" y="4282"/>
                        <a:pt x="1986" y="4225"/>
                        <a:pt x="2252" y="4106"/>
                      </a:cubicBezTo>
                      <a:cubicBezTo>
                        <a:pt x="2730" y="3937"/>
                        <a:pt x="3180" y="3684"/>
                        <a:pt x="3574" y="3374"/>
                      </a:cubicBezTo>
                      <a:lnTo>
                        <a:pt x="3574" y="3318"/>
                      </a:lnTo>
                      <a:lnTo>
                        <a:pt x="3546" y="2952"/>
                      </a:lnTo>
                      <a:lnTo>
                        <a:pt x="3349" y="561"/>
                      </a:lnTo>
                      <a:lnTo>
                        <a:pt x="3321" y="83"/>
                      </a:lnTo>
                      <a:cubicBezTo>
                        <a:pt x="3215" y="25"/>
                        <a:pt x="3090" y="0"/>
                        <a:pt x="29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4" name="Google Shape;854;p46"/>
                <p:cNvSpPr/>
                <p:nvPr/>
              </p:nvSpPr>
              <p:spPr>
                <a:xfrm>
                  <a:off x="5510357" y="2370836"/>
                  <a:ext cx="126685" cy="122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8" h="2533" extrusionOk="0">
                      <a:moveTo>
                        <a:pt x="2617" y="0"/>
                      </a:moveTo>
                      <a:lnTo>
                        <a:pt x="620" y="225"/>
                      </a:lnTo>
                      <a:cubicBezTo>
                        <a:pt x="254" y="366"/>
                        <a:pt x="1" y="507"/>
                        <a:pt x="1" y="507"/>
                      </a:cubicBezTo>
                      <a:lnTo>
                        <a:pt x="339" y="2532"/>
                      </a:lnTo>
                      <a:cubicBezTo>
                        <a:pt x="1689" y="2054"/>
                        <a:pt x="2617" y="0"/>
                        <a:pt x="26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5" name="Google Shape;855;p46"/>
                <p:cNvSpPr/>
                <p:nvPr/>
              </p:nvSpPr>
              <p:spPr>
                <a:xfrm>
                  <a:off x="5279555" y="2011448"/>
                  <a:ext cx="437058" cy="435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32" h="8999" extrusionOk="0">
                      <a:moveTo>
                        <a:pt x="6077" y="0"/>
                      </a:moveTo>
                      <a:lnTo>
                        <a:pt x="57" y="56"/>
                      </a:lnTo>
                      <a:cubicBezTo>
                        <a:pt x="57" y="56"/>
                        <a:pt x="57" y="169"/>
                        <a:pt x="57" y="309"/>
                      </a:cubicBezTo>
                      <a:cubicBezTo>
                        <a:pt x="28" y="675"/>
                        <a:pt x="0" y="1379"/>
                        <a:pt x="28" y="2223"/>
                      </a:cubicBezTo>
                      <a:lnTo>
                        <a:pt x="28" y="2419"/>
                      </a:lnTo>
                      <a:cubicBezTo>
                        <a:pt x="113" y="4783"/>
                        <a:pt x="563" y="8159"/>
                        <a:pt x="2589" y="8806"/>
                      </a:cubicBezTo>
                      <a:cubicBezTo>
                        <a:pt x="3023" y="8934"/>
                        <a:pt x="3475" y="8999"/>
                        <a:pt x="3925" y="8999"/>
                      </a:cubicBezTo>
                      <a:cubicBezTo>
                        <a:pt x="4262" y="8999"/>
                        <a:pt x="4598" y="8962"/>
                        <a:pt x="4924" y="8890"/>
                      </a:cubicBezTo>
                      <a:cubicBezTo>
                        <a:pt x="5627" y="8721"/>
                        <a:pt x="6302" y="8468"/>
                        <a:pt x="6921" y="8131"/>
                      </a:cubicBezTo>
                      <a:cubicBezTo>
                        <a:pt x="7343" y="7905"/>
                        <a:pt x="7737" y="7652"/>
                        <a:pt x="8131" y="7371"/>
                      </a:cubicBezTo>
                      <a:cubicBezTo>
                        <a:pt x="8384" y="7174"/>
                        <a:pt x="8609" y="7033"/>
                        <a:pt x="8750" y="6893"/>
                      </a:cubicBezTo>
                      <a:cubicBezTo>
                        <a:pt x="8919" y="6752"/>
                        <a:pt x="9003" y="6668"/>
                        <a:pt x="9003" y="6668"/>
                      </a:cubicBezTo>
                      <a:cubicBezTo>
                        <a:pt x="9003" y="6668"/>
                        <a:pt x="9031" y="6133"/>
                        <a:pt x="9031" y="5402"/>
                      </a:cubicBezTo>
                      <a:cubicBezTo>
                        <a:pt x="9031" y="4445"/>
                        <a:pt x="8947" y="3517"/>
                        <a:pt x="8778" y="2588"/>
                      </a:cubicBezTo>
                      <a:cubicBezTo>
                        <a:pt x="8553" y="1435"/>
                        <a:pt x="8103" y="366"/>
                        <a:pt x="734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6" name="Google Shape;856;p46"/>
                <p:cNvSpPr/>
                <p:nvPr/>
              </p:nvSpPr>
              <p:spPr>
                <a:xfrm>
                  <a:off x="5655298" y="2136292"/>
                  <a:ext cx="121169" cy="17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4" h="3525" extrusionOk="0">
                      <a:moveTo>
                        <a:pt x="1046" y="0"/>
                      </a:moveTo>
                      <a:cubicBezTo>
                        <a:pt x="447" y="0"/>
                        <a:pt x="0" y="740"/>
                        <a:pt x="0" y="740"/>
                      </a:cubicBezTo>
                      <a:lnTo>
                        <a:pt x="253" y="3525"/>
                      </a:lnTo>
                      <a:cubicBezTo>
                        <a:pt x="2082" y="3525"/>
                        <a:pt x="2504" y="937"/>
                        <a:pt x="1576" y="205"/>
                      </a:cubicBezTo>
                      <a:cubicBezTo>
                        <a:pt x="1391" y="58"/>
                        <a:pt x="1213" y="0"/>
                        <a:pt x="104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7" name="Google Shape;857;p46"/>
                <p:cNvSpPr/>
                <p:nvPr/>
              </p:nvSpPr>
              <p:spPr>
                <a:xfrm>
                  <a:off x="5282275" y="1988950"/>
                  <a:ext cx="422058" cy="217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22" h="4008" extrusionOk="0">
                      <a:moveTo>
                        <a:pt x="7287" y="0"/>
                      </a:moveTo>
                      <a:lnTo>
                        <a:pt x="1" y="56"/>
                      </a:lnTo>
                      <a:cubicBezTo>
                        <a:pt x="1" y="56"/>
                        <a:pt x="1" y="141"/>
                        <a:pt x="1" y="310"/>
                      </a:cubicBezTo>
                      <a:cubicBezTo>
                        <a:pt x="1" y="1069"/>
                        <a:pt x="1379" y="1857"/>
                        <a:pt x="6331" y="1913"/>
                      </a:cubicBezTo>
                      <a:cubicBezTo>
                        <a:pt x="6331" y="1913"/>
                        <a:pt x="6331" y="4007"/>
                        <a:pt x="7198" y="4007"/>
                      </a:cubicBezTo>
                      <a:cubicBezTo>
                        <a:pt x="7235" y="4007"/>
                        <a:pt x="7274" y="4003"/>
                        <a:pt x="7315" y="3995"/>
                      </a:cubicBezTo>
                      <a:cubicBezTo>
                        <a:pt x="7540" y="3939"/>
                        <a:pt x="7765" y="2617"/>
                        <a:pt x="8722" y="2588"/>
                      </a:cubicBezTo>
                      <a:cubicBezTo>
                        <a:pt x="8469" y="1407"/>
                        <a:pt x="8047" y="366"/>
                        <a:pt x="728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8" name="Google Shape;858;p46"/>
                <p:cNvSpPr/>
                <p:nvPr/>
              </p:nvSpPr>
              <p:spPr>
                <a:xfrm>
                  <a:off x="5565451" y="2011450"/>
                  <a:ext cx="158395" cy="490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4" h="10128" extrusionOk="0">
                      <a:moveTo>
                        <a:pt x="141" y="0"/>
                      </a:moveTo>
                      <a:cubicBezTo>
                        <a:pt x="57" y="84"/>
                        <a:pt x="28" y="197"/>
                        <a:pt x="0" y="281"/>
                      </a:cubicBezTo>
                      <a:cubicBezTo>
                        <a:pt x="0" y="281"/>
                        <a:pt x="591" y="3714"/>
                        <a:pt x="901" y="7033"/>
                      </a:cubicBezTo>
                      <a:cubicBezTo>
                        <a:pt x="957" y="7399"/>
                        <a:pt x="985" y="7765"/>
                        <a:pt x="1013" y="8131"/>
                      </a:cubicBezTo>
                      <a:cubicBezTo>
                        <a:pt x="1069" y="8975"/>
                        <a:pt x="1716" y="9931"/>
                        <a:pt x="2420" y="10128"/>
                      </a:cubicBezTo>
                      <a:lnTo>
                        <a:pt x="2195" y="7371"/>
                      </a:lnTo>
                      <a:cubicBezTo>
                        <a:pt x="2448" y="7202"/>
                        <a:pt x="2673" y="7033"/>
                        <a:pt x="2842" y="6893"/>
                      </a:cubicBezTo>
                      <a:cubicBezTo>
                        <a:pt x="2982" y="6724"/>
                        <a:pt x="3095" y="6668"/>
                        <a:pt x="3095" y="6668"/>
                      </a:cubicBezTo>
                      <a:cubicBezTo>
                        <a:pt x="3095" y="6668"/>
                        <a:pt x="3123" y="6133"/>
                        <a:pt x="3123" y="5402"/>
                      </a:cubicBezTo>
                      <a:cubicBezTo>
                        <a:pt x="3095" y="4445"/>
                        <a:pt x="3011" y="3517"/>
                        <a:pt x="2842" y="2588"/>
                      </a:cubicBezTo>
                      <a:cubicBezTo>
                        <a:pt x="2617" y="1435"/>
                        <a:pt x="2195" y="366"/>
                        <a:pt x="140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9" name="Google Shape;859;p46"/>
                <p:cNvSpPr/>
                <p:nvPr/>
              </p:nvSpPr>
              <p:spPr>
                <a:xfrm>
                  <a:off x="4435499" y="3527583"/>
                  <a:ext cx="1501638" cy="554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2" h="11459" extrusionOk="0">
                      <a:moveTo>
                        <a:pt x="18007" y="0"/>
                      </a:moveTo>
                      <a:cubicBezTo>
                        <a:pt x="16548" y="0"/>
                        <a:pt x="15239" y="49"/>
                        <a:pt x="14292" y="177"/>
                      </a:cubicBezTo>
                      <a:cubicBezTo>
                        <a:pt x="10129" y="740"/>
                        <a:pt x="226" y="9039"/>
                        <a:pt x="226" y="9039"/>
                      </a:cubicBezTo>
                      <a:cubicBezTo>
                        <a:pt x="1" y="10052"/>
                        <a:pt x="591" y="10812"/>
                        <a:pt x="1632" y="11459"/>
                      </a:cubicBezTo>
                      <a:cubicBezTo>
                        <a:pt x="1632" y="11459"/>
                        <a:pt x="9453" y="7801"/>
                        <a:pt x="14433" y="3947"/>
                      </a:cubicBezTo>
                      <a:cubicBezTo>
                        <a:pt x="14433" y="3947"/>
                        <a:pt x="22134" y="7898"/>
                        <a:pt x="26753" y="7898"/>
                      </a:cubicBezTo>
                      <a:cubicBezTo>
                        <a:pt x="27018" y="7898"/>
                        <a:pt x="27272" y="7885"/>
                        <a:pt x="27515" y="7858"/>
                      </a:cubicBezTo>
                      <a:cubicBezTo>
                        <a:pt x="31032" y="7436"/>
                        <a:pt x="30610" y="2034"/>
                        <a:pt x="29653" y="571"/>
                      </a:cubicBezTo>
                      <a:cubicBezTo>
                        <a:pt x="29653" y="571"/>
                        <a:pt x="22967" y="0"/>
                        <a:pt x="1800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0" name="Google Shape;860;p46"/>
                <p:cNvSpPr/>
                <p:nvPr/>
              </p:nvSpPr>
              <p:spPr>
                <a:xfrm>
                  <a:off x="4194569" y="3814677"/>
                  <a:ext cx="324019" cy="346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6" h="7158" extrusionOk="0">
                      <a:moveTo>
                        <a:pt x="1271" y="1"/>
                      </a:moveTo>
                      <a:cubicBezTo>
                        <a:pt x="821" y="1"/>
                        <a:pt x="375" y="122"/>
                        <a:pt x="0" y="377"/>
                      </a:cubicBezTo>
                      <a:lnTo>
                        <a:pt x="4361" y="7158"/>
                      </a:lnTo>
                      <a:cubicBezTo>
                        <a:pt x="4361" y="7158"/>
                        <a:pt x="5795" y="6314"/>
                        <a:pt x="6189" y="6060"/>
                      </a:cubicBezTo>
                      <a:cubicBezTo>
                        <a:pt x="6386" y="5920"/>
                        <a:pt x="6583" y="5751"/>
                        <a:pt x="6696" y="5526"/>
                      </a:cubicBezTo>
                      <a:cubicBezTo>
                        <a:pt x="5177" y="3556"/>
                        <a:pt x="5261" y="3022"/>
                        <a:pt x="5261" y="3022"/>
                      </a:cubicBezTo>
                      <a:cubicBezTo>
                        <a:pt x="3545" y="2347"/>
                        <a:pt x="3263" y="659"/>
                        <a:pt x="2138" y="152"/>
                      </a:cubicBezTo>
                      <a:cubicBezTo>
                        <a:pt x="1860" y="52"/>
                        <a:pt x="1565" y="1"/>
                        <a:pt x="127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1" name="Google Shape;861;p46"/>
                <p:cNvSpPr/>
                <p:nvPr/>
              </p:nvSpPr>
              <p:spPr>
                <a:xfrm>
                  <a:off x="5283625" y="2490550"/>
                  <a:ext cx="635796" cy="1134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39" h="23356" extrusionOk="0">
                      <a:moveTo>
                        <a:pt x="7850" y="0"/>
                      </a:moveTo>
                      <a:lnTo>
                        <a:pt x="4277" y="197"/>
                      </a:lnTo>
                      <a:lnTo>
                        <a:pt x="3517" y="225"/>
                      </a:lnTo>
                      <a:lnTo>
                        <a:pt x="2223" y="282"/>
                      </a:lnTo>
                      <a:cubicBezTo>
                        <a:pt x="2083" y="2617"/>
                        <a:pt x="1661" y="4896"/>
                        <a:pt x="929" y="7090"/>
                      </a:cubicBezTo>
                      <a:cubicBezTo>
                        <a:pt x="1" y="9650"/>
                        <a:pt x="1070" y="10156"/>
                        <a:pt x="1632" y="10775"/>
                      </a:cubicBezTo>
                      <a:lnTo>
                        <a:pt x="1689" y="10832"/>
                      </a:lnTo>
                      <a:cubicBezTo>
                        <a:pt x="1773" y="10944"/>
                        <a:pt x="1829" y="11029"/>
                        <a:pt x="1886" y="11141"/>
                      </a:cubicBezTo>
                      <a:lnTo>
                        <a:pt x="1942" y="11254"/>
                      </a:lnTo>
                      <a:cubicBezTo>
                        <a:pt x="1970" y="11338"/>
                        <a:pt x="1998" y="11451"/>
                        <a:pt x="2026" y="11563"/>
                      </a:cubicBezTo>
                      <a:cubicBezTo>
                        <a:pt x="2223" y="12435"/>
                        <a:pt x="2392" y="13279"/>
                        <a:pt x="2476" y="14180"/>
                      </a:cubicBezTo>
                      <a:cubicBezTo>
                        <a:pt x="2645" y="17105"/>
                        <a:pt x="2111" y="18793"/>
                        <a:pt x="1267" y="21325"/>
                      </a:cubicBezTo>
                      <a:cubicBezTo>
                        <a:pt x="4950" y="22644"/>
                        <a:pt x="7154" y="23355"/>
                        <a:pt x="9732" y="23355"/>
                      </a:cubicBezTo>
                      <a:cubicBezTo>
                        <a:pt x="10620" y="23355"/>
                        <a:pt x="11552" y="23271"/>
                        <a:pt x="12604" y="23098"/>
                      </a:cubicBezTo>
                      <a:cubicBezTo>
                        <a:pt x="12745" y="20678"/>
                        <a:pt x="13139" y="16486"/>
                        <a:pt x="13083" y="13954"/>
                      </a:cubicBezTo>
                      <a:cubicBezTo>
                        <a:pt x="12998" y="9819"/>
                        <a:pt x="12633" y="5683"/>
                        <a:pt x="12014" y="1604"/>
                      </a:cubicBezTo>
                      <a:lnTo>
                        <a:pt x="9960" y="816"/>
                      </a:lnTo>
                      <a:lnTo>
                        <a:pt x="7850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2" name="Google Shape;862;p46"/>
                <p:cNvSpPr/>
                <p:nvPr/>
              </p:nvSpPr>
              <p:spPr>
                <a:xfrm>
                  <a:off x="5364825" y="3016100"/>
                  <a:ext cx="297306" cy="7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90" h="1522" extrusionOk="0">
                      <a:moveTo>
                        <a:pt x="0" y="0"/>
                      </a:moveTo>
                      <a:lnTo>
                        <a:pt x="57" y="57"/>
                      </a:lnTo>
                      <a:cubicBezTo>
                        <a:pt x="141" y="169"/>
                        <a:pt x="197" y="254"/>
                        <a:pt x="254" y="366"/>
                      </a:cubicBezTo>
                      <a:lnTo>
                        <a:pt x="282" y="479"/>
                      </a:lnTo>
                      <a:cubicBezTo>
                        <a:pt x="1936" y="1157"/>
                        <a:pt x="3670" y="1521"/>
                        <a:pt x="5456" y="1521"/>
                      </a:cubicBezTo>
                      <a:cubicBezTo>
                        <a:pt x="5522" y="1521"/>
                        <a:pt x="5589" y="1521"/>
                        <a:pt x="5655" y="1520"/>
                      </a:cubicBezTo>
                      <a:lnTo>
                        <a:pt x="5993" y="1520"/>
                      </a:lnTo>
                      <a:cubicBezTo>
                        <a:pt x="6190" y="1520"/>
                        <a:pt x="6190" y="1238"/>
                        <a:pt x="5993" y="1238"/>
                      </a:cubicBezTo>
                      <a:cubicBezTo>
                        <a:pt x="5872" y="1242"/>
                        <a:pt x="5751" y="1243"/>
                        <a:pt x="5630" y="1243"/>
                      </a:cubicBezTo>
                      <a:cubicBezTo>
                        <a:pt x="3694" y="1243"/>
                        <a:pt x="1748" y="821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3" name="Google Shape;863;p46"/>
                <p:cNvSpPr/>
                <p:nvPr/>
              </p:nvSpPr>
              <p:spPr>
                <a:xfrm>
                  <a:off x="5489175" y="2489216"/>
                  <a:ext cx="275049" cy="193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4" h="3856" extrusionOk="0">
                      <a:moveTo>
                        <a:pt x="3574" y="0"/>
                      </a:moveTo>
                      <a:lnTo>
                        <a:pt x="1" y="197"/>
                      </a:lnTo>
                      <a:cubicBezTo>
                        <a:pt x="141" y="1548"/>
                        <a:pt x="113" y="3798"/>
                        <a:pt x="1829" y="3855"/>
                      </a:cubicBezTo>
                      <a:cubicBezTo>
                        <a:pt x="1855" y="3855"/>
                        <a:pt x="1880" y="3856"/>
                        <a:pt x="1905" y="3856"/>
                      </a:cubicBezTo>
                      <a:cubicBezTo>
                        <a:pt x="3889" y="3856"/>
                        <a:pt x="5239" y="1677"/>
                        <a:pt x="5684" y="816"/>
                      </a:cubicBezTo>
                      <a:lnTo>
                        <a:pt x="357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4" name="Google Shape;864;p46"/>
                <p:cNvSpPr/>
                <p:nvPr/>
              </p:nvSpPr>
              <p:spPr>
                <a:xfrm>
                  <a:off x="5137968" y="2572281"/>
                  <a:ext cx="815517" cy="9353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53" h="19329" extrusionOk="0">
                      <a:moveTo>
                        <a:pt x="15024" y="1"/>
                      </a:moveTo>
                      <a:cubicBezTo>
                        <a:pt x="11394" y="9257"/>
                        <a:pt x="8272" y="13167"/>
                        <a:pt x="8272" y="13167"/>
                      </a:cubicBezTo>
                      <a:cubicBezTo>
                        <a:pt x="8272" y="13167"/>
                        <a:pt x="2645" y="16459"/>
                        <a:pt x="0" y="17922"/>
                      </a:cubicBezTo>
                      <a:lnTo>
                        <a:pt x="1266" y="19329"/>
                      </a:lnTo>
                      <a:cubicBezTo>
                        <a:pt x="3995" y="19132"/>
                        <a:pt x="10157" y="16065"/>
                        <a:pt x="10157" y="16065"/>
                      </a:cubicBezTo>
                      <a:cubicBezTo>
                        <a:pt x="10157" y="16065"/>
                        <a:pt x="14714" y="11507"/>
                        <a:pt x="15783" y="6584"/>
                      </a:cubicBezTo>
                      <a:cubicBezTo>
                        <a:pt x="16852" y="1633"/>
                        <a:pt x="15024" y="1"/>
                        <a:pt x="1502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5" name="Google Shape;865;p46"/>
                <p:cNvSpPr/>
                <p:nvPr/>
              </p:nvSpPr>
              <p:spPr>
                <a:xfrm>
                  <a:off x="4581151" y="3435305"/>
                  <a:ext cx="939395" cy="158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13" h="3268" extrusionOk="0">
                      <a:moveTo>
                        <a:pt x="787" y="1"/>
                      </a:moveTo>
                      <a:cubicBezTo>
                        <a:pt x="392" y="1"/>
                        <a:pt x="83" y="274"/>
                        <a:pt x="29" y="650"/>
                      </a:cubicBezTo>
                      <a:cubicBezTo>
                        <a:pt x="1" y="1072"/>
                        <a:pt x="282" y="1437"/>
                        <a:pt x="704" y="1465"/>
                      </a:cubicBezTo>
                      <a:lnTo>
                        <a:pt x="18569" y="3266"/>
                      </a:lnTo>
                      <a:cubicBezTo>
                        <a:pt x="18587" y="3267"/>
                        <a:pt x="18605" y="3268"/>
                        <a:pt x="18623" y="3268"/>
                      </a:cubicBezTo>
                      <a:cubicBezTo>
                        <a:pt x="18996" y="3268"/>
                        <a:pt x="19331" y="2993"/>
                        <a:pt x="19385" y="2591"/>
                      </a:cubicBezTo>
                      <a:cubicBezTo>
                        <a:pt x="19413" y="2197"/>
                        <a:pt x="19132" y="1831"/>
                        <a:pt x="18710" y="1803"/>
                      </a:cubicBezTo>
                      <a:lnTo>
                        <a:pt x="845" y="2"/>
                      </a:lnTo>
                      <a:cubicBezTo>
                        <a:pt x="825" y="1"/>
                        <a:pt x="806" y="1"/>
                        <a:pt x="78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6" name="Google Shape;866;p46"/>
                <p:cNvSpPr/>
                <p:nvPr/>
              </p:nvSpPr>
              <p:spPr>
                <a:xfrm>
                  <a:off x="4616150" y="3111600"/>
                  <a:ext cx="765143" cy="469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12" h="9229" extrusionOk="0">
                      <a:moveTo>
                        <a:pt x="0" y="7710"/>
                      </a:moveTo>
                      <a:lnTo>
                        <a:pt x="14827" y="9144"/>
                      </a:lnTo>
                      <a:lnTo>
                        <a:pt x="14821" y="9134"/>
                      </a:lnTo>
                      <a:lnTo>
                        <a:pt x="14821" y="9134"/>
                      </a:lnTo>
                      <a:lnTo>
                        <a:pt x="0" y="7710"/>
                      </a:lnTo>
                      <a:close/>
                      <a:moveTo>
                        <a:pt x="10157" y="1"/>
                      </a:moveTo>
                      <a:lnTo>
                        <a:pt x="14821" y="9134"/>
                      </a:lnTo>
                      <a:lnTo>
                        <a:pt x="14821" y="9134"/>
                      </a:lnTo>
                      <a:lnTo>
                        <a:pt x="15811" y="9229"/>
                      </a:lnTo>
                      <a:lnTo>
                        <a:pt x="12126" y="761"/>
                      </a:lnTo>
                      <a:cubicBezTo>
                        <a:pt x="11957" y="395"/>
                        <a:pt x="11619" y="142"/>
                        <a:pt x="11226" y="114"/>
                      </a:cubicBezTo>
                      <a:lnTo>
                        <a:pt x="1015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7" name="Google Shape;867;p46"/>
                <p:cNvSpPr/>
                <p:nvPr/>
              </p:nvSpPr>
              <p:spPr>
                <a:xfrm>
                  <a:off x="4411982" y="3074175"/>
                  <a:ext cx="911813" cy="4935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3" h="10200" extrusionOk="0">
                      <a:moveTo>
                        <a:pt x="1403" y="1"/>
                      </a:moveTo>
                      <a:cubicBezTo>
                        <a:pt x="558" y="1"/>
                        <a:pt x="1" y="873"/>
                        <a:pt x="346" y="1670"/>
                      </a:cubicBezTo>
                      <a:lnTo>
                        <a:pt x="3187" y="8225"/>
                      </a:lnTo>
                      <a:cubicBezTo>
                        <a:pt x="3356" y="8619"/>
                        <a:pt x="3722" y="8872"/>
                        <a:pt x="4172" y="8928"/>
                      </a:cubicBezTo>
                      <a:lnTo>
                        <a:pt x="17254" y="10194"/>
                      </a:lnTo>
                      <a:cubicBezTo>
                        <a:pt x="17294" y="10198"/>
                        <a:pt x="17333" y="10200"/>
                        <a:pt x="17371" y="10200"/>
                      </a:cubicBezTo>
                      <a:cubicBezTo>
                        <a:pt x="18238" y="10200"/>
                        <a:pt x="18842" y="9316"/>
                        <a:pt x="18492" y="8535"/>
                      </a:cubicBezTo>
                      <a:lnTo>
                        <a:pt x="15622" y="1979"/>
                      </a:lnTo>
                      <a:cubicBezTo>
                        <a:pt x="15454" y="1557"/>
                        <a:pt x="15060" y="1304"/>
                        <a:pt x="14638" y="1276"/>
                      </a:cubicBezTo>
                      <a:lnTo>
                        <a:pt x="1556" y="10"/>
                      </a:lnTo>
                      <a:cubicBezTo>
                        <a:pt x="1504" y="4"/>
                        <a:pt x="1453" y="1"/>
                        <a:pt x="140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8" name="Google Shape;868;p46"/>
                <p:cNvSpPr/>
                <p:nvPr/>
              </p:nvSpPr>
              <p:spPr>
                <a:xfrm>
                  <a:off x="4790968" y="3270442"/>
                  <a:ext cx="116959" cy="98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7" h="2032" extrusionOk="0">
                      <a:moveTo>
                        <a:pt x="1078" y="0"/>
                      </a:moveTo>
                      <a:cubicBezTo>
                        <a:pt x="560" y="0"/>
                        <a:pt x="135" y="403"/>
                        <a:pt x="82" y="906"/>
                      </a:cubicBezTo>
                      <a:cubicBezTo>
                        <a:pt x="0" y="1557"/>
                        <a:pt x="522" y="2031"/>
                        <a:pt x="1083" y="2031"/>
                      </a:cubicBezTo>
                      <a:cubicBezTo>
                        <a:pt x="1298" y="2031"/>
                        <a:pt x="1519" y="1962"/>
                        <a:pt x="1714" y="1806"/>
                      </a:cubicBezTo>
                      <a:cubicBezTo>
                        <a:pt x="2417" y="1243"/>
                        <a:pt x="2079" y="90"/>
                        <a:pt x="1179" y="5"/>
                      </a:cubicBezTo>
                      <a:cubicBezTo>
                        <a:pt x="1145" y="2"/>
                        <a:pt x="1112" y="0"/>
                        <a:pt x="107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869" name="Google Shape;869;p46"/>
            <p:cNvSpPr/>
            <p:nvPr/>
          </p:nvSpPr>
          <p:spPr>
            <a:xfrm>
              <a:off x="5270875" y="1087050"/>
              <a:ext cx="162300" cy="162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46"/>
            <p:cNvSpPr/>
            <p:nvPr/>
          </p:nvSpPr>
          <p:spPr>
            <a:xfrm>
              <a:off x="4571996" y="2479803"/>
              <a:ext cx="183900" cy="1839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46"/>
            <p:cNvSpPr/>
            <p:nvPr/>
          </p:nvSpPr>
          <p:spPr>
            <a:xfrm rot="5400000">
              <a:off x="7702275" y="1604425"/>
              <a:ext cx="204900" cy="1776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46"/>
            <p:cNvSpPr/>
            <p:nvPr/>
          </p:nvSpPr>
          <p:spPr>
            <a:xfrm>
              <a:off x="4890675" y="1178550"/>
              <a:ext cx="269400" cy="269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6"/>
          <p:cNvSpPr/>
          <p:nvPr/>
        </p:nvSpPr>
        <p:spPr>
          <a:xfrm>
            <a:off x="2207700" y="1158100"/>
            <a:ext cx="4728600" cy="4728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6"/>
          <p:cNvSpPr txBox="1">
            <a:spLocks noGrp="1"/>
          </p:cNvSpPr>
          <p:nvPr>
            <p:ph type="title"/>
          </p:nvPr>
        </p:nvSpPr>
        <p:spPr>
          <a:xfrm>
            <a:off x="2872600" y="3282043"/>
            <a:ext cx="3398700" cy="8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>
                <a:solidFill>
                  <a:schemeClr val="lt2"/>
                </a:solidFill>
              </a:rPr>
              <a:t>ORIENTAÇÕES GERAIS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7"/>
          <p:cNvSpPr txBox="1">
            <a:spLocks noGrp="1"/>
          </p:cNvSpPr>
          <p:nvPr>
            <p:ph type="title"/>
          </p:nvPr>
        </p:nvSpPr>
        <p:spPr>
          <a:xfrm>
            <a:off x="882069" y="679346"/>
            <a:ext cx="75603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pt-BR" sz="2800"/>
              <a:t>ORIENTAÇÕES GERAIS</a:t>
            </a:r>
            <a:endParaRPr sz="2800"/>
          </a:p>
        </p:txBody>
      </p:sp>
      <p:sp>
        <p:nvSpPr>
          <p:cNvPr id="301" name="Google Shape;301;p27"/>
          <p:cNvSpPr txBox="1">
            <a:spLocks noGrp="1"/>
          </p:cNvSpPr>
          <p:nvPr>
            <p:ph type="body" idx="1"/>
          </p:nvPr>
        </p:nvSpPr>
        <p:spPr>
          <a:xfrm>
            <a:off x="788325" y="1485100"/>
            <a:ext cx="7594800" cy="29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</a:pPr>
            <a:endParaRPr sz="1400"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pt-BR" sz="1400" dirty="0"/>
              <a:t>Prazo de entrega: 27/04  às 23:55 para </a:t>
            </a:r>
            <a:r>
              <a:rPr lang="pt-BR" sz="1400" dirty="0" err="1"/>
              <a:t>email</a:t>
            </a:r>
            <a:r>
              <a:rPr lang="pt-BR" sz="1400" dirty="0"/>
              <a:t> docente: fabiana.freitas@unb.br</a:t>
            </a:r>
            <a:endParaRPr dirty="0"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pt-BR" sz="1400" dirty="0"/>
              <a:t>Entrega via aprender, documentos no </a:t>
            </a:r>
            <a:r>
              <a:rPr lang="pt-BR" sz="1400" b="1" dirty="0"/>
              <a:t>formato </a:t>
            </a:r>
            <a:r>
              <a:rPr lang="pt-BR" sz="1400" b="1" dirty="0" err="1"/>
              <a:t>pdf</a:t>
            </a:r>
            <a:r>
              <a:rPr lang="pt-BR" sz="1400" b="1" dirty="0"/>
              <a:t>.</a:t>
            </a: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</a:pPr>
            <a:endParaRPr sz="1400" b="1"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pt-BR" sz="1400" dirty="0"/>
              <a:t>Usar o modelo de formatação do arquivo que será disponibilizado. As referências deverão seguir o padrão da APA – o modelo disponibilizado já está no formato. </a:t>
            </a: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</a:pPr>
            <a:endParaRPr sz="1400"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pt-BR" sz="1400" dirty="0"/>
              <a:t>Apresentação dos grupos* na aula do dia 27/04, pode ser em qualquer formato:</a:t>
            </a:r>
            <a:br>
              <a:rPr lang="pt-BR" sz="1400" dirty="0"/>
            </a:br>
            <a:r>
              <a:rPr lang="pt-BR" sz="1400" dirty="0"/>
              <a:t> slides, apresentação do arquivo postado no aprender, etc. </a:t>
            </a:r>
            <a:endParaRPr sz="1400"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1400" dirty="0"/>
            </a:br>
            <a:r>
              <a:rPr lang="pt-BR" sz="1400" dirty="0"/>
              <a:t>* 2 representantes por grupo - apresentação de 8 a 10 minutos</a:t>
            </a:r>
            <a:endParaRPr sz="1400" dirty="0"/>
          </a:p>
        </p:txBody>
      </p:sp>
      <p:sp>
        <p:nvSpPr>
          <p:cNvPr id="302" name="Google Shape;302;p27"/>
          <p:cNvSpPr txBox="1"/>
          <p:nvPr/>
        </p:nvSpPr>
        <p:spPr>
          <a:xfrm>
            <a:off x="713225" y="4196876"/>
            <a:ext cx="53931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7"/>
          <p:cNvSpPr txBox="1">
            <a:spLocks noGrp="1"/>
          </p:cNvSpPr>
          <p:nvPr>
            <p:ph type="title"/>
          </p:nvPr>
        </p:nvSpPr>
        <p:spPr>
          <a:xfrm>
            <a:off x="882069" y="679346"/>
            <a:ext cx="75603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pt-BR" sz="2800" dirty="0"/>
              <a:t>Base para a construção dos itens</a:t>
            </a:r>
            <a:endParaRPr sz="2800" dirty="0"/>
          </a:p>
        </p:txBody>
      </p:sp>
      <p:sp>
        <p:nvSpPr>
          <p:cNvPr id="301" name="Google Shape;301;p27"/>
          <p:cNvSpPr txBox="1">
            <a:spLocks noGrp="1"/>
          </p:cNvSpPr>
          <p:nvPr>
            <p:ph type="body" idx="1"/>
          </p:nvPr>
        </p:nvSpPr>
        <p:spPr>
          <a:xfrm>
            <a:off x="788325" y="1485100"/>
            <a:ext cx="7594800" cy="29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400" b="1" dirty="0"/>
              <a:t>TEORIA MUITO BEM FUNDAMENTADA</a:t>
            </a:r>
          </a:p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pt-BR" sz="1400" b="1" dirty="0"/>
          </a:p>
          <a:p>
            <a:pPr marL="1077913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pt-BR" sz="1400" dirty="0"/>
              <a:t>Revisão de literatura (sistemática ou assistemática)</a:t>
            </a:r>
          </a:p>
          <a:p>
            <a:pPr marL="134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400" dirty="0"/>
              <a:t>Teórica ou focada em medidas (como autores e ciência compreende/explica o fenômeno, definições mais aceitas, publicações, citações, diferentes perspectivas...)</a:t>
            </a:r>
          </a:p>
          <a:p>
            <a:pPr marL="792163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pt-BR" sz="1400" b="1" dirty="0"/>
          </a:p>
          <a:p>
            <a:pPr marL="1077913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pt-BR" sz="1400" dirty="0"/>
              <a:t>Escolher a linha teórica (filtrar de acordo com sua necessidade)</a:t>
            </a:r>
          </a:p>
          <a:p>
            <a:pPr marL="792163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pt-BR" sz="1400" dirty="0"/>
          </a:p>
          <a:p>
            <a:pPr marL="1077913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pt-BR" sz="1400" dirty="0"/>
              <a:t>Levantar os elementos constitutivos daquela teoria</a:t>
            </a:r>
          </a:p>
          <a:p>
            <a:pPr marL="134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400" dirty="0"/>
              <a:t>O que é ? Do que trata? Como pode ser observado? </a:t>
            </a:r>
          </a:p>
          <a:p>
            <a:pPr marL="134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400" dirty="0"/>
              <a:t>O fenômeno que queremos estudar</a:t>
            </a:r>
            <a:endParaRPr sz="1400" dirty="0"/>
          </a:p>
        </p:txBody>
      </p:sp>
      <p:sp>
        <p:nvSpPr>
          <p:cNvPr id="302" name="Google Shape;302;p27"/>
          <p:cNvSpPr txBox="1"/>
          <p:nvPr/>
        </p:nvSpPr>
        <p:spPr>
          <a:xfrm>
            <a:off x="713225" y="4196876"/>
            <a:ext cx="53931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541000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7"/>
          <p:cNvSpPr txBox="1">
            <a:spLocks noGrp="1"/>
          </p:cNvSpPr>
          <p:nvPr>
            <p:ph type="title"/>
          </p:nvPr>
        </p:nvSpPr>
        <p:spPr>
          <a:xfrm>
            <a:off x="882069" y="679346"/>
            <a:ext cx="75603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pt-BR" sz="2800" dirty="0"/>
              <a:t>Base para a construção dos itens</a:t>
            </a:r>
          </a:p>
        </p:txBody>
      </p:sp>
      <p:sp>
        <p:nvSpPr>
          <p:cNvPr id="301" name="Google Shape;301;p27"/>
          <p:cNvSpPr txBox="1">
            <a:spLocks noGrp="1"/>
          </p:cNvSpPr>
          <p:nvPr>
            <p:ph type="body" idx="1"/>
          </p:nvPr>
        </p:nvSpPr>
        <p:spPr>
          <a:xfrm>
            <a:off x="788325" y="1485100"/>
            <a:ext cx="7594800" cy="29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pt-BR" sz="1600" b="1" dirty="0"/>
              <a:t>DEFINIÇÃO CONSTITUTIVA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pt-BR" sz="1600" b="1" dirty="0"/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pt-BR" sz="1600" b="1" dirty="0"/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pt-BR" sz="1600" b="1" dirty="0"/>
          </a:p>
          <a:p>
            <a:pPr marL="2286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pt-BR" sz="1600" b="1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pt-BR" sz="1600" b="1" dirty="0"/>
              <a:t>DEFINIÇÃO OPERACIONAL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pt-BR" sz="1600" b="1" dirty="0"/>
          </a:p>
        </p:txBody>
      </p:sp>
      <p:sp>
        <p:nvSpPr>
          <p:cNvPr id="302" name="Google Shape;302;p27"/>
          <p:cNvSpPr txBox="1"/>
          <p:nvPr/>
        </p:nvSpPr>
        <p:spPr>
          <a:xfrm>
            <a:off x="713225" y="4196876"/>
            <a:ext cx="53931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Google Shape;324;p30">
            <a:extLst>
              <a:ext uri="{FF2B5EF4-FFF2-40B4-BE49-F238E27FC236}">
                <a16:creationId xmlns:a16="http://schemas.microsoft.com/office/drawing/2014/main" id="{6E725E05-7087-0783-CB74-5001A463F8DA}"/>
              </a:ext>
            </a:extLst>
          </p:cNvPr>
          <p:cNvSpPr txBox="1"/>
          <p:nvPr/>
        </p:nvSpPr>
        <p:spPr>
          <a:xfrm>
            <a:off x="2779780" y="1901462"/>
            <a:ext cx="54024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 dirty="0">
                <a:solidFill>
                  <a:srgbClr val="D22275"/>
                </a:solidFill>
                <a:latin typeface="Lato"/>
                <a:ea typeface="Lato"/>
                <a:cs typeface="Lato"/>
                <a:sym typeface="Lato"/>
              </a:rPr>
              <a:t>O que é ou como se define o fenômeno (construto) de interesse. Como autores definem (compreendem/explicam) aquele construto. </a:t>
            </a:r>
          </a:p>
        </p:txBody>
      </p:sp>
      <p:sp>
        <p:nvSpPr>
          <p:cNvPr id="3" name="Google Shape;332;p31">
            <a:extLst>
              <a:ext uri="{FF2B5EF4-FFF2-40B4-BE49-F238E27FC236}">
                <a16:creationId xmlns:a16="http://schemas.microsoft.com/office/drawing/2014/main" id="{7873B4F2-B9DB-37CE-60BD-C71282A57AAE}"/>
              </a:ext>
            </a:extLst>
          </p:cNvPr>
          <p:cNvSpPr txBox="1"/>
          <p:nvPr/>
        </p:nvSpPr>
        <p:spPr>
          <a:xfrm>
            <a:off x="2779780" y="3185980"/>
            <a:ext cx="5402400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 dirty="0">
                <a:solidFill>
                  <a:srgbClr val="D22275"/>
                </a:solidFill>
                <a:latin typeface="Lato"/>
                <a:ea typeface="Lato"/>
                <a:cs typeface="Lato"/>
                <a:sym typeface="Lato"/>
              </a:rPr>
              <a:t>Quando o construto é definido, não mais em termos teóricos, mas em termos de operações concretas, isto é, como o fenômeno se manifesta. Quais os comportamentos típicos (observados) sobre aquele construto que definimos.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22275"/>
                </a:solidFill>
                <a:latin typeface="Lato"/>
                <a:ea typeface="Lato"/>
                <a:cs typeface="Lato"/>
                <a:sym typeface="Lato"/>
              </a:rPr>
              <a:t>Como ele aparece na vida real.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574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8"/>
          <p:cNvSpPr/>
          <p:nvPr/>
        </p:nvSpPr>
        <p:spPr>
          <a:xfrm>
            <a:off x="2582275" y="1159425"/>
            <a:ext cx="3979500" cy="397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8"/>
          <p:cNvSpPr txBox="1">
            <a:spLocks noGrp="1"/>
          </p:cNvSpPr>
          <p:nvPr>
            <p:ph type="title"/>
          </p:nvPr>
        </p:nvSpPr>
        <p:spPr>
          <a:xfrm>
            <a:off x="2930700" y="2313923"/>
            <a:ext cx="3282600" cy="8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>
                <a:solidFill>
                  <a:schemeClr val="lt2"/>
                </a:solidFill>
              </a:rPr>
              <a:t>Modelo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09" name="Google Shape;309;p28"/>
          <p:cNvSpPr txBox="1">
            <a:spLocks noGrp="1"/>
          </p:cNvSpPr>
          <p:nvPr>
            <p:ph type="subTitle" idx="1"/>
          </p:nvPr>
        </p:nvSpPr>
        <p:spPr>
          <a:xfrm>
            <a:off x="2930700" y="3534477"/>
            <a:ext cx="3282600" cy="8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pt-BR">
                <a:solidFill>
                  <a:schemeClr val="lt1"/>
                </a:solidFill>
              </a:rPr>
              <a:t>Autoritarismo de Direita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9"/>
          <p:cNvSpPr txBox="1">
            <a:spLocks noGrp="1"/>
          </p:cNvSpPr>
          <p:nvPr>
            <p:ph type="title"/>
          </p:nvPr>
        </p:nvSpPr>
        <p:spPr>
          <a:xfrm>
            <a:off x="817371" y="754827"/>
            <a:ext cx="75603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pt-BR" sz="1800"/>
              <a:t>1 - Definir a teoria que vai embasar a construção do seu instrumento, desenvolvendo uma definição Constitutiva e uma definição Operacional </a:t>
            </a:r>
            <a:endParaRPr sz="1800"/>
          </a:p>
        </p:txBody>
      </p:sp>
      <p:sp>
        <p:nvSpPr>
          <p:cNvPr id="315" name="Google Shape;315;p29"/>
          <p:cNvSpPr txBox="1">
            <a:spLocks noGrp="1"/>
          </p:cNvSpPr>
          <p:nvPr>
            <p:ph type="body" idx="1"/>
          </p:nvPr>
        </p:nvSpPr>
        <p:spPr>
          <a:xfrm>
            <a:off x="788325" y="1485100"/>
            <a:ext cx="7594800" cy="29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600" b="1"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600" b="1"/>
              <a:t>Teoria:</a:t>
            </a:r>
            <a:r>
              <a:rPr lang="pt-BR" sz="1600"/>
              <a:t> Teoria do Autoritarismo de Extrema-Direita</a:t>
            </a:r>
            <a:endParaRPr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pt-BR" sz="1600"/>
            </a:br>
            <a:r>
              <a:rPr lang="pt-BR" sz="1600" b="1"/>
              <a:t>Construto de interesse:</a:t>
            </a:r>
            <a:r>
              <a:rPr lang="pt-BR" sz="1600"/>
              <a:t> Autoritarismo de Direita</a:t>
            </a:r>
            <a:endParaRPr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pt-BR" sz="1400"/>
            </a:br>
            <a:endParaRPr sz="1400"/>
          </a:p>
        </p:txBody>
      </p:sp>
      <p:sp>
        <p:nvSpPr>
          <p:cNvPr id="316" name="Google Shape;316;p29"/>
          <p:cNvSpPr txBox="1"/>
          <p:nvPr/>
        </p:nvSpPr>
        <p:spPr>
          <a:xfrm>
            <a:off x="713225" y="4196876"/>
            <a:ext cx="53931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7" name="Google Shape;317;p29" descr="Desenho de personagem de desenho animado&#10;&#10;Descrição gerada automaticamente com confiança mé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54320" y="2502976"/>
            <a:ext cx="2857500" cy="199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"/>
          <p:cNvSpPr txBox="1">
            <a:spLocks noGrp="1"/>
          </p:cNvSpPr>
          <p:nvPr>
            <p:ph type="title"/>
          </p:nvPr>
        </p:nvSpPr>
        <p:spPr>
          <a:xfrm>
            <a:off x="601082" y="430342"/>
            <a:ext cx="75603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pt-BR" sz="1800" dirty="0"/>
              <a:t>1 - Definir a teoria que vai embasar a construção do seu instrumento, desenvolvendo uma definição Constitutiva e uma definição Operacional </a:t>
            </a:r>
          </a:p>
        </p:txBody>
      </p:sp>
      <p:sp>
        <p:nvSpPr>
          <p:cNvPr id="323" name="Google Shape;323;p30"/>
          <p:cNvSpPr txBox="1">
            <a:spLocks noGrp="1"/>
          </p:cNvSpPr>
          <p:nvPr>
            <p:ph type="body" idx="1"/>
          </p:nvPr>
        </p:nvSpPr>
        <p:spPr>
          <a:xfrm>
            <a:off x="774600" y="1209458"/>
            <a:ext cx="7594800" cy="3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Aft>
                <a:spcPts val="0"/>
              </a:spcAft>
              <a:buSzPts val="1400"/>
              <a:buNone/>
            </a:pPr>
            <a:r>
              <a:rPr lang="pt-BR" sz="1400" dirty="0"/>
              <a:t>Para a Teoria do Autoritarismo de Extrema-Direita, o autoritarismo de direita pode ser caracterizado como um dispositivo definido pela </a:t>
            </a:r>
            <a:r>
              <a:rPr lang="pt-BR" sz="1400" u="sng" dirty="0"/>
              <a:t>submissão a figuras de autoridade</a:t>
            </a:r>
            <a:r>
              <a:rPr lang="pt-BR" sz="1400" dirty="0"/>
              <a:t>. Segundo bases teóricas mais recentes, </a:t>
            </a:r>
            <a:r>
              <a:rPr lang="pt-BR" sz="1400" u="sng" dirty="0"/>
              <a:t>a variável é composta por três grupos de atitudes sociais independentes que expressam o valor ou objetivo motivacional da segurança pública</a:t>
            </a:r>
            <a:r>
              <a:rPr lang="pt-BR" sz="1400" dirty="0"/>
              <a:t>. Sendo assim, entende-se que cada uma das </a:t>
            </a:r>
            <a:r>
              <a:rPr lang="pt-BR" sz="1400" u="sng" dirty="0"/>
              <a:t>dimensões que compõem o construto é compreendida em termos de atitudes sociais com base motivacional que apoiam uma maneira específica de atingir a segurança pública</a:t>
            </a:r>
            <a:r>
              <a:rPr lang="pt-BR" sz="1400" dirty="0"/>
              <a:t> (</a:t>
            </a:r>
            <a:r>
              <a:rPr lang="pt-BR" sz="1400" dirty="0" err="1"/>
              <a:t>Duckitt</a:t>
            </a:r>
            <a:r>
              <a:rPr lang="pt-BR" sz="1400" dirty="0"/>
              <a:t> et al., 2010). Seus três fatores são: </a:t>
            </a:r>
            <a:r>
              <a:rPr lang="pt-BR" sz="1400" b="1" dirty="0"/>
              <a:t>Conservadorismo</a:t>
            </a:r>
            <a:r>
              <a:rPr lang="pt-BR" sz="1400" dirty="0"/>
              <a:t> -  tendência a favorecer autoridades institucionais ou grupais de forma submissa e acrítica; </a:t>
            </a:r>
            <a:r>
              <a:rPr lang="pt-BR" sz="1400" b="1" dirty="0"/>
              <a:t>Autoritarismo</a:t>
            </a:r>
            <a:r>
              <a:rPr lang="pt-BR" sz="1400" dirty="0"/>
              <a:t> - tendência a apoiar o uso de métodos coercitivos de controle social; e o </a:t>
            </a:r>
            <a:r>
              <a:rPr lang="pt-BR" sz="1400" b="1" dirty="0"/>
              <a:t>Tradicionalismo</a:t>
            </a:r>
            <a:r>
              <a:rPr lang="pt-BR" sz="1400" dirty="0"/>
              <a:t> - tido como a adesão e apoio a valores morais tradicionais (Vilanova et al., 2018).</a:t>
            </a:r>
            <a:endParaRPr dirty="0"/>
          </a:p>
          <a:p>
            <a:pPr marL="0" lvl="0" indent="0" algn="just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sz="1400" dirty="0"/>
          </a:p>
          <a:p>
            <a:pPr marL="0" lvl="0" indent="0" algn="just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sz="1400" dirty="0"/>
          </a:p>
          <a:p>
            <a:pPr marL="0" lvl="0" indent="0" algn="just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sz="1400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aily Activities for Online Lessons by Slidesgo">
  <a:themeElements>
    <a:clrScheme name="Simple Light">
      <a:dk1>
        <a:srgbClr val="434343"/>
      </a:dk1>
      <a:lt1>
        <a:srgbClr val="FFFFFF"/>
      </a:lt1>
      <a:dk2>
        <a:srgbClr val="FAB32E"/>
      </a:dk2>
      <a:lt2>
        <a:srgbClr val="FFFFFF"/>
      </a:lt2>
      <a:accent1>
        <a:srgbClr val="E562A0"/>
      </a:accent1>
      <a:accent2>
        <a:srgbClr val="EEBDD6"/>
      </a:accent2>
      <a:accent3>
        <a:srgbClr val="5ABEC0"/>
      </a:accent3>
      <a:accent4>
        <a:srgbClr val="BBE2E2"/>
      </a:accent4>
      <a:accent5>
        <a:srgbClr val="885BA2"/>
      </a:accent5>
      <a:accent6>
        <a:srgbClr val="C0B0CC"/>
      </a:accent6>
      <a:hlink>
        <a:srgbClr val="885BA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90A6A1113F5484F99D57002D5CE65C3" ma:contentTypeVersion="3" ma:contentTypeDescription="Crie um novo documento." ma:contentTypeScope="" ma:versionID="52c144b52e9a1d14a83658cb23d279e2">
  <xsd:schema xmlns:xsd="http://www.w3.org/2001/XMLSchema" xmlns:xs="http://www.w3.org/2001/XMLSchema" xmlns:p="http://schemas.microsoft.com/office/2006/metadata/properties" xmlns:ns2="87fe6836-8205-4d39-94e4-06cedd6bca4d" targetNamespace="http://schemas.microsoft.com/office/2006/metadata/properties" ma:root="true" ma:fieldsID="818a12cf44ac40bab7fac868ac8a3766" ns2:_="">
    <xsd:import namespace="87fe6836-8205-4d39-94e4-06cedd6bca4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fe6836-8205-4d39-94e4-06cedd6bca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E5D0FB-4D2F-48EC-A31F-5C8F5C4AE32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BFAE635-0A02-4637-A3AB-F332A580C9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D1C33F-9522-432E-BED1-1812BD7C29CB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1900</Words>
  <Application>Microsoft Office PowerPoint</Application>
  <PresentationFormat>On-screen Show (16:9)</PresentationFormat>
  <Paragraphs>151</Paragraphs>
  <Slides>25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Simple Light</vt:lpstr>
      <vt:lpstr>Daily Activities for Online Lessons by Slidesgo</vt:lpstr>
      <vt:lpstr>Oficina de elaboração de itens</vt:lpstr>
      <vt:lpstr>Divisão dos grupos</vt:lpstr>
      <vt:lpstr>ORIENTAÇÕES GERAIS</vt:lpstr>
      <vt:lpstr>ORIENTAÇÕES GERAIS</vt:lpstr>
      <vt:lpstr>Base para a construção dos itens</vt:lpstr>
      <vt:lpstr>Base para a construção dos itens</vt:lpstr>
      <vt:lpstr>Modelo</vt:lpstr>
      <vt:lpstr>1 - Definir a teoria que vai embasar a construção do seu instrumento, desenvolvendo uma definição Constitutiva e uma definição Operacional </vt:lpstr>
      <vt:lpstr>1 - Definir a teoria que vai embasar a construção do seu instrumento, desenvolvendo uma definição Constitutiva e uma definição Operacional </vt:lpstr>
      <vt:lpstr>1 - Definir a teoria que vai embasar a construção do seu instrumento, desenvolvendo uma definição Constitutiva e uma definição Operacional </vt:lpstr>
      <vt:lpstr>2- Definir as dimensões teóricas do construto </vt:lpstr>
      <vt:lpstr>2- Definir as dimensões teóricas do construto </vt:lpstr>
      <vt:lpstr>Sistema psicológico</vt:lpstr>
      <vt:lpstr>Dimensionalidade do Atributo</vt:lpstr>
      <vt:lpstr>3- Definir a escala de resposta aos itens</vt:lpstr>
      <vt:lpstr>Escala Likert</vt:lpstr>
      <vt:lpstr>4 - Escrever as instruções de aplicação do seu instrumento psicológico</vt:lpstr>
      <vt:lpstr> ELABORAÇÃO DOS ITENS</vt:lpstr>
      <vt:lpstr>Boas práticas na construção dos itens </vt:lpstr>
      <vt:lpstr>Variáveis Demográficas</vt:lpstr>
      <vt:lpstr>Evite !  </vt:lpstr>
      <vt:lpstr>Itens invertidos</vt:lpstr>
      <vt:lpstr>PowerPoint Presentation</vt:lpstr>
      <vt:lpstr>6- Referências Bibliográficas</vt:lpstr>
      <vt:lpstr>Agora escolham seus constructos!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Oficina de elaboração de itens</dc:title>
  <cp:lastModifiedBy>Latife Nemetala</cp:lastModifiedBy>
  <cp:revision>3</cp:revision>
  <dcterms:modified xsi:type="dcterms:W3CDTF">2023-10-19T17:29:03Z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0x010100190A6A1113F5484F99D57002D5CE65C3</vt:lpwstr>
  </property>
</Properties>
</file>