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a39e9b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a39e9b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17c53f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17c53f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17c5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17c5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17c53f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17c53f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26734b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26734b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26734b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26734b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26734ba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26734b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26734ba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26734ba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26734b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26734b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26734ba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26734b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6734b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6734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26734b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26734b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26734b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26734b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26734b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26734b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26734b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26734b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26734b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26734b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26734b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26734b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26734b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26734b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26734bae_1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26734bae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 com Cucumber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Para automação de testes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Gherkin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Funcionalidade - Cenário - Esquema do Cenário</a:t>
            </a:r>
            <a:endParaRPr sz="3000"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Dado - Quando - Então - E  - Mas </a:t>
            </a:r>
            <a:endParaRPr sz="3000"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Contexto - Exemplos</a:t>
            </a:r>
            <a:endParaRPr sz="30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00" y="7130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Automatizado </a:t>
            </a:r>
            <a:r>
              <a:rPr lang="pt-BR"/>
              <a:t>sem Cucumber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40699" l="29736" r="39345" t="37015"/>
          <a:stretch/>
        </p:blipFill>
        <p:spPr>
          <a:xfrm>
            <a:off x="475664" y="1580650"/>
            <a:ext cx="8192674" cy="314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Automatizado com Cucumber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51196" l="29611" r="39784" t="29661"/>
          <a:stretch/>
        </p:blipFill>
        <p:spPr>
          <a:xfrm>
            <a:off x="898476" y="1685566"/>
            <a:ext cx="7171199" cy="23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Automatizado com Cucumber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22442" l="29354" r="35590" t="23401"/>
          <a:stretch/>
        </p:blipFill>
        <p:spPr>
          <a:xfrm>
            <a:off x="2398325" y="1434825"/>
            <a:ext cx="4347350" cy="35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dados nos Steps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22761" l="5116" r="58748" t="45868"/>
          <a:stretch/>
        </p:blipFill>
        <p:spPr>
          <a:xfrm>
            <a:off x="1168650" y="1580750"/>
            <a:ext cx="6806699" cy="31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Esquemas: Reutilização de passos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24446" l="5116" r="36273" t="41145"/>
          <a:stretch/>
        </p:blipFill>
        <p:spPr>
          <a:xfrm>
            <a:off x="610488" y="1714525"/>
            <a:ext cx="8044623" cy="25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Contexto: evitar repetição de passos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27143" l="4762" r="42204" t="30352"/>
          <a:stretch/>
        </p:blipFill>
        <p:spPr>
          <a:xfrm>
            <a:off x="807002" y="1650850"/>
            <a:ext cx="7530000" cy="3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Automação com BDD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Classes Runner:</a:t>
            </a:r>
            <a:r>
              <a:rPr lang="pt-BR" sz="2400"/>
              <a:t> Classe que executa o teste BDD;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400"/>
              <a:t>Arquivos de feature:</a:t>
            </a:r>
            <a:r>
              <a:rPr lang="pt-BR" sz="2400"/>
              <a:t> Arquivo com o BDD que descreve as regras de </a:t>
            </a:r>
            <a:r>
              <a:rPr lang="pt-BR" sz="2400"/>
              <a:t>negócio;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/>
              <a:t>Classes Step: </a:t>
            </a:r>
            <a:r>
              <a:rPr lang="pt-BR" sz="2400"/>
              <a:t>Classes que implementam cada passo (step) do BDD;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Automação com BDD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Classes Pages:</a:t>
            </a:r>
            <a:r>
              <a:rPr lang="pt-BR" sz="2400"/>
              <a:t> Classes com os métodos que implementam as regras de negócio interagindo com o sistema;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/>
              <a:t>Classes ElementMap:</a:t>
            </a:r>
            <a:r>
              <a:rPr lang="pt-BR" sz="2400"/>
              <a:t> Classe opcional que mapeia cada elemento da tela do sistema para fins de reutilização (é utilizado pela classes pages);</a:t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um teste com Cucumber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14416" l="17807" r="7870" t="23200"/>
          <a:stretch/>
        </p:blipFill>
        <p:spPr>
          <a:xfrm>
            <a:off x="888250" y="1483525"/>
            <a:ext cx="7367477" cy="3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BDD:</a:t>
            </a:r>
            <a:r>
              <a:rPr lang="pt-BR"/>
              <a:t> Behavior Driven Development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Técnica de </a:t>
            </a:r>
            <a:r>
              <a:rPr lang="pt-BR" sz="2400" u="sng"/>
              <a:t>desenvolvimento</a:t>
            </a:r>
            <a:r>
              <a:rPr lang="pt-BR" sz="2400"/>
              <a:t> ágil para obter uma compreensão mais clara dos comportamentos desejados no software.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C</a:t>
            </a:r>
            <a:r>
              <a:rPr lang="pt-BR" sz="2400"/>
              <a:t>riado a partir da insatisfação do TDD, pela necessidade de deixar as </a:t>
            </a:r>
            <a:r>
              <a:rPr lang="pt-BR" sz="2400" u="sng"/>
              <a:t>Regras de negócio mais claras</a:t>
            </a:r>
            <a:r>
              <a:rPr lang="pt-BR" sz="2400"/>
              <a:t> para todo o time.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72960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https://cucumber.io/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https://dannorth.net/introducing-bdd/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https://www.concrete.com.br/2014/12/16/introducao-bdd-e-cucumber/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400"/>
              <a:t>06/01/2020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0000"/>
                </a:solidFill>
              </a:rPr>
              <a:t>TDD </a:t>
            </a:r>
            <a:r>
              <a:rPr lang="pt-BR"/>
              <a:t>X</a:t>
            </a:r>
            <a:r>
              <a:rPr lang="pt-BR">
                <a:solidFill>
                  <a:srgbClr val="000000"/>
                </a:solidFill>
              </a:rPr>
              <a:t> BDD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Desenvolvimento ocorre em ciclos curtos de repetições: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Escrever o teste que valide a funcionalidade que desejo </a:t>
            </a:r>
            <a:r>
              <a:rPr lang="pt-BR" sz="2400"/>
              <a:t>construir;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Implementar a funcionalidade;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A funcionalidade deve passar pelo teste criad</a:t>
            </a:r>
            <a:r>
              <a:rPr lang="pt-BR" sz="2400"/>
              <a:t>o.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755475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D</a:t>
            </a:r>
            <a:r>
              <a:rPr lang="pt-BR" sz="2400"/>
              <a:t>urante a </a:t>
            </a:r>
            <a:r>
              <a:rPr lang="pt-BR" sz="2400" u="sng"/>
              <a:t>definição </a:t>
            </a:r>
            <a:r>
              <a:rPr lang="pt-BR" sz="2400" u="sng"/>
              <a:t>e refinamento</a:t>
            </a:r>
            <a:r>
              <a:rPr lang="pt-BR" sz="2400"/>
              <a:t> das histórias escreva utilizando as palavras padrão (Dado, Quando e Então);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O que foi escrito será usado como guia na fase de </a:t>
            </a:r>
            <a:r>
              <a:rPr lang="pt-BR" sz="2400" u="sng"/>
              <a:t>desenvolvimento </a:t>
            </a:r>
            <a:r>
              <a:rPr lang="pt-BR" sz="2400"/>
              <a:t>e </a:t>
            </a:r>
            <a:r>
              <a:rPr lang="pt-BR" sz="2400" u="sng"/>
              <a:t>teste</a:t>
            </a:r>
            <a:r>
              <a:rPr lang="pt-BR" sz="2400"/>
              <a:t>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400"/>
              <a:t>Obs.: </a:t>
            </a:r>
            <a:r>
              <a:rPr lang="pt-BR" sz="2400"/>
              <a:t>Todos os membros da equipe podem e devem participar da escrita!</a:t>
            </a:r>
            <a:endParaRPr sz="2400"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TDD X </a:t>
            </a:r>
            <a:r>
              <a:rPr lang="pt-BR">
                <a:solidFill>
                  <a:srgbClr val="FF0000"/>
                </a:solidFill>
              </a:rPr>
              <a:t>BDD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Vantagem do BDD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Escrever histórias que integram </a:t>
            </a:r>
            <a:r>
              <a:rPr lang="pt-BR" sz="2400" u="sng"/>
              <a:t>regras de negócios</a:t>
            </a:r>
            <a:r>
              <a:rPr lang="pt-BR" sz="2400"/>
              <a:t> com a linguagem de programação;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Possibilitar que as funcionalidades do sistema sejam descritas em linguagem natura</a:t>
            </a:r>
            <a:r>
              <a:rPr lang="pt-BR" sz="2400"/>
              <a:t>l</a:t>
            </a:r>
            <a:r>
              <a:rPr lang="pt-BR" sz="2400"/>
              <a:t>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Comunicação entre equipes;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Documentação dinâmica e sem esforço adicional.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r>
              <a:rPr lang="pt-BR"/>
              <a:t> de cenário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31713" l="7130" r="39618" t="36657"/>
          <a:stretch/>
        </p:blipFill>
        <p:spPr>
          <a:xfrm>
            <a:off x="417750" y="1734550"/>
            <a:ext cx="8308500" cy="263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Interações</a:t>
            </a:r>
            <a:r>
              <a:rPr lang="pt-BR"/>
              <a:t> entre usuário e sistema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30995" l="6941" r="30803" t="35578"/>
          <a:stretch/>
        </p:blipFill>
        <p:spPr>
          <a:xfrm>
            <a:off x="451875" y="1736100"/>
            <a:ext cx="8240252" cy="26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Cucumber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Criado inicialmente para incrementar testes em </a:t>
            </a:r>
            <a:r>
              <a:rPr b="1" lang="pt-BR" sz="2400"/>
              <a:t>Ruby</a:t>
            </a:r>
            <a:r>
              <a:rPr lang="pt-BR" sz="2400"/>
              <a:t>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Utiliza um</a:t>
            </a:r>
            <a:r>
              <a:rPr lang="pt-BR" sz="2400"/>
              <a:t>a linguagem própria chamada </a:t>
            </a:r>
            <a:r>
              <a:rPr b="1" lang="pt-BR" sz="2400"/>
              <a:t>Gherkin </a:t>
            </a:r>
            <a:r>
              <a:rPr lang="pt-BR" sz="2400"/>
              <a:t>para definir os casos de teste;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Gherkin é o formato para as especificações do cucumber que utiliza a linguagem do </a:t>
            </a:r>
            <a:r>
              <a:rPr b="1" lang="pt-BR" sz="2400"/>
              <a:t>BDD</a:t>
            </a:r>
            <a:r>
              <a:rPr lang="pt-BR" sz="2400"/>
              <a:t>.</a:t>
            </a:r>
            <a:endParaRPr sz="24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00" y="7130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6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Cucumber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742550"/>
            <a:ext cx="85206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Dado (Given): </a:t>
            </a:r>
            <a:r>
              <a:rPr lang="pt-BR" sz="2400"/>
              <a:t> utilizado em pré-condições.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Quando (When): </a:t>
            </a:r>
            <a:r>
              <a:rPr lang="pt-BR" sz="2400"/>
              <a:t>eventos que devem ocorrer para que o cenário seja executado.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Então (Then): </a:t>
            </a:r>
            <a:r>
              <a:rPr lang="pt-BR" sz="2400"/>
              <a:t>expectativas a respeito dos resultados da execução.</a:t>
            </a:r>
            <a:endParaRPr sz="24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00" y="7130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