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26734bae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26734bae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26734bae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26734bae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26734b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26734b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26734b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26734b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26734b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26734b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26734b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26734b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26734b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26734b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26734b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26734b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26734b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26734b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26734b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26734b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6734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6734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26734b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26734b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26734b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26734b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26734b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26734b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26734b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26734b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26734b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26734b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26734b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26734b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26734b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26734b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com Cucumber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automação de testes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Gherkin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</a:t>
            </a:r>
            <a:r>
              <a:rPr lang="pt-BR" sz="3000"/>
              <a:t> - </a:t>
            </a:r>
            <a:r>
              <a:rPr lang="pt-BR" sz="3000"/>
              <a:t>Contexto</a:t>
            </a:r>
            <a:r>
              <a:rPr lang="pt-BR" sz="3000"/>
              <a:t> - Cenário 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Dado</a:t>
            </a:r>
            <a:r>
              <a:rPr lang="pt-BR" sz="3000"/>
              <a:t> -</a:t>
            </a:r>
            <a:r>
              <a:rPr lang="pt-BR" sz="3000"/>
              <a:t> Quando </a:t>
            </a:r>
            <a:r>
              <a:rPr lang="pt-BR" sz="3000"/>
              <a:t>- </a:t>
            </a:r>
            <a:r>
              <a:rPr lang="pt-BR" sz="3000"/>
              <a:t>Então</a:t>
            </a:r>
            <a:r>
              <a:rPr lang="pt-BR" sz="3000"/>
              <a:t> - E 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Mas - Esquema do Cenário - Exemplos</a:t>
            </a:r>
            <a:endParaRPr sz="30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Cucumber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Dado que (Given): </a:t>
            </a:r>
            <a:r>
              <a:rPr lang="pt-BR" sz="2400"/>
              <a:t> pré-condições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Quando (When): </a:t>
            </a:r>
            <a:r>
              <a:rPr lang="pt-BR" sz="2400"/>
              <a:t>eventos que devem ocorrer para que o cenário seja executado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Então (Then): </a:t>
            </a:r>
            <a:r>
              <a:rPr lang="pt-BR" sz="2400"/>
              <a:t>expectativas a respeito dos resultados da execução</a:t>
            </a:r>
            <a:endParaRPr sz="24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dados nos Steps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56491" l="4067" r="59158" t="25568"/>
          <a:stretch/>
        </p:blipFill>
        <p:spPr>
          <a:xfrm>
            <a:off x="1262150" y="2045400"/>
            <a:ext cx="6619701" cy="17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Esquemas: Reutilização de passos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26408" l="3782" r="50473" t="46267"/>
          <a:stretch/>
        </p:blipFill>
        <p:spPr>
          <a:xfrm>
            <a:off x="798187" y="1799650"/>
            <a:ext cx="7547625" cy="24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Contexto: evitar repetição de passos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38551" l="4139" r="41394" t="26395"/>
          <a:stretch/>
        </p:blipFill>
        <p:spPr>
          <a:xfrm>
            <a:off x="647325" y="1751047"/>
            <a:ext cx="7849350" cy="28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com BDD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</a:t>
            </a:r>
            <a:r>
              <a:rPr lang="pt-BR" sz="2400"/>
              <a:t>rquivos que vão implementar os métodos que testam as regras de negócio com o BDD:</a:t>
            </a:r>
            <a:endParaRPr sz="2400"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Arquivos de feature (funcionalidade)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Arquivos de definição de passos (Steps)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com BDD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Classes Runner:</a:t>
            </a:r>
            <a:r>
              <a:rPr lang="pt-BR" sz="2400"/>
              <a:t> classes que executam o teste BDD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/>
              <a:t>Arquivos de feature:</a:t>
            </a:r>
            <a:r>
              <a:rPr lang="pt-BR" sz="2400"/>
              <a:t> Arquivo com o BDD que descreve as regras de negocio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/>
              <a:t>Classes Step: </a:t>
            </a:r>
            <a:r>
              <a:rPr lang="pt-BR" sz="2400"/>
              <a:t>Classe que implementam cada passo (step) do BDD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com BDD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Classes Pages:</a:t>
            </a:r>
            <a:r>
              <a:rPr lang="pt-BR" sz="2400"/>
              <a:t> Classes com os metodos que implementam as regras de negocio interagindo com o sistema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/>
              <a:t>Classes ElementMap:</a:t>
            </a:r>
            <a:r>
              <a:rPr lang="pt-BR" sz="2400"/>
              <a:t> Classe opcional que mapeia cada elemento da tela do sistema (é utilizado pela classes pages)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um teste com Cucumber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14416" l="17807" r="7870" t="23200"/>
          <a:stretch/>
        </p:blipFill>
        <p:spPr>
          <a:xfrm>
            <a:off x="888250" y="1483525"/>
            <a:ext cx="7367477" cy="3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72960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https://cucumber.io/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https://dannorth.net/introducing-bdd/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https://www.concrete.com.br/2014/12/16/introducao-bdd-e-cucumber/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/>
              <a:t>06/01/2020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</a:t>
            </a:r>
            <a:r>
              <a:rPr lang="pt-BR"/>
              <a:t> (Behavior Driven Development)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Desenvolvimento</a:t>
            </a:r>
            <a:r>
              <a:rPr lang="pt-BR" sz="2400"/>
              <a:t> Orientado a Comportamento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BDD criado a partir da insatisfação do TDD (Test driven development)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Necessidade de deixar as Regras de negócio mais claras para todo o time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T</a:t>
            </a:r>
            <a:r>
              <a:rPr lang="pt-BR">
                <a:solidFill>
                  <a:srgbClr val="FF0000"/>
                </a:solidFill>
              </a:rPr>
              <a:t>DD </a:t>
            </a:r>
            <a:r>
              <a:rPr lang="pt-BR"/>
              <a:t>X BDD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Desenvolvimento em ciclos curtos de repetições: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Escrever o teste que valide a funcionalidade que desejo </a:t>
            </a:r>
            <a:r>
              <a:rPr lang="pt-BR" sz="2400"/>
              <a:t>construir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Implementar a funcionalidade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 funcionalidade deve passar pelo teste criado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755475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Técnica de </a:t>
            </a:r>
            <a:r>
              <a:rPr lang="pt-BR" sz="2400" u="sng"/>
              <a:t>desenvolvimento</a:t>
            </a:r>
            <a:r>
              <a:rPr lang="pt-BR" sz="2400"/>
              <a:t> ágil para obter uma compreensão mais clara dos comportamentos desejados no software</a:t>
            </a:r>
            <a:r>
              <a:rPr lang="pt-BR" sz="2400"/>
              <a:t>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Utilizado durante a escrita e refinamento das histórias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Todos os membros da equipe podem participar da escrita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que foi escrito será usado como guia na fase de desenvolvimento e teste</a:t>
            </a:r>
            <a:endParaRPr sz="24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TDD X </a:t>
            </a:r>
            <a:r>
              <a:rPr lang="pt-BR">
                <a:solidFill>
                  <a:srgbClr val="FF0000"/>
                </a:solidFill>
              </a:rPr>
              <a:t>BDD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</a:t>
            </a:r>
            <a:r>
              <a:rPr lang="pt-BR"/>
              <a:t>BDD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Escrever testes que integram </a:t>
            </a:r>
            <a:r>
              <a:rPr b="1" lang="pt-BR" sz="2400"/>
              <a:t>regras de negócios</a:t>
            </a:r>
            <a:r>
              <a:rPr lang="pt-BR" sz="2400"/>
              <a:t> com a linguagem de programação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Possibilitar que as funcionalidades do sistema sejam escritas em </a:t>
            </a:r>
            <a:r>
              <a:rPr b="1" lang="pt-BR" sz="2400"/>
              <a:t>linguagem natural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Focando no comportamento do Sistema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Saber mais sobre o que deveria ser desenvolvido e testado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Vantagem</a:t>
            </a:r>
            <a:r>
              <a:rPr lang="pt-BR"/>
              <a:t> do BDD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Comunicação entre equipes: </a:t>
            </a:r>
            <a:r>
              <a:rPr lang="pt-BR" sz="2400"/>
              <a:t>(DEV, Testador e PO falam a mesma linguagem)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Documentação dinâmica:</a:t>
            </a:r>
            <a:r>
              <a:rPr lang="pt-BR" sz="2400"/>
              <a:t> em equipes ágeis, administrar documentações é algo custoso, com BDD a documentação é criada durante o planejamento do produto sem esforço adicional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cenário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47040" l="5255" r="47563" t="13256"/>
          <a:stretch/>
        </p:blipFill>
        <p:spPr>
          <a:xfrm>
            <a:off x="927600" y="1452299"/>
            <a:ext cx="7288798" cy="32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Interações</a:t>
            </a:r>
            <a:r>
              <a:rPr lang="pt-BR"/>
              <a:t> entre usuário e sistema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11925" l="6311" r="40158" t="55613"/>
          <a:stretch/>
        </p:blipFill>
        <p:spPr>
          <a:xfrm>
            <a:off x="877125" y="1912425"/>
            <a:ext cx="7389749" cy="238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Cucumber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Criado inicialmente para incrementar testes em </a:t>
            </a:r>
            <a:r>
              <a:rPr b="1" lang="pt-BR" sz="2400"/>
              <a:t>Ruby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Utiliza um</a:t>
            </a:r>
            <a:r>
              <a:rPr lang="pt-BR" sz="2400"/>
              <a:t>a linguagem própria chamada </a:t>
            </a:r>
            <a:r>
              <a:rPr b="1" lang="pt-BR" sz="2400"/>
              <a:t>Gherkin </a:t>
            </a:r>
            <a:r>
              <a:rPr lang="pt-BR" sz="2400"/>
              <a:t>para definir os casos de teste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Gherkin é o formato para as especificações do cucumber que utiliza a linguagem do </a:t>
            </a:r>
            <a:r>
              <a:rPr b="1" lang="pt-BR" sz="2400"/>
              <a:t>BDD</a:t>
            </a:r>
            <a:endParaRPr b="1" sz="24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