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13" r:id="rId6"/>
    <p:sldId id="315" r:id="rId7"/>
    <p:sldId id="316" r:id="rId8"/>
    <p:sldId id="321" r:id="rId9"/>
    <p:sldId id="317" r:id="rId10"/>
    <p:sldId id="322" r:id="rId11"/>
    <p:sldId id="318" r:id="rId12"/>
    <p:sldId id="323" r:id="rId13"/>
    <p:sldId id="319" r:id="rId14"/>
    <p:sldId id="320" r:id="rId15"/>
    <p:sldId id="329" r:id="rId16"/>
    <p:sldId id="325" r:id="rId17"/>
    <p:sldId id="332" r:id="rId18"/>
    <p:sldId id="328" r:id="rId19"/>
    <p:sldId id="331" r:id="rId20"/>
    <p:sldId id="33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A6900-D82A-4065-B661-904C07BE3A76}" v="377" dt="2022-08-26T18:29:2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30" y="9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476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r Grossman" userId="187dbe098714790b" providerId="LiveId" clId="{35AA6900-D82A-4065-B661-904C07BE3A76}"/>
    <pc:docChg chg="undo custSel addSld delSld modSld sldOrd modShowInfo">
      <pc:chgData name="Asher Grossman" userId="187dbe098714790b" providerId="LiveId" clId="{35AA6900-D82A-4065-B661-904C07BE3A76}" dt="2022-08-26T18:31:15.868" v="4184" actId="2744"/>
      <pc:docMkLst>
        <pc:docMk/>
      </pc:docMkLst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783914445" sldId="294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277827655" sldId="295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3159288639" sldId="303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3124766000" sldId="304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1403455250" sldId="305"/>
        </pc:sldMkLst>
      </pc:sldChg>
      <pc:sldChg chg="addSp delSp modSp mod modTransition">
        <pc:chgData name="Asher Grossman" userId="187dbe098714790b" providerId="LiveId" clId="{35AA6900-D82A-4065-B661-904C07BE3A76}" dt="2022-08-26T18:29:20.501" v="4183"/>
        <pc:sldMkLst>
          <pc:docMk/>
          <pc:sldMk cId="114769864" sldId="306"/>
        </pc:sldMkLst>
        <pc:spChg chg="mod">
          <ac:chgData name="Asher Grossman" userId="187dbe098714790b" providerId="LiveId" clId="{35AA6900-D82A-4065-B661-904C07BE3A76}" dt="2022-08-23T19:33:00.453" v="2" actId="27636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Asher Grossman" userId="187dbe098714790b" providerId="LiveId" clId="{35AA6900-D82A-4065-B661-904C07BE3A76}" dt="2022-08-23T19:33:04.044" v="16" actId="20577"/>
          <ac:spMkLst>
            <pc:docMk/>
            <pc:sldMk cId="114769864" sldId="306"/>
            <ac:spMk id="3" creationId="{A5F14073-9F68-4B7E-A576-26899D58C7A9}"/>
          </ac:spMkLst>
        </pc:spChg>
        <pc:picChg chg="add del mod">
          <ac:chgData name="Asher Grossman" userId="187dbe098714790b" providerId="LiveId" clId="{35AA6900-D82A-4065-B661-904C07BE3A76}" dt="2022-08-26T18:27:32.006" v="4182" actId="478"/>
          <ac:picMkLst>
            <pc:docMk/>
            <pc:sldMk cId="114769864" sldId="306"/>
            <ac:picMk id="4" creationId="{69A7D661-ACB0-24B3-ACFF-521C04C265FB}"/>
          </ac:picMkLst>
        </pc:picChg>
        <pc:picChg chg="add mod">
          <ac:chgData name="Asher Grossman" userId="187dbe098714790b" providerId="LiveId" clId="{35AA6900-D82A-4065-B661-904C07BE3A76}" dt="2022-08-26T16:46:15.412" v="3881" actId="1076"/>
          <ac:picMkLst>
            <pc:docMk/>
            <pc:sldMk cId="114769864" sldId="306"/>
            <ac:picMk id="5" creationId="{F2DA4B06-E9A1-8A11-869E-CBA1EC6FDE50}"/>
          </ac:picMkLst>
        </pc:picChg>
        <pc:picChg chg="add mod modCrop">
          <ac:chgData name="Asher Grossman" userId="187dbe098714790b" providerId="LiveId" clId="{35AA6900-D82A-4065-B661-904C07BE3A76}" dt="2022-08-26T16:47:02.407" v="3891" actId="1076"/>
          <ac:picMkLst>
            <pc:docMk/>
            <pc:sldMk cId="114769864" sldId="306"/>
            <ac:picMk id="7" creationId="{165C8810-A992-7C30-C0BC-FF8A87CB8965}"/>
          </ac:picMkLst>
        </pc:picChg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1613598062" sldId="307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365334912" sldId="308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2227882511" sldId="309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3561473475" sldId="310"/>
        </pc:sldMkLst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3584772686" sldId="311"/>
        </pc:sldMkLst>
      </pc:sldChg>
      <pc:sldChg chg="addSp delSp modSp del mod modClrScheme chgLayout">
        <pc:chgData name="Asher Grossman" userId="187dbe098714790b" providerId="LiveId" clId="{35AA6900-D82A-4065-B661-904C07BE3A76}" dt="2022-08-26T03:35:02.329" v="3373" actId="47"/>
        <pc:sldMkLst>
          <pc:docMk/>
          <pc:sldMk cId="927313156" sldId="312"/>
        </pc:sldMkLst>
        <pc:spChg chg="add del mod">
          <ac:chgData name="Asher Grossman" userId="187dbe098714790b" providerId="LiveId" clId="{35AA6900-D82A-4065-B661-904C07BE3A76}" dt="2022-08-26T03:33:53.364" v="3365" actId="478"/>
          <ac:spMkLst>
            <pc:docMk/>
            <pc:sldMk cId="927313156" sldId="312"/>
            <ac:spMk id="3" creationId="{ADE32078-2455-0914-C9C8-CEB1E3036431}"/>
          </ac:spMkLst>
        </pc:spChg>
        <pc:spChg chg="add del mod">
          <ac:chgData name="Asher Grossman" userId="187dbe098714790b" providerId="LiveId" clId="{35AA6900-D82A-4065-B661-904C07BE3A76}" dt="2022-08-26T03:34:14.200" v="3369" actId="478"/>
          <ac:spMkLst>
            <pc:docMk/>
            <pc:sldMk cId="927313156" sldId="312"/>
            <ac:spMk id="5" creationId="{D7C5D516-C3B7-AD21-2D89-B7D253B8A78B}"/>
          </ac:spMkLst>
        </pc:spChg>
        <pc:spChg chg="mod ord">
          <ac:chgData name="Asher Grossman" userId="187dbe098714790b" providerId="LiveId" clId="{35AA6900-D82A-4065-B661-904C07BE3A76}" dt="2022-08-26T03:34:59.301" v="3372" actId="700"/>
          <ac:spMkLst>
            <pc:docMk/>
            <pc:sldMk cId="927313156" sldId="312"/>
            <ac:spMk id="6" creationId="{FF777B66-94CB-491C-AC6B-BDAC98E21D57}"/>
          </ac:spMkLst>
        </pc:spChg>
        <pc:spChg chg="mod ord">
          <ac:chgData name="Asher Grossman" userId="187dbe098714790b" providerId="LiveId" clId="{35AA6900-D82A-4065-B661-904C07BE3A76}" dt="2022-08-26T03:34:59.301" v="3372" actId="700"/>
          <ac:spMkLst>
            <pc:docMk/>
            <pc:sldMk cId="927313156" sldId="312"/>
            <ac:spMk id="7" creationId="{42AF1107-8D35-4E35-93C7-D3640946F742}"/>
          </ac:spMkLst>
        </pc:spChg>
        <pc:spChg chg="add mod">
          <ac:chgData name="Asher Grossman" userId="187dbe098714790b" providerId="LiveId" clId="{35AA6900-D82A-4065-B661-904C07BE3A76}" dt="2022-08-26T03:34:39.603" v="3371" actId="1076"/>
          <ac:spMkLst>
            <pc:docMk/>
            <pc:sldMk cId="927313156" sldId="312"/>
            <ac:spMk id="8" creationId="{3D1C7364-0735-F27C-C4C5-1D5B7B524A37}"/>
          </ac:spMkLst>
        </pc:spChg>
        <pc:spChg chg="mod ord">
          <ac:chgData name="Asher Grossman" userId="187dbe098714790b" providerId="LiveId" clId="{35AA6900-D82A-4065-B661-904C07BE3A76}" dt="2022-08-26T03:34:59.301" v="3372" actId="700"/>
          <ac:spMkLst>
            <pc:docMk/>
            <pc:sldMk cId="927313156" sldId="312"/>
            <ac:spMk id="22" creationId="{692474E6-3035-46B8-9C05-9B4204E8ED39}"/>
          </ac:spMkLst>
        </pc:spChg>
        <pc:spChg chg="mod ord">
          <ac:chgData name="Asher Grossman" userId="187dbe098714790b" providerId="LiveId" clId="{35AA6900-D82A-4065-B661-904C07BE3A76}" dt="2022-08-26T03:34:59.301" v="3372" actId="700"/>
          <ac:spMkLst>
            <pc:docMk/>
            <pc:sldMk cId="927313156" sldId="312"/>
            <ac:spMk id="23" creationId="{DE8D546E-0F46-4CC0-B2B1-8B2430D00C0C}"/>
          </ac:spMkLst>
        </pc:spChg>
        <pc:spChg chg="mod ord">
          <ac:chgData name="Asher Grossman" userId="187dbe098714790b" providerId="LiveId" clId="{35AA6900-D82A-4065-B661-904C07BE3A76}" dt="2022-08-26T03:34:59.301" v="3372" actId="700"/>
          <ac:spMkLst>
            <pc:docMk/>
            <pc:sldMk cId="927313156" sldId="312"/>
            <ac:spMk id="24" creationId="{5D838446-B95D-4AB7-B8CA-D5804BB79A11}"/>
          </ac:spMkLst>
        </pc:spChg>
        <pc:picChg chg="mod ord modCrop">
          <ac:chgData name="Asher Grossman" userId="187dbe098714790b" providerId="LiveId" clId="{35AA6900-D82A-4065-B661-904C07BE3A76}" dt="2022-08-26T03:34:59.301" v="3372" actId="700"/>
          <ac:picMkLst>
            <pc:docMk/>
            <pc:sldMk cId="927313156" sldId="312"/>
            <ac:picMk id="9" creationId="{C82DA925-978C-48A9-98AD-0653B7A3D2D9}"/>
          </ac:picMkLst>
        </pc:picChg>
        <pc:picChg chg="del mod">
          <ac:chgData name="Asher Grossman" userId="187dbe098714790b" providerId="LiveId" clId="{35AA6900-D82A-4065-B661-904C07BE3A76}" dt="2022-08-26T03:33:51.250" v="3364" actId="478"/>
          <ac:picMkLst>
            <pc:docMk/>
            <pc:sldMk cId="927313156" sldId="312"/>
            <ac:picMk id="11" creationId="{E63B7C3F-04A4-43F6-881D-FA11061CBAFA}"/>
          </ac:picMkLst>
        </pc:picChg>
        <pc:picChg chg="mod ord">
          <ac:chgData name="Asher Grossman" userId="187dbe098714790b" providerId="LiveId" clId="{35AA6900-D82A-4065-B661-904C07BE3A76}" dt="2022-08-26T03:34:59.301" v="3372" actId="700"/>
          <ac:picMkLst>
            <pc:docMk/>
            <pc:sldMk cId="927313156" sldId="312"/>
            <ac:picMk id="13" creationId="{E02C4914-F076-4415-9C5D-A9BDB6CC6110}"/>
          </ac:picMkLst>
        </pc:picChg>
        <pc:picChg chg="del">
          <ac:chgData name="Asher Grossman" userId="187dbe098714790b" providerId="LiveId" clId="{35AA6900-D82A-4065-B661-904C07BE3A76}" dt="2022-08-26T03:34:13.011" v="3368" actId="478"/>
          <ac:picMkLst>
            <pc:docMk/>
            <pc:sldMk cId="927313156" sldId="312"/>
            <ac:picMk id="15" creationId="{3D15FDC1-74B5-4FD8-BD17-0E2502C411A6}"/>
          </ac:picMkLst>
        </pc:picChg>
      </pc:sldChg>
      <pc:sldChg chg="del">
        <pc:chgData name="Asher Grossman" userId="187dbe098714790b" providerId="LiveId" clId="{35AA6900-D82A-4065-B661-904C07BE3A76}" dt="2022-08-23T19:32:56.867" v="0" actId="47"/>
        <pc:sldMkLst>
          <pc:docMk/>
          <pc:sldMk cId="2270028676" sldId="313"/>
        </pc:sldMkLst>
      </pc:sldChg>
      <pc:sldChg chg="addSp delSp modSp new mod modTransition modNotesTx">
        <pc:chgData name="Asher Grossman" userId="187dbe098714790b" providerId="LiveId" clId="{35AA6900-D82A-4065-B661-904C07BE3A76}" dt="2022-08-26T18:29:20.501" v="4183"/>
        <pc:sldMkLst>
          <pc:docMk/>
          <pc:sldMk cId="2560144294" sldId="313"/>
        </pc:sldMkLst>
        <pc:spChg chg="mod">
          <ac:chgData name="Asher Grossman" userId="187dbe098714790b" providerId="LiveId" clId="{35AA6900-D82A-4065-B661-904C07BE3A76}" dt="2022-08-23T19:33:29.360" v="18"/>
          <ac:spMkLst>
            <pc:docMk/>
            <pc:sldMk cId="2560144294" sldId="313"/>
            <ac:spMk id="2" creationId="{2DA759F4-49D0-9CF6-5E86-0DAA3928CA73}"/>
          </ac:spMkLst>
        </pc:spChg>
        <pc:spChg chg="mod">
          <ac:chgData name="Asher Grossman" userId="187dbe098714790b" providerId="LiveId" clId="{35AA6900-D82A-4065-B661-904C07BE3A76}" dt="2022-08-26T16:02:59.453" v="3743" actId="313"/>
          <ac:spMkLst>
            <pc:docMk/>
            <pc:sldMk cId="2560144294" sldId="313"/>
            <ac:spMk id="3" creationId="{D9E07603-952E-4C08-D5A7-25745C6A6945}"/>
          </ac:spMkLst>
        </pc:spChg>
        <pc:spChg chg="add del mod">
          <ac:chgData name="Asher Grossman" userId="187dbe098714790b" providerId="LiveId" clId="{35AA6900-D82A-4065-B661-904C07BE3A76}" dt="2022-08-26T16:39:40.565" v="3820"/>
          <ac:spMkLst>
            <pc:docMk/>
            <pc:sldMk cId="2560144294" sldId="313"/>
            <ac:spMk id="11" creationId="{2B10859A-7F9A-E751-C70F-631D37CE7BAA}"/>
          </ac:spMkLst>
        </pc:spChg>
        <pc:graphicFrameChg chg="add del mod modGraphic">
          <ac:chgData name="Asher Grossman" userId="187dbe098714790b" providerId="LiveId" clId="{35AA6900-D82A-4065-B661-904C07BE3A76}" dt="2022-08-26T02:37:41.982" v="3230" actId="478"/>
          <ac:graphicFrameMkLst>
            <pc:docMk/>
            <pc:sldMk cId="2560144294" sldId="313"/>
            <ac:graphicFrameMk id="7" creationId="{912AE529-1A70-48BD-B6A6-430AEE7A88CC}"/>
          </ac:graphicFrameMkLst>
        </pc:graphicFrameChg>
        <pc:graphicFrameChg chg="add del">
          <ac:chgData name="Asher Grossman" userId="187dbe098714790b" providerId="LiveId" clId="{35AA6900-D82A-4065-B661-904C07BE3A76}" dt="2022-08-26T15:48:13.474" v="3640" actId="1032"/>
          <ac:graphicFrameMkLst>
            <pc:docMk/>
            <pc:sldMk cId="2560144294" sldId="313"/>
            <ac:graphicFrameMk id="7" creationId="{A32E985A-4FB8-28C4-678A-B071B71E714F}"/>
          </ac:graphicFrameMkLst>
        </pc:graphicFrameChg>
        <pc:graphicFrameChg chg="add del mod modGraphic">
          <ac:chgData name="Asher Grossman" userId="187dbe098714790b" providerId="LiveId" clId="{35AA6900-D82A-4065-B661-904C07BE3A76}" dt="2022-08-26T16:01:51.535" v="3740" actId="478"/>
          <ac:graphicFrameMkLst>
            <pc:docMk/>
            <pc:sldMk cId="2560144294" sldId="313"/>
            <ac:graphicFrameMk id="8" creationId="{B31665C9-4BAB-B7AA-93B6-7B5E94CE6CFD}"/>
          </ac:graphicFrameMkLst>
        </pc:graphicFrameChg>
        <pc:graphicFrameChg chg="add del mod modGraphic">
          <ac:chgData name="Asher Grossman" userId="187dbe098714790b" providerId="LiveId" clId="{35AA6900-D82A-4065-B661-904C07BE3A76}" dt="2022-08-26T02:40:39.733" v="3237" actId="478"/>
          <ac:graphicFrameMkLst>
            <pc:docMk/>
            <pc:sldMk cId="2560144294" sldId="313"/>
            <ac:graphicFrameMk id="8" creationId="{BB1B19EC-30A4-7C01-DAEA-308AE923E123}"/>
          </ac:graphicFrameMkLst>
        </pc:graphicFrameChg>
        <pc:graphicFrameChg chg="add del mod modGraphic">
          <ac:chgData name="Asher Grossman" userId="187dbe098714790b" providerId="LiveId" clId="{35AA6900-D82A-4065-B661-904C07BE3A76}" dt="2022-08-25T04:21:27.810" v="874" actId="478"/>
          <ac:graphicFrameMkLst>
            <pc:docMk/>
            <pc:sldMk cId="2560144294" sldId="313"/>
            <ac:graphicFrameMk id="10" creationId="{525C5D58-0DC8-A2AF-235A-DD7971B64A43}"/>
          </ac:graphicFrameMkLst>
        </pc:graphicFrameChg>
        <pc:graphicFrameChg chg="add del mod modGraphic">
          <ac:chgData name="Asher Grossman" userId="187dbe098714790b" providerId="LiveId" clId="{35AA6900-D82A-4065-B661-904C07BE3A76}" dt="2022-08-25T04:21:37.919" v="877" actId="478"/>
          <ac:graphicFrameMkLst>
            <pc:docMk/>
            <pc:sldMk cId="2560144294" sldId="313"/>
            <ac:graphicFrameMk id="12" creationId="{96516C4B-1B66-12FA-BCF5-6F4574F46A1B}"/>
          </ac:graphicFrameMkLst>
        </pc:graphicFrameChg>
        <pc:graphicFrameChg chg="add del mod modGraphic">
          <ac:chgData name="Asher Grossman" userId="187dbe098714790b" providerId="LiveId" clId="{35AA6900-D82A-4065-B661-904C07BE3A76}" dt="2022-08-25T04:22:48.392" v="880" actId="478"/>
          <ac:graphicFrameMkLst>
            <pc:docMk/>
            <pc:sldMk cId="2560144294" sldId="313"/>
            <ac:graphicFrameMk id="14" creationId="{25CD850E-9DD6-BA62-AEC0-C2AB0379B55B}"/>
          </ac:graphicFrameMkLst>
        </pc:graphicFrameChg>
        <pc:graphicFrameChg chg="add del mod modGraphic">
          <ac:chgData name="Asher Grossman" userId="187dbe098714790b" providerId="LiveId" clId="{35AA6900-D82A-4065-B661-904C07BE3A76}" dt="2022-08-25T04:26:07.451" v="944" actId="478"/>
          <ac:graphicFrameMkLst>
            <pc:docMk/>
            <pc:sldMk cId="2560144294" sldId="313"/>
            <ac:graphicFrameMk id="16" creationId="{81378038-48E8-A0B4-75B1-8A47DE3CF132}"/>
          </ac:graphicFrameMkLst>
        </pc:graphicFrameChg>
        <pc:picChg chg="add del mod modCrop">
          <ac:chgData name="Asher Grossman" userId="187dbe098714790b" providerId="LiveId" clId="{35AA6900-D82A-4065-B661-904C07BE3A76}" dt="2022-08-25T04:24:37.989" v="934" actId="478"/>
          <ac:picMkLst>
            <pc:docMk/>
            <pc:sldMk cId="2560144294" sldId="313"/>
            <ac:picMk id="8" creationId="{FBB83371-F4DB-9738-0C4D-DE6149AC2FCE}"/>
          </ac:picMkLst>
        </pc:picChg>
        <pc:picChg chg="add mod">
          <ac:chgData name="Asher Grossman" userId="187dbe098714790b" providerId="LiveId" clId="{35AA6900-D82A-4065-B661-904C07BE3A76}" dt="2022-08-26T16:04:42.740" v="3750" actId="1076"/>
          <ac:picMkLst>
            <pc:docMk/>
            <pc:sldMk cId="2560144294" sldId="313"/>
            <ac:picMk id="10" creationId="{BCF3439F-03B8-EDE2-A084-05CDA4A889FC}"/>
          </ac:picMkLst>
        </pc:picChg>
        <pc:picChg chg="add del mod">
          <ac:chgData name="Asher Grossman" userId="187dbe098714790b" providerId="LiveId" clId="{35AA6900-D82A-4065-B661-904C07BE3A76}" dt="2022-08-26T02:34:03.996" v="3022" actId="478"/>
          <ac:picMkLst>
            <pc:docMk/>
            <pc:sldMk cId="2560144294" sldId="313"/>
            <ac:picMk id="18" creationId="{CFBD64C2-4D46-D844-9DFF-C6A1386960AC}"/>
          </ac:picMkLst>
        </pc:picChg>
      </pc:sldChg>
      <pc:sldChg chg="addSp modSp new del mod modShow">
        <pc:chgData name="Asher Grossman" userId="187dbe098714790b" providerId="LiveId" clId="{35AA6900-D82A-4065-B661-904C07BE3A76}" dt="2022-08-26T03:40:33.960" v="3637" actId="47"/>
        <pc:sldMkLst>
          <pc:docMk/>
          <pc:sldMk cId="3998831600" sldId="314"/>
        </pc:sldMkLst>
        <pc:spChg chg="mod">
          <ac:chgData name="Asher Grossman" userId="187dbe098714790b" providerId="LiveId" clId="{35AA6900-D82A-4065-B661-904C07BE3A76}" dt="2022-08-23T19:34:39.006" v="44" actId="20577"/>
          <ac:spMkLst>
            <pc:docMk/>
            <pc:sldMk cId="3998831600" sldId="314"/>
            <ac:spMk id="2" creationId="{1345AE82-AD00-6E59-D6D9-6E48377B5156}"/>
          </ac:spMkLst>
        </pc:spChg>
        <pc:spChg chg="mod">
          <ac:chgData name="Asher Grossman" userId="187dbe098714790b" providerId="LiveId" clId="{35AA6900-D82A-4065-B661-904C07BE3A76}" dt="2022-08-23T19:34:57.688" v="118" actId="20577"/>
          <ac:spMkLst>
            <pc:docMk/>
            <pc:sldMk cId="3998831600" sldId="314"/>
            <ac:spMk id="3" creationId="{846EB99C-E562-E4AE-B815-9C7DEE2B5639}"/>
          </ac:spMkLst>
        </pc:spChg>
        <pc:picChg chg="add mod">
          <ac:chgData name="Asher Grossman" userId="187dbe098714790b" providerId="LiveId" clId="{35AA6900-D82A-4065-B661-904C07BE3A76}" dt="2022-08-25T14:56:47.677" v="983" actId="1076"/>
          <ac:picMkLst>
            <pc:docMk/>
            <pc:sldMk cId="3998831600" sldId="314"/>
            <ac:picMk id="8" creationId="{98710F13-A787-FA63-CD16-D59DE9BDC52C}"/>
          </ac:picMkLst>
        </pc:picChg>
        <pc:picChg chg="add mod">
          <ac:chgData name="Asher Grossman" userId="187dbe098714790b" providerId="LiveId" clId="{35AA6900-D82A-4065-B661-904C07BE3A76}" dt="2022-08-25T14:56:47.677" v="983" actId="1076"/>
          <ac:picMkLst>
            <pc:docMk/>
            <pc:sldMk cId="3998831600" sldId="314"/>
            <ac:picMk id="10" creationId="{DEE405B0-C88E-2816-99BF-3D806E7223F5}"/>
          </ac:picMkLst>
        </pc:picChg>
      </pc:sldChg>
      <pc:sldChg chg="modSp new del mod">
        <pc:chgData name="Asher Grossman" userId="187dbe098714790b" providerId="LiveId" clId="{35AA6900-D82A-4065-B661-904C07BE3A76}" dt="2022-08-23T19:34:32.295" v="33" actId="680"/>
        <pc:sldMkLst>
          <pc:docMk/>
          <pc:sldMk cId="1054594123" sldId="315"/>
        </pc:sldMkLst>
        <pc:spChg chg="mod">
          <ac:chgData name="Asher Grossman" userId="187dbe098714790b" providerId="LiveId" clId="{35AA6900-D82A-4065-B661-904C07BE3A76}" dt="2022-08-23T19:34:31.155" v="32" actId="20577"/>
          <ac:spMkLst>
            <pc:docMk/>
            <pc:sldMk cId="1054594123" sldId="315"/>
            <ac:spMk id="2" creationId="{83362A31-AEA9-3DA3-3B66-5B0ADC78B963}"/>
          </ac:spMkLst>
        </pc:spChg>
      </pc:sldChg>
      <pc:sldChg chg="addSp delSp modSp new mod modTransition modNotesTx">
        <pc:chgData name="Asher Grossman" userId="187dbe098714790b" providerId="LiveId" clId="{35AA6900-D82A-4065-B661-904C07BE3A76}" dt="2022-08-26T18:29:20.501" v="4183"/>
        <pc:sldMkLst>
          <pc:docMk/>
          <pc:sldMk cId="3992338470" sldId="315"/>
        </pc:sldMkLst>
        <pc:spChg chg="mod">
          <ac:chgData name="Asher Grossman" userId="187dbe098714790b" providerId="LiveId" clId="{35AA6900-D82A-4065-B661-904C07BE3A76}" dt="2022-08-23T19:35:11.200" v="144" actId="20577"/>
          <ac:spMkLst>
            <pc:docMk/>
            <pc:sldMk cId="3992338470" sldId="315"/>
            <ac:spMk id="2" creationId="{ABDA03CE-046C-5E6A-9B92-A5B735ACDAEE}"/>
          </ac:spMkLst>
        </pc:spChg>
        <pc:spChg chg="mod">
          <ac:chgData name="Asher Grossman" userId="187dbe098714790b" providerId="LiveId" clId="{35AA6900-D82A-4065-B661-904C07BE3A76}" dt="2022-08-23T19:35:28.704" v="154" actId="20577"/>
          <ac:spMkLst>
            <pc:docMk/>
            <pc:sldMk cId="3992338470" sldId="315"/>
            <ac:spMk id="3" creationId="{C84D5494-9525-BFAD-DCD1-8C0053E55CD2}"/>
          </ac:spMkLst>
        </pc:spChg>
        <pc:spChg chg="mod">
          <ac:chgData name="Asher Grossman" userId="187dbe098714790b" providerId="LiveId" clId="{35AA6900-D82A-4065-B661-904C07BE3A76}" dt="2022-08-23T19:35:50.853" v="234" actId="20577"/>
          <ac:spMkLst>
            <pc:docMk/>
            <pc:sldMk cId="3992338470" sldId="315"/>
            <ac:spMk id="4" creationId="{9C65EC00-367C-A836-C74C-F31D8E5B2A7A}"/>
          </ac:spMkLst>
        </pc:spChg>
        <pc:spChg chg="mod">
          <ac:chgData name="Asher Grossman" userId="187dbe098714790b" providerId="LiveId" clId="{35AA6900-D82A-4065-B661-904C07BE3A76}" dt="2022-08-23T19:35:31.043" v="163" actId="20577"/>
          <ac:spMkLst>
            <pc:docMk/>
            <pc:sldMk cId="3992338470" sldId="315"/>
            <ac:spMk id="5" creationId="{A33C0E79-1A3F-CC06-FD9B-514BBFEA383B}"/>
          </ac:spMkLst>
        </pc:spChg>
        <pc:spChg chg="mod">
          <ac:chgData name="Asher Grossman" userId="187dbe098714790b" providerId="LiveId" clId="{35AA6900-D82A-4065-B661-904C07BE3A76}" dt="2022-08-23T19:41:20.874" v="358" actId="20577"/>
          <ac:spMkLst>
            <pc:docMk/>
            <pc:sldMk cId="3992338470" sldId="315"/>
            <ac:spMk id="6" creationId="{806568D8-D4DD-B711-0799-66170FA97A0B}"/>
          </ac:spMkLst>
        </pc:spChg>
        <pc:spChg chg="add del mod">
          <ac:chgData name="Asher Grossman" userId="187dbe098714790b" providerId="LiveId" clId="{35AA6900-D82A-4065-B661-904C07BE3A76}" dt="2022-08-26T02:30:03.596" v="2639" actId="478"/>
          <ac:spMkLst>
            <pc:docMk/>
            <pc:sldMk cId="3992338470" sldId="315"/>
            <ac:spMk id="7" creationId="{A1E68AC2-F11F-91C8-651E-2D98745FA948}"/>
          </ac:spMkLst>
        </pc:spChg>
        <pc:picChg chg="add mod">
          <ac:chgData name="Asher Grossman" userId="187dbe098714790b" providerId="LiveId" clId="{35AA6900-D82A-4065-B661-904C07BE3A76}" dt="2022-08-26T02:31:49.226" v="2683" actId="12789"/>
          <ac:picMkLst>
            <pc:docMk/>
            <pc:sldMk cId="3992338470" sldId="315"/>
            <ac:picMk id="9" creationId="{F8D8D1E8-18BA-CBA7-273A-335B3CE50D6D}"/>
          </ac:picMkLst>
        </pc:picChg>
        <pc:picChg chg="add mod">
          <ac:chgData name="Asher Grossman" userId="187dbe098714790b" providerId="LiveId" clId="{35AA6900-D82A-4065-B661-904C07BE3A76}" dt="2022-08-26T02:31:49.226" v="2683" actId="12789"/>
          <ac:picMkLst>
            <pc:docMk/>
            <pc:sldMk cId="3992338470" sldId="315"/>
            <ac:picMk id="11" creationId="{B21148EE-11AD-07B5-1DFE-EAC19A875A8D}"/>
          </ac:picMkLst>
        </pc:picChg>
      </pc:sldChg>
      <pc:sldChg chg="modSp new mod modTransition">
        <pc:chgData name="Asher Grossman" userId="187dbe098714790b" providerId="LiveId" clId="{35AA6900-D82A-4065-B661-904C07BE3A76}" dt="2022-08-26T18:29:20.501" v="4183"/>
        <pc:sldMkLst>
          <pc:docMk/>
          <pc:sldMk cId="759463010" sldId="316"/>
        </pc:sldMkLst>
        <pc:spChg chg="mod">
          <ac:chgData name="Asher Grossman" userId="187dbe098714790b" providerId="LiveId" clId="{35AA6900-D82A-4065-B661-904C07BE3A76}" dt="2022-08-23T19:43:24.903" v="368" actId="20577"/>
          <ac:spMkLst>
            <pc:docMk/>
            <pc:sldMk cId="759463010" sldId="316"/>
            <ac:spMk id="2" creationId="{FB1EF025-77F4-63D5-4EDF-4CB690B711CB}"/>
          </ac:spMkLst>
        </pc:spChg>
        <pc:spChg chg="mod">
          <ac:chgData name="Asher Grossman" userId="187dbe098714790b" providerId="LiveId" clId="{35AA6900-D82A-4065-B661-904C07BE3A76}" dt="2022-08-23T19:45:09.376" v="424" actId="20577"/>
          <ac:spMkLst>
            <pc:docMk/>
            <pc:sldMk cId="759463010" sldId="316"/>
            <ac:spMk id="3" creationId="{E141D8D2-F38E-EE73-78B5-3152BF96CC1A}"/>
          </ac:spMkLst>
        </pc:spChg>
      </pc:sldChg>
      <pc:sldChg chg="modSp add mod modTransition">
        <pc:chgData name="Asher Grossman" userId="187dbe098714790b" providerId="LiveId" clId="{35AA6900-D82A-4065-B661-904C07BE3A76}" dt="2022-08-26T18:29:20.501" v="4183"/>
        <pc:sldMkLst>
          <pc:docMk/>
          <pc:sldMk cId="405174558" sldId="317"/>
        </pc:sldMkLst>
        <pc:spChg chg="mod">
          <ac:chgData name="Asher Grossman" userId="187dbe098714790b" providerId="LiveId" clId="{35AA6900-D82A-4065-B661-904C07BE3A76}" dt="2022-08-23T20:09:49.231" v="603" actId="20577"/>
          <ac:spMkLst>
            <pc:docMk/>
            <pc:sldMk cId="405174558" sldId="317"/>
            <ac:spMk id="3" creationId="{E141D8D2-F38E-EE73-78B5-3152BF96CC1A}"/>
          </ac:spMkLst>
        </pc:spChg>
      </pc:sldChg>
      <pc:sldChg chg="modSp add mod modTransition">
        <pc:chgData name="Asher Grossman" userId="187dbe098714790b" providerId="LiveId" clId="{35AA6900-D82A-4065-B661-904C07BE3A76}" dt="2022-08-26T18:29:20.501" v="4183"/>
        <pc:sldMkLst>
          <pc:docMk/>
          <pc:sldMk cId="2319486777" sldId="318"/>
        </pc:sldMkLst>
        <pc:spChg chg="mod">
          <ac:chgData name="Asher Grossman" userId="187dbe098714790b" providerId="LiveId" clId="{35AA6900-D82A-4065-B661-904C07BE3A76}" dt="2022-08-23T20:09:53.654" v="610" actId="20577"/>
          <ac:spMkLst>
            <pc:docMk/>
            <pc:sldMk cId="2319486777" sldId="318"/>
            <ac:spMk id="3" creationId="{E141D8D2-F38E-EE73-78B5-3152BF96CC1A}"/>
          </ac:spMkLst>
        </pc:spChg>
      </pc:sldChg>
      <pc:sldChg chg="addSp delSp modSp add mod modTransition modNotesTx">
        <pc:chgData name="Asher Grossman" userId="187dbe098714790b" providerId="LiveId" clId="{35AA6900-D82A-4065-B661-904C07BE3A76}" dt="2022-08-26T18:29:20.501" v="4183"/>
        <pc:sldMkLst>
          <pc:docMk/>
          <pc:sldMk cId="70137251" sldId="319"/>
        </pc:sldMkLst>
        <pc:spChg chg="mod">
          <ac:chgData name="Asher Grossman" userId="187dbe098714790b" providerId="LiveId" clId="{35AA6900-D82A-4065-B661-904C07BE3A76}" dt="2022-08-26T03:28:06.657" v="3260" actId="21"/>
          <ac:spMkLst>
            <pc:docMk/>
            <pc:sldMk cId="70137251" sldId="319"/>
            <ac:spMk id="3" creationId="{E141D8D2-F38E-EE73-78B5-3152BF96CC1A}"/>
          </ac:spMkLst>
        </pc:spChg>
        <pc:cxnChg chg="add del">
          <ac:chgData name="Asher Grossman" userId="187dbe098714790b" providerId="LiveId" clId="{35AA6900-D82A-4065-B661-904C07BE3A76}" dt="2022-08-23T19:46:34.060" v="435" actId="11529"/>
          <ac:cxnSpMkLst>
            <pc:docMk/>
            <pc:sldMk cId="70137251" sldId="319"/>
            <ac:cxnSpMk id="8" creationId="{24700ECA-43CC-ECA5-437B-26EDC5C365B2}"/>
          </ac:cxnSpMkLst>
        </pc:cxnChg>
      </pc:sldChg>
      <pc:sldChg chg="modSp add del mod modTransition modNotesTx">
        <pc:chgData name="Asher Grossman" userId="187dbe098714790b" providerId="LiveId" clId="{35AA6900-D82A-4065-B661-904C07BE3A76}" dt="2022-08-26T18:29:20.501" v="4183"/>
        <pc:sldMkLst>
          <pc:docMk/>
          <pc:sldMk cId="3215453869" sldId="320"/>
        </pc:sldMkLst>
        <pc:spChg chg="mod">
          <ac:chgData name="Asher Grossman" userId="187dbe098714790b" providerId="LiveId" clId="{35AA6900-D82A-4065-B661-904C07BE3A76}" dt="2022-08-26T17:14:34.008" v="4074" actId="20577"/>
          <ac:spMkLst>
            <pc:docMk/>
            <pc:sldMk cId="3215453869" sldId="320"/>
            <ac:spMk id="3" creationId="{E141D8D2-F38E-EE73-78B5-3152BF96CC1A}"/>
          </ac:spMkLst>
        </pc:spChg>
      </pc:sldChg>
      <pc:sldChg chg="addSp delSp modSp new mod modTransition modNotesTx">
        <pc:chgData name="Asher Grossman" userId="187dbe098714790b" providerId="LiveId" clId="{35AA6900-D82A-4065-B661-904C07BE3A76}" dt="2022-08-26T18:29:20.501" v="4183"/>
        <pc:sldMkLst>
          <pc:docMk/>
          <pc:sldMk cId="588042174" sldId="321"/>
        </pc:sldMkLst>
        <pc:spChg chg="mod">
          <ac:chgData name="Asher Grossman" userId="187dbe098714790b" providerId="LiveId" clId="{35AA6900-D82A-4065-B661-904C07BE3A76}" dt="2022-08-23T19:49:29.440" v="486" actId="20577"/>
          <ac:spMkLst>
            <pc:docMk/>
            <pc:sldMk cId="588042174" sldId="321"/>
            <ac:spMk id="2" creationId="{17417B22-1A70-6069-041B-2694EE150BAB}"/>
          </ac:spMkLst>
        </pc:spChg>
        <pc:spChg chg="add del mod">
          <ac:chgData name="Asher Grossman" userId="187dbe098714790b" providerId="LiveId" clId="{35AA6900-D82A-4065-B661-904C07BE3A76}" dt="2022-08-26T03:23:15.860" v="3251" actId="478"/>
          <ac:spMkLst>
            <pc:docMk/>
            <pc:sldMk cId="588042174" sldId="321"/>
            <ac:spMk id="3" creationId="{034F32B3-1B51-5E38-60D3-92C4504F2A82}"/>
          </ac:spMkLst>
        </pc:spChg>
        <pc:spChg chg="add del">
          <ac:chgData name="Asher Grossman" userId="187dbe098714790b" providerId="LiveId" clId="{35AA6900-D82A-4065-B661-904C07BE3A76}" dt="2022-08-23T20:03:17.959" v="491" actId="931"/>
          <ac:spMkLst>
            <pc:docMk/>
            <pc:sldMk cId="588042174" sldId="321"/>
            <ac:spMk id="3" creationId="{29EB00DB-08BB-029C-A738-1599FEE899B7}"/>
          </ac:spMkLst>
        </pc:spChg>
        <pc:spChg chg="add del mod">
          <ac:chgData name="Asher Grossman" userId="187dbe098714790b" providerId="LiveId" clId="{35AA6900-D82A-4065-B661-904C07BE3A76}" dt="2022-08-26T03:21:49.735" v="3249" actId="47"/>
          <ac:spMkLst>
            <pc:docMk/>
            <pc:sldMk cId="588042174" sldId="321"/>
            <ac:spMk id="5" creationId="{3306C158-488F-B305-7ACC-4E0EDEC936B5}"/>
          </ac:spMkLst>
        </pc:spChg>
        <pc:spChg chg="add del">
          <ac:chgData name="Asher Grossman" userId="187dbe098714790b" providerId="LiveId" clId="{35AA6900-D82A-4065-B661-904C07BE3A76}" dt="2022-08-23T20:05:28.527" v="551" actId="22"/>
          <ac:spMkLst>
            <pc:docMk/>
            <pc:sldMk cId="588042174" sldId="321"/>
            <ac:spMk id="11" creationId="{748BAB0F-D209-D26F-921C-1BDA75F6F655}"/>
          </ac:spMkLst>
        </pc:spChg>
        <pc:graphicFrameChg chg="add del mod">
          <ac:chgData name="Asher Grossman" userId="187dbe098714790b" providerId="LiveId" clId="{35AA6900-D82A-4065-B661-904C07BE3A76}" dt="2022-08-23T19:54:04.180" v="490"/>
          <ac:graphicFrameMkLst>
            <pc:docMk/>
            <pc:sldMk cId="588042174" sldId="321"/>
            <ac:graphicFrameMk id="7" creationId="{F04B044C-5CB0-7094-283B-AAFA93F8C52D}"/>
          </ac:graphicFrameMkLst>
        </pc:graphicFrameChg>
        <pc:picChg chg="add del mod">
          <ac:chgData name="Asher Grossman" userId="187dbe098714790b" providerId="LiveId" clId="{35AA6900-D82A-4065-B661-904C07BE3A76}" dt="2022-08-23T19:51:29.775" v="488" actId="931"/>
          <ac:picMkLst>
            <pc:docMk/>
            <pc:sldMk cId="588042174" sldId="321"/>
            <ac:picMk id="6" creationId="{247417D1-83F0-48BC-8931-79748135EF59}"/>
          </ac:picMkLst>
        </pc:picChg>
        <pc:picChg chg="add mod">
          <ac:chgData name="Asher Grossman" userId="187dbe098714790b" providerId="LiveId" clId="{35AA6900-D82A-4065-B661-904C07BE3A76}" dt="2022-08-23T20:14:20.374" v="636" actId="14826"/>
          <ac:picMkLst>
            <pc:docMk/>
            <pc:sldMk cId="588042174" sldId="321"/>
            <ac:picMk id="9" creationId="{076C13A2-977A-E855-ED1D-9D71B8936D68}"/>
          </ac:picMkLst>
        </pc:picChg>
      </pc:sldChg>
      <pc:sldChg chg="addSp delSp modSp add mod ord modTransition modNotesTx">
        <pc:chgData name="Asher Grossman" userId="187dbe098714790b" providerId="LiveId" clId="{35AA6900-D82A-4065-B661-904C07BE3A76}" dt="2022-08-26T18:29:20.501" v="4183"/>
        <pc:sldMkLst>
          <pc:docMk/>
          <pc:sldMk cId="1031236395" sldId="322"/>
        </pc:sldMkLst>
        <pc:spChg chg="mod">
          <ac:chgData name="Asher Grossman" userId="187dbe098714790b" providerId="LiveId" clId="{35AA6900-D82A-4065-B661-904C07BE3A76}" dt="2022-08-23T20:10:17.335" v="634" actId="20577"/>
          <ac:spMkLst>
            <pc:docMk/>
            <pc:sldMk cId="1031236395" sldId="322"/>
            <ac:spMk id="2" creationId="{17417B22-1A70-6069-041B-2694EE150BAB}"/>
          </ac:spMkLst>
        </pc:spChg>
        <pc:spChg chg="add del mod">
          <ac:chgData name="Asher Grossman" userId="187dbe098714790b" providerId="LiveId" clId="{35AA6900-D82A-4065-B661-904C07BE3A76}" dt="2022-08-26T03:23:24.604" v="3255"/>
          <ac:spMkLst>
            <pc:docMk/>
            <pc:sldMk cId="1031236395" sldId="322"/>
            <ac:spMk id="3" creationId="{3923CB07-FF8A-A63D-CE52-EA3EF82F1E75}"/>
          </ac:spMkLst>
        </pc:spChg>
        <pc:picChg chg="mod">
          <ac:chgData name="Asher Grossman" userId="187dbe098714790b" providerId="LiveId" clId="{35AA6900-D82A-4065-B661-904C07BE3A76}" dt="2022-08-23T20:14:28.367" v="637" actId="14826"/>
          <ac:picMkLst>
            <pc:docMk/>
            <pc:sldMk cId="1031236395" sldId="322"/>
            <ac:picMk id="9" creationId="{076C13A2-977A-E855-ED1D-9D71B8936D68}"/>
          </ac:picMkLst>
        </pc:picChg>
      </pc:sldChg>
      <pc:sldChg chg="addSp delSp modSp add mod ord modTransition modNotesTx">
        <pc:chgData name="Asher Grossman" userId="187dbe098714790b" providerId="LiveId" clId="{35AA6900-D82A-4065-B661-904C07BE3A76}" dt="2022-08-26T18:29:20.501" v="4183"/>
        <pc:sldMkLst>
          <pc:docMk/>
          <pc:sldMk cId="2871687135" sldId="323"/>
        </pc:sldMkLst>
        <pc:spChg chg="mod">
          <ac:chgData name="Asher Grossman" userId="187dbe098714790b" providerId="LiveId" clId="{35AA6900-D82A-4065-B661-904C07BE3A76}" dt="2022-08-23T20:15:02.260" v="658" actId="20577"/>
          <ac:spMkLst>
            <pc:docMk/>
            <pc:sldMk cId="2871687135" sldId="323"/>
            <ac:spMk id="2" creationId="{17417B22-1A70-6069-041B-2694EE150BAB}"/>
          </ac:spMkLst>
        </pc:spChg>
        <pc:spChg chg="add del mod">
          <ac:chgData name="Asher Grossman" userId="187dbe098714790b" providerId="LiveId" clId="{35AA6900-D82A-4065-B661-904C07BE3A76}" dt="2022-08-26T03:27:59.065" v="3259"/>
          <ac:spMkLst>
            <pc:docMk/>
            <pc:sldMk cId="2871687135" sldId="323"/>
            <ac:spMk id="3" creationId="{1B54C541-C22F-783C-3CA8-111FCC43BFC4}"/>
          </ac:spMkLst>
        </pc:spChg>
        <pc:picChg chg="mod">
          <ac:chgData name="Asher Grossman" userId="187dbe098714790b" providerId="LiveId" clId="{35AA6900-D82A-4065-B661-904C07BE3A76}" dt="2022-08-23T20:15:10.085" v="659" actId="14826"/>
          <ac:picMkLst>
            <pc:docMk/>
            <pc:sldMk cId="2871687135" sldId="323"/>
            <ac:picMk id="9" creationId="{076C13A2-977A-E855-ED1D-9D71B8936D68}"/>
          </ac:picMkLst>
        </pc:picChg>
      </pc:sldChg>
      <pc:sldChg chg="modSp add del mod ord">
        <pc:chgData name="Asher Grossman" userId="187dbe098714790b" providerId="LiveId" clId="{35AA6900-D82A-4065-B661-904C07BE3A76}" dt="2022-08-25T18:57:17.977" v="2317" actId="47"/>
        <pc:sldMkLst>
          <pc:docMk/>
          <pc:sldMk cId="1981264157" sldId="324"/>
        </pc:sldMkLst>
        <pc:spChg chg="mod">
          <ac:chgData name="Asher Grossman" userId="187dbe098714790b" providerId="LiveId" clId="{35AA6900-D82A-4065-B661-904C07BE3A76}" dt="2022-08-23T20:15:43.803" v="682" actId="20577"/>
          <ac:spMkLst>
            <pc:docMk/>
            <pc:sldMk cId="1981264157" sldId="324"/>
            <ac:spMk id="2" creationId="{17417B22-1A70-6069-041B-2694EE150BAB}"/>
          </ac:spMkLst>
        </pc:spChg>
        <pc:picChg chg="mod">
          <ac:chgData name="Asher Grossman" userId="187dbe098714790b" providerId="LiveId" clId="{35AA6900-D82A-4065-B661-904C07BE3A76}" dt="2022-08-23T20:15:51.419" v="683" actId="14826"/>
          <ac:picMkLst>
            <pc:docMk/>
            <pc:sldMk cId="1981264157" sldId="324"/>
            <ac:picMk id="9" creationId="{076C13A2-977A-E855-ED1D-9D71B8936D68}"/>
          </ac:picMkLst>
        </pc:picChg>
      </pc:sldChg>
      <pc:sldChg chg="addSp delSp modSp new mod modTransition setBg">
        <pc:chgData name="Asher Grossman" userId="187dbe098714790b" providerId="LiveId" clId="{35AA6900-D82A-4065-B661-904C07BE3A76}" dt="2022-08-26T18:29:20.501" v="4183"/>
        <pc:sldMkLst>
          <pc:docMk/>
          <pc:sldMk cId="173468305" sldId="325"/>
        </pc:sldMkLst>
        <pc:spChg chg="mod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2" creationId="{095F503F-468F-F6E1-1837-B647DEFB5625}"/>
          </ac:spMkLst>
        </pc:spChg>
        <pc:spChg chg="mod ord">
          <ac:chgData name="Asher Grossman" userId="187dbe098714790b" providerId="LiveId" clId="{35AA6900-D82A-4065-B661-904C07BE3A76}" dt="2022-08-26T18:01:33.074" v="4154" actId="15"/>
          <ac:spMkLst>
            <pc:docMk/>
            <pc:sldMk cId="173468305" sldId="325"/>
            <ac:spMk id="3" creationId="{98413908-E9CA-F57E-A28E-9BF9E2D4128E}"/>
          </ac:spMkLst>
        </pc:spChg>
        <pc:spChg chg="mod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4" creationId="{D72A724B-DCE6-157C-9F0F-01CD9D09DF1E}"/>
          </ac:spMkLst>
        </pc:spChg>
        <pc:spChg chg="mod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5" creationId="{75D80F5C-BB0E-D31B-26E7-61BC55FE7D44}"/>
          </ac:spMkLst>
        </pc:spChg>
        <pc:spChg chg="mod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6" creationId="{EBA5230D-67D9-7F94-9E2B-C45B9E5ECFE4}"/>
          </ac:spMkLst>
        </pc:spChg>
        <pc:spChg chg="add del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13" creationId="{A2679492-7988-4050-9056-542444452411}"/>
          </ac:spMkLst>
        </pc:spChg>
        <pc:spChg chg="add del">
          <ac:chgData name="Asher Grossman" userId="187dbe098714790b" providerId="LiveId" clId="{35AA6900-D82A-4065-B661-904C07BE3A76}" dt="2022-08-26T17:59:22.334" v="4080" actId="26606"/>
          <ac:spMkLst>
            <pc:docMk/>
            <pc:sldMk cId="173468305" sldId="325"/>
            <ac:spMk id="15" creationId="{B091B163-7D61-4891-ABCF-5C13D9C418D0}"/>
          </ac:spMkLst>
        </pc:spChg>
        <pc:picChg chg="add del mod ord">
          <ac:chgData name="Asher Grossman" userId="187dbe098714790b" providerId="LiveId" clId="{35AA6900-D82A-4065-B661-904C07BE3A76}" dt="2022-08-26T18:12:35.929" v="4155" actId="478"/>
          <ac:picMkLst>
            <pc:docMk/>
            <pc:sldMk cId="173468305" sldId="325"/>
            <ac:picMk id="8" creationId="{47700A22-98D0-52D2-D0F6-D51C91B3343E}"/>
          </ac:picMkLst>
        </pc:picChg>
        <pc:cxnChg chg="add del">
          <ac:chgData name="Asher Grossman" userId="187dbe098714790b" providerId="LiveId" clId="{35AA6900-D82A-4065-B661-904C07BE3A76}" dt="2022-08-26T17:59:22.334" v="4080" actId="26606"/>
          <ac:cxnSpMkLst>
            <pc:docMk/>
            <pc:sldMk cId="173468305" sldId="325"/>
            <ac:cxnSpMk id="17" creationId="{C49DA8F6-BCC1-4447-B54C-57856834B94B}"/>
          </ac:cxnSpMkLst>
        </pc:cxnChg>
      </pc:sldChg>
      <pc:sldChg chg="addSp delSp modSp new del mod">
        <pc:chgData name="Asher Grossman" userId="187dbe098714790b" providerId="LiveId" clId="{35AA6900-D82A-4065-B661-904C07BE3A76}" dt="2022-08-23T20:14:12.703" v="635" actId="47"/>
        <pc:sldMkLst>
          <pc:docMk/>
          <pc:sldMk cId="1825251572" sldId="325"/>
        </pc:sldMkLst>
        <pc:spChg chg="mod">
          <ac:chgData name="Asher Grossman" userId="187dbe098714790b" providerId="LiveId" clId="{35AA6900-D82A-4065-B661-904C07BE3A76}" dt="2022-08-23T20:06:00.974" v="568" actId="20577"/>
          <ac:spMkLst>
            <pc:docMk/>
            <pc:sldMk cId="1825251572" sldId="325"/>
            <ac:spMk id="2" creationId="{6DFA6010-CA76-BF19-D2CE-18A5411B5724}"/>
          </ac:spMkLst>
        </pc:spChg>
        <pc:spChg chg="mod">
          <ac:chgData name="Asher Grossman" userId="187dbe098714790b" providerId="LiveId" clId="{35AA6900-D82A-4065-B661-904C07BE3A76}" dt="2022-08-23T20:06:02.993" v="576" actId="20577"/>
          <ac:spMkLst>
            <pc:docMk/>
            <pc:sldMk cId="1825251572" sldId="325"/>
            <ac:spMk id="3" creationId="{58B8C517-001B-0366-0BB7-5624C09B877F}"/>
          </ac:spMkLst>
        </pc:spChg>
        <pc:spChg chg="del">
          <ac:chgData name="Asher Grossman" userId="187dbe098714790b" providerId="LiveId" clId="{35AA6900-D82A-4065-B661-904C07BE3A76}" dt="2022-08-23T20:06:09.497" v="585" actId="931"/>
          <ac:spMkLst>
            <pc:docMk/>
            <pc:sldMk cId="1825251572" sldId="325"/>
            <ac:spMk id="4" creationId="{A44F2E92-BAE8-F913-4A96-10D6617A7079}"/>
          </ac:spMkLst>
        </pc:spChg>
        <pc:spChg chg="mod">
          <ac:chgData name="Asher Grossman" userId="187dbe098714790b" providerId="LiveId" clId="{35AA6900-D82A-4065-B661-904C07BE3A76}" dt="2022-08-23T20:06:04.791" v="580" actId="20577"/>
          <ac:spMkLst>
            <pc:docMk/>
            <pc:sldMk cId="1825251572" sldId="325"/>
            <ac:spMk id="5" creationId="{E0BA8610-9622-0DBB-42ED-3AC7559B3437}"/>
          </ac:spMkLst>
        </pc:spChg>
        <pc:spChg chg="del">
          <ac:chgData name="Asher Grossman" userId="187dbe098714790b" providerId="LiveId" clId="{35AA6900-D82A-4065-B661-904C07BE3A76}" dt="2022-08-23T20:06:13.519" v="588" actId="931"/>
          <ac:spMkLst>
            <pc:docMk/>
            <pc:sldMk cId="1825251572" sldId="325"/>
            <ac:spMk id="6" creationId="{5ECA4ADE-592C-2F04-D35C-B694A51734EF}"/>
          </ac:spMkLst>
        </pc:spChg>
        <pc:spChg chg="mod">
          <ac:chgData name="Asher Grossman" userId="187dbe098714790b" providerId="LiveId" clId="{35AA6900-D82A-4065-B661-904C07BE3A76}" dt="2022-08-23T20:06:06.433" v="584" actId="20577"/>
          <ac:spMkLst>
            <pc:docMk/>
            <pc:sldMk cId="1825251572" sldId="325"/>
            <ac:spMk id="7" creationId="{EF879A7B-5149-C9FF-4EE5-469808EE9FDD}"/>
          </ac:spMkLst>
        </pc:spChg>
        <pc:spChg chg="del">
          <ac:chgData name="Asher Grossman" userId="187dbe098714790b" providerId="LiveId" clId="{35AA6900-D82A-4065-B661-904C07BE3A76}" dt="2022-08-23T20:06:16.711" v="591" actId="931"/>
          <ac:spMkLst>
            <pc:docMk/>
            <pc:sldMk cId="1825251572" sldId="325"/>
            <ac:spMk id="8" creationId="{1C93F373-6F7C-F1B9-AD93-790A76579A9A}"/>
          </ac:spMkLst>
        </pc:spChg>
        <pc:picChg chg="add mod">
          <ac:chgData name="Asher Grossman" userId="187dbe098714790b" providerId="LiveId" clId="{35AA6900-D82A-4065-B661-904C07BE3A76}" dt="2022-08-23T20:06:48.231" v="595" actId="14100"/>
          <ac:picMkLst>
            <pc:docMk/>
            <pc:sldMk cId="1825251572" sldId="325"/>
            <ac:picMk id="10" creationId="{7AEC3AC6-08BB-F4F4-CFAA-29DC95D752CA}"/>
          </ac:picMkLst>
        </pc:picChg>
        <pc:picChg chg="add mod">
          <ac:chgData name="Asher Grossman" userId="187dbe098714790b" providerId="LiveId" clId="{35AA6900-D82A-4065-B661-904C07BE3A76}" dt="2022-08-23T20:06:48.231" v="595" actId="14100"/>
          <ac:picMkLst>
            <pc:docMk/>
            <pc:sldMk cId="1825251572" sldId="325"/>
            <ac:picMk id="12" creationId="{66E35DF1-54ED-C545-B507-31AD5C6925E8}"/>
          </ac:picMkLst>
        </pc:picChg>
        <pc:picChg chg="add mod">
          <ac:chgData name="Asher Grossman" userId="187dbe098714790b" providerId="LiveId" clId="{35AA6900-D82A-4065-B661-904C07BE3A76}" dt="2022-08-23T20:06:48.231" v="595" actId="14100"/>
          <ac:picMkLst>
            <pc:docMk/>
            <pc:sldMk cId="1825251572" sldId="325"/>
            <ac:picMk id="14" creationId="{2306E77F-D9C0-4F38-6DD0-31757A99AE55}"/>
          </ac:picMkLst>
        </pc:picChg>
      </pc:sldChg>
      <pc:sldChg chg="addSp delSp modSp new del mod">
        <pc:chgData name="Asher Grossman" userId="187dbe098714790b" providerId="LiveId" clId="{35AA6900-D82A-4065-B661-904C07BE3A76}" dt="2022-08-25T18:38:40.658" v="1575" actId="47"/>
        <pc:sldMkLst>
          <pc:docMk/>
          <pc:sldMk cId="3773586102" sldId="326"/>
        </pc:sldMkLst>
        <pc:spChg chg="mod">
          <ac:chgData name="Asher Grossman" userId="187dbe098714790b" providerId="LiveId" clId="{35AA6900-D82A-4065-B661-904C07BE3A76}" dt="2022-08-25T04:23:29.965" v="913" actId="20577"/>
          <ac:spMkLst>
            <pc:docMk/>
            <pc:sldMk cId="3773586102" sldId="326"/>
            <ac:spMk id="2" creationId="{FB6525BD-7A08-B92F-41A1-100E9604DA2A}"/>
          </ac:spMkLst>
        </pc:spChg>
        <pc:spChg chg="add del">
          <ac:chgData name="Asher Grossman" userId="187dbe098714790b" providerId="LiveId" clId="{35AA6900-D82A-4065-B661-904C07BE3A76}" dt="2022-08-25T04:24:13.446" v="929" actId="478"/>
          <ac:spMkLst>
            <pc:docMk/>
            <pc:sldMk cId="3773586102" sldId="326"/>
            <ac:spMk id="3" creationId="{BA5B3745-241D-602B-4711-37599DE24DDE}"/>
          </ac:spMkLst>
        </pc:spChg>
        <pc:spChg chg="del">
          <ac:chgData name="Asher Grossman" userId="187dbe098714790b" providerId="LiveId" clId="{35AA6900-D82A-4065-B661-904C07BE3A76}" dt="2022-08-25T04:24:58.720" v="937" actId="478"/>
          <ac:spMkLst>
            <pc:docMk/>
            <pc:sldMk cId="3773586102" sldId="326"/>
            <ac:spMk id="6" creationId="{0A325DF1-FC52-0933-F447-9A2063ACC544}"/>
          </ac:spMkLst>
        </pc:spChg>
        <pc:picChg chg="add del mod">
          <ac:chgData name="Asher Grossman" userId="187dbe098714790b" providerId="LiveId" clId="{35AA6900-D82A-4065-B661-904C07BE3A76}" dt="2022-08-25T04:23:36.422" v="918" actId="931"/>
          <ac:picMkLst>
            <pc:docMk/>
            <pc:sldMk cId="3773586102" sldId="326"/>
            <ac:picMk id="9" creationId="{7424E563-36A9-E614-89F8-6CFD97A5C997}"/>
          </ac:picMkLst>
        </pc:picChg>
        <pc:picChg chg="add del mod">
          <ac:chgData name="Asher Grossman" userId="187dbe098714790b" providerId="LiveId" clId="{35AA6900-D82A-4065-B661-904C07BE3A76}" dt="2022-08-25T04:24:10.352" v="928" actId="931"/>
          <ac:picMkLst>
            <pc:docMk/>
            <pc:sldMk cId="3773586102" sldId="326"/>
            <ac:picMk id="11" creationId="{EF6A9671-F5B6-14E0-251D-E0C1597D77A8}"/>
          </ac:picMkLst>
        </pc:picChg>
        <pc:picChg chg="add mod modCrop">
          <ac:chgData name="Asher Grossman" userId="187dbe098714790b" providerId="LiveId" clId="{35AA6900-D82A-4065-B661-904C07BE3A76}" dt="2022-08-25T14:55:24.570" v="972" actId="1076"/>
          <ac:picMkLst>
            <pc:docMk/>
            <pc:sldMk cId="3773586102" sldId="326"/>
            <ac:picMk id="12" creationId="{7559B3C9-540D-42CB-D8BE-A404822A24C6}"/>
          </ac:picMkLst>
        </pc:picChg>
      </pc:sldChg>
      <pc:sldChg chg="addSp delSp modSp add del mod">
        <pc:chgData name="Asher Grossman" userId="187dbe098714790b" providerId="LiveId" clId="{35AA6900-D82A-4065-B661-904C07BE3A76}" dt="2022-08-25T18:38:40.658" v="1575" actId="47"/>
        <pc:sldMkLst>
          <pc:docMk/>
          <pc:sldMk cId="2418399595" sldId="327"/>
        </pc:sldMkLst>
        <pc:picChg chg="add mod modCrop">
          <ac:chgData name="Asher Grossman" userId="187dbe098714790b" providerId="LiveId" clId="{35AA6900-D82A-4065-B661-904C07BE3A76}" dt="2022-08-25T04:30:29.089" v="971" actId="14100"/>
          <ac:picMkLst>
            <pc:docMk/>
            <pc:sldMk cId="2418399595" sldId="327"/>
            <ac:picMk id="6" creationId="{B70F8C6D-68A3-AA30-0BDB-9D159AF9E35A}"/>
          </ac:picMkLst>
        </pc:picChg>
        <pc:picChg chg="del mod">
          <ac:chgData name="Asher Grossman" userId="187dbe098714790b" providerId="LiveId" clId="{35AA6900-D82A-4065-B661-904C07BE3A76}" dt="2022-08-25T04:28:36.017" v="957" actId="478"/>
          <ac:picMkLst>
            <pc:docMk/>
            <pc:sldMk cId="2418399595" sldId="327"/>
            <ac:picMk id="12" creationId="{7559B3C9-540D-42CB-D8BE-A404822A24C6}"/>
          </ac:picMkLst>
        </pc:picChg>
      </pc:sldChg>
      <pc:sldChg chg="addSp delSp modSp new mod modTransition">
        <pc:chgData name="Asher Grossman" userId="187dbe098714790b" providerId="LiveId" clId="{35AA6900-D82A-4065-B661-904C07BE3A76}" dt="2022-08-26T18:29:20.501" v="4183"/>
        <pc:sldMkLst>
          <pc:docMk/>
          <pc:sldMk cId="1331987029" sldId="328"/>
        </pc:sldMkLst>
        <pc:spChg chg="mod">
          <ac:chgData name="Asher Grossman" userId="187dbe098714790b" providerId="LiveId" clId="{35AA6900-D82A-4065-B661-904C07BE3A76}" dt="2022-08-25T14:59:07.042" v="992" actId="20577"/>
          <ac:spMkLst>
            <pc:docMk/>
            <pc:sldMk cId="1331987029" sldId="328"/>
            <ac:spMk id="2" creationId="{6533B473-FEC1-24DA-4550-26FF27D50A0B}"/>
          </ac:spMkLst>
        </pc:spChg>
        <pc:spChg chg="mod">
          <ac:chgData name="Asher Grossman" userId="187dbe098714790b" providerId="LiveId" clId="{35AA6900-D82A-4065-B661-904C07BE3A76}" dt="2022-08-26T17:01:20.840" v="4021" actId="313"/>
          <ac:spMkLst>
            <pc:docMk/>
            <pc:sldMk cId="1331987029" sldId="328"/>
            <ac:spMk id="3" creationId="{AAD0F464-6A83-FB67-BE87-B5A370C0E912}"/>
          </ac:spMkLst>
        </pc:spChg>
        <pc:spChg chg="add del mod">
          <ac:chgData name="Asher Grossman" userId="187dbe098714790b" providerId="LiveId" clId="{35AA6900-D82A-4065-B661-904C07BE3A76}" dt="2022-08-26T03:31:41.648" v="3346" actId="478"/>
          <ac:spMkLst>
            <pc:docMk/>
            <pc:sldMk cId="1331987029" sldId="328"/>
            <ac:spMk id="7" creationId="{1A170235-E1C4-A2C3-B55B-2611B46DE2D0}"/>
          </ac:spMkLst>
        </pc:spChg>
        <pc:picChg chg="add mod">
          <ac:chgData name="Asher Grossman" userId="187dbe098714790b" providerId="LiveId" clId="{35AA6900-D82A-4065-B661-904C07BE3A76}" dt="2022-08-26T18:13:18.087" v="4161" actId="14100"/>
          <ac:picMkLst>
            <pc:docMk/>
            <pc:sldMk cId="1331987029" sldId="328"/>
            <ac:picMk id="8" creationId="{E1B077E2-BDF1-A604-4836-29C205A6CFD8}"/>
          </ac:picMkLst>
        </pc:picChg>
      </pc:sldChg>
      <pc:sldChg chg="addSp modSp new mod ord modTransition">
        <pc:chgData name="Asher Grossman" userId="187dbe098714790b" providerId="LiveId" clId="{35AA6900-D82A-4065-B661-904C07BE3A76}" dt="2022-08-26T18:29:20.501" v="4183"/>
        <pc:sldMkLst>
          <pc:docMk/>
          <pc:sldMk cId="4225135058" sldId="329"/>
        </pc:sldMkLst>
        <pc:spChg chg="mod">
          <ac:chgData name="Asher Grossman" userId="187dbe098714790b" providerId="LiveId" clId="{35AA6900-D82A-4065-B661-904C07BE3A76}" dt="2022-08-25T17:08:09.903" v="1063" actId="20577"/>
          <ac:spMkLst>
            <pc:docMk/>
            <pc:sldMk cId="4225135058" sldId="329"/>
            <ac:spMk id="2" creationId="{5D5DB664-616B-361C-36C0-5BE5ABBE95B0}"/>
          </ac:spMkLst>
        </pc:spChg>
        <pc:spChg chg="mod">
          <ac:chgData name="Asher Grossman" userId="187dbe098714790b" providerId="LiveId" clId="{35AA6900-D82A-4065-B661-904C07BE3A76}" dt="2022-08-25T17:09:06.871" v="1187" actId="20577"/>
          <ac:spMkLst>
            <pc:docMk/>
            <pc:sldMk cId="4225135058" sldId="329"/>
            <ac:spMk id="3" creationId="{150FF3CB-5862-3E47-5010-2D141FD6A86E}"/>
          </ac:spMkLst>
        </pc:spChg>
        <pc:spChg chg="add mod">
          <ac:chgData name="Asher Grossman" userId="187dbe098714790b" providerId="LiveId" clId="{35AA6900-D82A-4065-B661-904C07BE3A76}" dt="2022-08-25T19:04:11.086" v="2516" actId="1076"/>
          <ac:spMkLst>
            <pc:docMk/>
            <pc:sldMk cId="4225135058" sldId="329"/>
            <ac:spMk id="9" creationId="{F4FBED9B-C183-F469-63C6-A02D5288E958}"/>
          </ac:spMkLst>
        </pc:spChg>
        <pc:spChg chg="add mod">
          <ac:chgData name="Asher Grossman" userId="187dbe098714790b" providerId="LiveId" clId="{35AA6900-D82A-4065-B661-904C07BE3A76}" dt="2022-08-25T19:04:11.086" v="2516" actId="1076"/>
          <ac:spMkLst>
            <pc:docMk/>
            <pc:sldMk cId="4225135058" sldId="329"/>
            <ac:spMk id="10" creationId="{B6DC4116-A761-8AEE-04A1-1EFEF651621F}"/>
          </ac:spMkLst>
        </pc:spChg>
        <pc:picChg chg="add mod">
          <ac:chgData name="Asher Grossman" userId="187dbe098714790b" providerId="LiveId" clId="{35AA6900-D82A-4065-B661-904C07BE3A76}" dt="2022-08-25T19:04:11.086" v="2516" actId="1076"/>
          <ac:picMkLst>
            <pc:docMk/>
            <pc:sldMk cId="4225135058" sldId="329"/>
            <ac:picMk id="7" creationId="{D9CFE75E-1E00-556D-2572-F1D7CF54B2FB}"/>
          </ac:picMkLst>
        </pc:picChg>
        <pc:picChg chg="add mod">
          <ac:chgData name="Asher Grossman" userId="187dbe098714790b" providerId="LiveId" clId="{35AA6900-D82A-4065-B661-904C07BE3A76}" dt="2022-08-25T19:04:11.086" v="2516" actId="1076"/>
          <ac:picMkLst>
            <pc:docMk/>
            <pc:sldMk cId="4225135058" sldId="329"/>
            <ac:picMk id="8" creationId="{C38760E7-1DAF-8A13-999F-8417653E2E02}"/>
          </ac:picMkLst>
        </pc:picChg>
      </pc:sldChg>
      <pc:sldChg chg="modSp add del mod">
        <pc:chgData name="Asher Grossman" userId="187dbe098714790b" providerId="LiveId" clId="{35AA6900-D82A-4065-B661-904C07BE3A76}" dt="2022-08-26T17:10:22.373" v="4027" actId="47"/>
        <pc:sldMkLst>
          <pc:docMk/>
          <pc:sldMk cId="2371980900" sldId="330"/>
        </pc:sldMkLst>
        <pc:spChg chg="mod">
          <ac:chgData name="Asher Grossman" userId="187dbe098714790b" providerId="LiveId" clId="{35AA6900-D82A-4065-B661-904C07BE3A76}" dt="2022-08-26T16:37:00.967" v="3774" actId="21"/>
          <ac:spMkLst>
            <pc:docMk/>
            <pc:sldMk cId="2371980900" sldId="330"/>
            <ac:spMk id="3" creationId="{E141D8D2-F38E-EE73-78B5-3152BF96CC1A}"/>
          </ac:spMkLst>
        </pc:spChg>
      </pc:sldChg>
      <pc:sldChg chg="new del">
        <pc:chgData name="Asher Grossman" userId="187dbe098714790b" providerId="LiveId" clId="{35AA6900-D82A-4065-B661-904C07BE3A76}" dt="2022-08-26T03:31:23.177" v="3291" actId="47"/>
        <pc:sldMkLst>
          <pc:docMk/>
          <pc:sldMk cId="2672715066" sldId="331"/>
        </pc:sldMkLst>
      </pc:sldChg>
      <pc:sldChg chg="addSp delSp modSp new mod modTransition">
        <pc:chgData name="Asher Grossman" userId="187dbe098714790b" providerId="LiveId" clId="{35AA6900-D82A-4065-B661-904C07BE3A76}" dt="2022-08-26T18:29:20.501" v="4183"/>
        <pc:sldMkLst>
          <pc:docMk/>
          <pc:sldMk cId="3712461514" sldId="331"/>
        </pc:sldMkLst>
        <pc:spChg chg="mod">
          <ac:chgData name="Asher Grossman" userId="187dbe098714790b" providerId="LiveId" clId="{35AA6900-D82A-4065-B661-904C07BE3A76}" dt="2022-08-26T03:35:11.438" v="3384" actId="20577"/>
          <ac:spMkLst>
            <pc:docMk/>
            <pc:sldMk cId="3712461514" sldId="331"/>
            <ac:spMk id="2" creationId="{3285348C-BFA9-C7C1-A180-9A127DF255F0}"/>
          </ac:spMkLst>
        </pc:spChg>
        <pc:spChg chg="mod">
          <ac:chgData name="Asher Grossman" userId="187dbe098714790b" providerId="LiveId" clId="{35AA6900-D82A-4065-B661-904C07BE3A76}" dt="2022-08-26T03:35:14.450" v="3394" actId="20577"/>
          <ac:spMkLst>
            <pc:docMk/>
            <pc:sldMk cId="3712461514" sldId="331"/>
            <ac:spMk id="3" creationId="{4B185932-1B03-D344-4DD9-B5B32AE13E77}"/>
          </ac:spMkLst>
        </pc:spChg>
        <pc:spChg chg="del">
          <ac:chgData name="Asher Grossman" userId="187dbe098714790b" providerId="LiveId" clId="{35AA6900-D82A-4065-B661-904C07BE3A76}" dt="2022-08-26T03:35:32.429" v="3395" actId="478"/>
          <ac:spMkLst>
            <pc:docMk/>
            <pc:sldMk cId="3712461514" sldId="331"/>
            <ac:spMk id="6" creationId="{9AF15814-CBD9-9227-2AA0-14518102CED6}"/>
          </ac:spMkLst>
        </pc:spChg>
        <pc:spChg chg="add del mod">
          <ac:chgData name="Asher Grossman" userId="187dbe098714790b" providerId="LiveId" clId="{35AA6900-D82A-4065-B661-904C07BE3A76}" dt="2022-08-26T03:35:53.594" v="3399"/>
          <ac:spMkLst>
            <pc:docMk/>
            <pc:sldMk cId="3712461514" sldId="331"/>
            <ac:spMk id="7" creationId="{E1867869-823D-4116-24F4-7EC6820E2CFA}"/>
          </ac:spMkLst>
        </pc:spChg>
        <pc:spChg chg="add mod">
          <ac:chgData name="Asher Grossman" userId="187dbe098714790b" providerId="LiveId" clId="{35AA6900-D82A-4065-B661-904C07BE3A76}" dt="2022-08-26T18:00:56.488" v="4124" actId="20577"/>
          <ac:spMkLst>
            <pc:docMk/>
            <pc:sldMk cId="3712461514" sldId="331"/>
            <ac:spMk id="8" creationId="{3BB42821-19DA-11FA-96C4-9829B7F5751B}"/>
          </ac:spMkLst>
        </pc:spChg>
        <pc:spChg chg="add del mod">
          <ac:chgData name="Asher Grossman" userId="187dbe098714790b" providerId="LiveId" clId="{35AA6900-D82A-4065-B661-904C07BE3A76}" dt="2022-08-26T03:37:32.824" v="3418" actId="478"/>
          <ac:spMkLst>
            <pc:docMk/>
            <pc:sldMk cId="3712461514" sldId="331"/>
            <ac:spMk id="9" creationId="{14A497DD-715B-3BE0-517B-ACAB463C3D6F}"/>
          </ac:spMkLst>
        </pc:spChg>
        <pc:picChg chg="add del mod">
          <ac:chgData name="Asher Grossman" userId="187dbe098714790b" providerId="LiveId" clId="{35AA6900-D82A-4065-B661-904C07BE3A76}" dt="2022-08-26T16:45:31.139" v="3873" actId="478"/>
          <ac:picMkLst>
            <pc:docMk/>
            <pc:sldMk cId="3712461514" sldId="331"/>
            <ac:picMk id="7" creationId="{5A82620A-C3CD-8D5B-4C6E-409AFD60AA82}"/>
          </ac:picMkLst>
        </pc:picChg>
      </pc:sldChg>
      <pc:sldChg chg="add del">
        <pc:chgData name="Asher Grossman" userId="187dbe098714790b" providerId="LiveId" clId="{35AA6900-D82A-4065-B661-904C07BE3A76}" dt="2022-08-23T19:42:42.668" v="360"/>
        <pc:sldMkLst>
          <pc:docMk/>
          <pc:sldMk cId="508602137" sldId="332"/>
        </pc:sldMkLst>
      </pc:sldChg>
      <pc:sldChg chg="addSp delSp modSp new mod modTransition">
        <pc:chgData name="Asher Grossman" userId="187dbe098714790b" providerId="LiveId" clId="{35AA6900-D82A-4065-B661-904C07BE3A76}" dt="2022-08-26T18:29:20.501" v="4183"/>
        <pc:sldMkLst>
          <pc:docMk/>
          <pc:sldMk cId="2440112326" sldId="332"/>
        </pc:sldMkLst>
        <pc:spChg chg="mod">
          <ac:chgData name="Asher Grossman" userId="187dbe098714790b" providerId="LiveId" clId="{35AA6900-D82A-4065-B661-904C07BE3A76}" dt="2022-08-26T16:21:28.366" v="3766" actId="20577"/>
          <ac:spMkLst>
            <pc:docMk/>
            <pc:sldMk cId="2440112326" sldId="332"/>
            <ac:spMk id="2" creationId="{4C3402C3-A8BD-D4F0-5F08-27C4452A1261}"/>
          </ac:spMkLst>
        </pc:spChg>
        <pc:spChg chg="del">
          <ac:chgData name="Asher Grossman" userId="187dbe098714790b" providerId="LiveId" clId="{35AA6900-D82A-4065-B661-904C07BE3A76}" dt="2022-08-26T16:23:00.982" v="3767" actId="931"/>
          <ac:spMkLst>
            <pc:docMk/>
            <pc:sldMk cId="2440112326" sldId="332"/>
            <ac:spMk id="3" creationId="{FA8A8C61-6749-84DA-0619-4612C3849664}"/>
          </ac:spMkLst>
        </pc:spChg>
        <pc:picChg chg="add mod">
          <ac:chgData name="Asher Grossman" userId="187dbe098714790b" providerId="LiveId" clId="{35AA6900-D82A-4065-B661-904C07BE3A76}" dt="2022-08-26T16:23:13.477" v="3772" actId="1076"/>
          <ac:picMkLst>
            <pc:docMk/>
            <pc:sldMk cId="2440112326" sldId="332"/>
            <ac:picMk id="6" creationId="{5095EF5F-2444-EBFB-F87A-24D245BFC675}"/>
          </ac:picMkLst>
        </pc:picChg>
      </pc:sldChg>
      <pc:sldChg chg="modSp new mod modTransition">
        <pc:chgData name="Asher Grossman" userId="187dbe098714790b" providerId="LiveId" clId="{35AA6900-D82A-4065-B661-904C07BE3A76}" dt="2022-08-26T18:29:20.501" v="4183"/>
        <pc:sldMkLst>
          <pc:docMk/>
          <pc:sldMk cId="2423148464" sldId="333"/>
        </pc:sldMkLst>
        <pc:spChg chg="mod">
          <ac:chgData name="Asher Grossman" userId="187dbe098714790b" providerId="LiveId" clId="{35AA6900-D82A-4065-B661-904C07BE3A76}" dt="2022-08-26T16:39:34.416" v="3817" actId="20577"/>
          <ac:spMkLst>
            <pc:docMk/>
            <pc:sldMk cId="2423148464" sldId="333"/>
            <ac:spMk id="2" creationId="{98D6F2EA-F9DF-655D-1D28-6D4DE16962FF}"/>
          </ac:spMkLst>
        </pc:spChg>
        <pc:spChg chg="mod">
          <ac:chgData name="Asher Grossman" userId="187dbe098714790b" providerId="LiveId" clId="{35AA6900-D82A-4065-B661-904C07BE3A76}" dt="2022-08-26T16:48:07.639" v="3895"/>
          <ac:spMkLst>
            <pc:docMk/>
            <pc:sldMk cId="2423148464" sldId="333"/>
            <ac:spMk id="3" creationId="{AA66C0B5-FB1E-A708-5D94-34D65BF24E2A}"/>
          </ac:spMkLst>
        </pc:spChg>
      </pc:sldChg>
      <pc:sldChg chg="new del">
        <pc:chgData name="Asher Grossman" userId="187dbe098714790b" providerId="LiveId" clId="{35AA6900-D82A-4065-B661-904C07BE3A76}" dt="2022-08-26T16:39:21.943" v="3806" actId="47"/>
        <pc:sldMkLst>
          <pc:docMk/>
          <pc:sldMk cId="3333868477" sldId="333"/>
        </pc:sldMkLst>
      </pc:sldChg>
      <pc:sldChg chg="addSp delSp modSp new del mod">
        <pc:chgData name="Asher Grossman" userId="187dbe098714790b" providerId="LiveId" clId="{35AA6900-D82A-4065-B661-904C07BE3A76}" dt="2022-08-26T18:18:55.804" v="4177" actId="47"/>
        <pc:sldMkLst>
          <pc:docMk/>
          <pc:sldMk cId="3242164024" sldId="334"/>
        </pc:sldMkLst>
        <pc:spChg chg="mod">
          <ac:chgData name="Asher Grossman" userId="187dbe098714790b" providerId="LiveId" clId="{35AA6900-D82A-4065-B661-904C07BE3A76}" dt="2022-08-26T18:14:10.226" v="4170" actId="20577"/>
          <ac:spMkLst>
            <pc:docMk/>
            <pc:sldMk cId="3242164024" sldId="334"/>
            <ac:spMk id="2" creationId="{C5F72231-5427-CCA4-F655-76531B1DA748}"/>
          </ac:spMkLst>
        </pc:spChg>
        <pc:spChg chg="del">
          <ac:chgData name="Asher Grossman" userId="187dbe098714790b" providerId="LiveId" clId="{35AA6900-D82A-4065-B661-904C07BE3A76}" dt="2022-08-26T18:14:13.651" v="4171" actId="931"/>
          <ac:spMkLst>
            <pc:docMk/>
            <pc:sldMk cId="3242164024" sldId="334"/>
            <ac:spMk id="3" creationId="{B2F4A0F5-F11A-01EE-FECD-49AC9A838785}"/>
          </ac:spMkLst>
        </pc:spChg>
        <pc:picChg chg="add mod">
          <ac:chgData name="Asher Grossman" userId="187dbe098714790b" providerId="LiveId" clId="{35AA6900-D82A-4065-B661-904C07BE3A76}" dt="2022-08-26T18:14:25.917" v="4176" actId="1076"/>
          <ac:picMkLst>
            <pc:docMk/>
            <pc:sldMk cId="3242164024" sldId="334"/>
            <ac:picMk id="6" creationId="{126B3471-E301-EDB8-C1F1-C7AF4CD831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8BE671-86B9-1541-DB83-1F0E111B8B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6C3B1-4B35-E587-EB24-631E54822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BC60C-02D3-498F-B964-D2A9A19D3CC3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5793E-E936-A1F7-65F3-714378ADCE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E0A4-8BDF-E43E-B4B4-2DEF861824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6F02-17F6-423C-9C65-C9C4308C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4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BTS: mission is to all transients brighter than 19</a:t>
            </a:r>
          </a:p>
          <a:p>
            <a:r>
              <a:rPr lang="en-US" dirty="0"/>
              <a:t>There is a backlog of rejects that are not bright enough and thus unclassified, but may be interesting astronomical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8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6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categories aren’t all encompassing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– why short duration if repeated?</a:t>
            </a:r>
          </a:p>
          <a:p>
            <a:endParaRPr lang="en-US" dirty="0"/>
          </a:p>
          <a:p>
            <a:r>
              <a:rPr lang="en-US" dirty="0"/>
              <a:t>CVs: one pulse is actually very short, so short duration is correct</a:t>
            </a:r>
          </a:p>
          <a:p>
            <a:endParaRPr lang="en-US" dirty="0"/>
          </a:p>
          <a:p>
            <a:r>
              <a:rPr lang="en-US" dirty="0"/>
              <a:t>AGNs: not very applicable to AGNs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Avoid saying “not harmful”, say that I tested removing it and it performed marginally worse, even though there is a lot of overlap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CVs in disk, hence large variable count for -20-20</a:t>
            </a:r>
          </a:p>
          <a:p>
            <a:endParaRPr lang="en-US" dirty="0"/>
          </a:p>
          <a:p>
            <a:r>
              <a:rPr lang="en-US" dirty="0"/>
              <a:t>BTS ignores center part of disk, difficult to see through</a:t>
            </a:r>
          </a:p>
          <a:p>
            <a:endParaRPr lang="en-US" dirty="0"/>
          </a:p>
          <a:p>
            <a:r>
              <a:rPr lang="en-US" dirty="0"/>
              <a:t>Consider changing bin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1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i="1" dirty="0"/>
              <a:t>CVs in milky way, don’t have redshifts</a:t>
            </a:r>
          </a:p>
          <a:p>
            <a:pPr marL="457200" lvl="1" indent="0">
              <a:buNone/>
            </a:pPr>
            <a:r>
              <a:rPr lang="en-US" i="1" dirty="0"/>
              <a:t>AGNs – BTS doesn’t take spectra for variables, as it is primarily focused on transients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Peak mag – 0.75mag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transients with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transients with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transients with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transients with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2022/08/26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Identifying transients with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Identifying transients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Asher Grossman</a:t>
            </a:r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DA4B06-E9A1-8A11-869E-CBA1EC6F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60" y="4506206"/>
            <a:ext cx="3422523" cy="833464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165C8810-A992-7C30-C0BC-FF8A87CB8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" t="10372" r="2839"/>
          <a:stretch/>
        </p:blipFill>
        <p:spPr>
          <a:xfrm>
            <a:off x="2010829" y="5608675"/>
            <a:ext cx="3631019" cy="9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1"/>
    </mc:Choice>
    <mc:Fallback>
      <p:transition spd="slow" advTm="21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025-77F4-63D5-4EDF-4CB690B7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D8D2-F38E-EE73-78B5-3152BF9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Bright Transient Survey</a:t>
            </a:r>
          </a:p>
          <a:p>
            <a:pPr lvl="1"/>
            <a:r>
              <a:rPr lang="en-US" dirty="0"/>
              <a:t>Duration, rise, fade</a:t>
            </a:r>
          </a:p>
          <a:p>
            <a:pPr lvl="1"/>
            <a:r>
              <a:rPr lang="en-US" dirty="0"/>
              <a:t>Peak magnitude</a:t>
            </a:r>
          </a:p>
          <a:p>
            <a:pPr lvl="1"/>
            <a:r>
              <a:rPr lang="en-US" dirty="0"/>
              <a:t>Galactic latitude, Galactic extinction</a:t>
            </a:r>
          </a:p>
          <a:p>
            <a:pPr lvl="1"/>
            <a:r>
              <a:rPr lang="en-US" dirty="0"/>
              <a:t>Redshift, peak absolute magnitude (removed from model)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765E-DFC8-6AC6-254F-FE172BA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B0BD-9DF8-5132-7710-28665B4B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A60E-8637-C52A-350B-1FE4606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025-77F4-63D5-4EDF-4CB690B7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D8D2-F38E-EE73-78B5-3152BF9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Bright Transient Survey</a:t>
            </a:r>
          </a:p>
          <a:p>
            <a:pPr lvl="1"/>
            <a:r>
              <a:rPr lang="en-US" dirty="0"/>
              <a:t>Duration, rise, fade</a:t>
            </a:r>
          </a:p>
          <a:p>
            <a:pPr lvl="1"/>
            <a:r>
              <a:rPr lang="en-US" dirty="0"/>
              <a:t>Peak magnitude</a:t>
            </a:r>
          </a:p>
          <a:p>
            <a:pPr lvl="1"/>
            <a:r>
              <a:rPr lang="en-US" dirty="0"/>
              <a:t>Galactic latitude, Galactic extinction</a:t>
            </a:r>
          </a:p>
          <a:p>
            <a:pPr lvl="1"/>
            <a:r>
              <a:rPr lang="en-US" dirty="0"/>
              <a:t>Redshift, peak absolute magnitude (removed from model)</a:t>
            </a:r>
          </a:p>
          <a:p>
            <a:r>
              <a:rPr lang="en-US" dirty="0"/>
              <a:t>BTS cuts </a:t>
            </a:r>
            <a:r>
              <a:rPr lang="en-US"/>
              <a:t>applied to original </a:t>
            </a:r>
            <a:r>
              <a:rPr lang="en-US" dirty="0"/>
              <a:t>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765E-DFC8-6AC6-254F-FE172BA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B0BD-9DF8-5132-7710-28665B4B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A60E-8637-C52A-350B-1FE4606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5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"/>
    </mc:Choice>
    <mc:Fallback>
      <p:transition spd="slow" advTm="1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B664-616B-361C-36C0-5BE5ABBE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3CB-5862-3E47-5010-2D141FD6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model</a:t>
            </a:r>
          </a:p>
          <a:p>
            <a:r>
              <a:rPr lang="en-US" dirty="0"/>
              <a:t>Predicts by calculating distance to neighboring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736C-1B3A-9931-A98D-10BB88B0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EEBF-1A7C-7795-DA97-AC7826A5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AD97-0835-ADF6-6A47-C7ABC63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Map&#10;&#10;Description automatically generated with low confidence">
            <a:extLst>
              <a:ext uri="{FF2B5EF4-FFF2-40B4-BE49-F238E27FC236}">
                <a16:creationId xmlns:a16="http://schemas.microsoft.com/office/drawing/2014/main" id="{D9CFE75E-1E00-556D-2572-F1D7CF5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45" y="2970667"/>
            <a:ext cx="3924072" cy="2943054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C38760E7-1DAF-8A13-999F-8417653E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74" y="2970667"/>
            <a:ext cx="3924072" cy="2943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BED9B-C183-F469-63C6-A02D5288E958}"/>
              </a:ext>
            </a:extLst>
          </p:cNvPr>
          <p:cNvSpPr txBox="1"/>
          <p:nvPr/>
        </p:nvSpPr>
        <p:spPr>
          <a:xfrm>
            <a:off x="1361874" y="604365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C4116-A761-8AEE-04A1-1EFEF651621F}"/>
              </a:ext>
            </a:extLst>
          </p:cNvPr>
          <p:cNvSpPr txBox="1"/>
          <p:nvPr/>
        </p:nvSpPr>
        <p:spPr>
          <a:xfrm>
            <a:off x="6434745" y="604365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422513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"/>
    </mc:Choice>
    <mc:Fallback>
      <p:transition spd="slow" advTm="37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503F-468F-F6E1-1837-B647DEFB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3908-E9CA-F57E-A28E-9BF9E2D4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</a:t>
            </a:r>
            <a:r>
              <a:rPr lang="en-US" i="1" dirty="0"/>
              <a:t>k</a:t>
            </a:r>
            <a:r>
              <a:rPr lang="en-US" dirty="0"/>
              <a:t>-nearest neighbors algorithm</a:t>
            </a:r>
          </a:p>
          <a:p>
            <a:r>
              <a:rPr lang="en-US" dirty="0"/>
              <a:t>81% train - 9% validation - 10% test</a:t>
            </a:r>
          </a:p>
          <a:p>
            <a:r>
              <a:rPr lang="en-US" dirty="0"/>
              <a:t>Removed redshift, peak absolute magnitude</a:t>
            </a:r>
          </a:p>
          <a:p>
            <a:r>
              <a:rPr lang="en-US"/>
              <a:t>Parameters</a:t>
            </a:r>
          </a:p>
          <a:p>
            <a:pPr lvl="1"/>
            <a:r>
              <a:rPr lang="en-US"/>
              <a:t>L2 </a:t>
            </a:r>
            <a:r>
              <a:rPr lang="en-US" dirty="0"/>
              <a:t>(Euclidean) distance</a:t>
            </a:r>
          </a:p>
          <a:p>
            <a:pPr lvl="1"/>
            <a:r>
              <a:rPr lang="en-US" dirty="0"/>
              <a:t>Uniform weights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= 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724B-DCE6-157C-9F0F-01CD9D09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0F5C-BB0E-D31B-26E7-61BC55FE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230D-67D9-7F94-9E2B-C45B9E5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"/>
    </mc:Choice>
    <mc:Fallback>
      <p:transition spd="slow" advTm="2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2C3-A8BD-D4F0-5F08-27C4452A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095EF5F-2444-EBFB-F87A-24D245BFC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40" y="1892617"/>
            <a:ext cx="6699319" cy="44637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6657F-91B0-C099-1E57-54BD72A5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"/>
    </mc:Choice>
    <mc:Fallback>
      <p:transition spd="slow" advTm="60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B473-FEC1-24DA-4550-26FF27D5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F464-6A83-FB67-BE87-B5A370C0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Accuracy: 93.7% </a:t>
            </a:r>
          </a:p>
          <a:p>
            <a:pPr lvl="1"/>
            <a:r>
              <a:rPr lang="en-US" dirty="0"/>
              <a:t>Precision: 0.948</a:t>
            </a:r>
          </a:p>
          <a:p>
            <a:pPr lvl="1"/>
            <a:r>
              <a:rPr lang="en-US" dirty="0"/>
              <a:t>Recall: 0.983</a:t>
            </a:r>
          </a:p>
          <a:p>
            <a:r>
              <a:rPr lang="en-US" dirty="0"/>
              <a:t>Can now sort unsorted data</a:t>
            </a:r>
          </a:p>
          <a:p>
            <a:pPr lvl="1"/>
            <a:r>
              <a:rPr lang="en-US" dirty="0"/>
              <a:t>Allows research into “BTS rejects”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B9A9-0F28-73E0-9752-5D3B85E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54BB-69C9-5B55-B1BF-774973B1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E2E4-D647-6A34-3A19-D046BB7F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1B077E2-BDF1-A604-4836-29C205A6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32" y="1450712"/>
            <a:ext cx="5656202" cy="45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"/>
    </mc:Choice>
    <mc:Fallback>
      <p:transition spd="slow" advTm="3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348C-BFA9-C7C1-A180-9A127DF25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85932-1B03-D344-4DD9-B5B32AE13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9B11B-A3DD-2C9C-26B0-8DE17A6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43E07-AFAA-9AAA-9E68-EE02409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42821-19DA-11FA-96C4-9829B7F5751B}"/>
              </a:ext>
            </a:extLst>
          </p:cNvPr>
          <p:cNvSpPr txBox="1"/>
          <p:nvPr/>
        </p:nvSpPr>
        <p:spPr>
          <a:xfrm>
            <a:off x="204106" y="232681"/>
            <a:ext cx="53925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Old backlog of unclassified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Trained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kNN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model on BTS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93.7%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Allows research into the backlog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46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"/>
    </mc:Choice>
    <mc:Fallback>
      <p:transition spd="slow" advTm="2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2EA-F9DF-655D-1D28-6D4DE169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C0B5-FB1E-A708-5D94-34D65BF2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Perley</a:t>
            </a:r>
            <a:r>
              <a:rPr lang="en-US" dirty="0"/>
              <a:t> et al. 2020ApJ...904...35P</a:t>
            </a:r>
          </a:p>
          <a:p>
            <a:r>
              <a:rPr lang="en-US" dirty="0">
                <a:effectLst/>
              </a:rPr>
              <a:t>Eric C. </a:t>
            </a:r>
            <a:r>
              <a:rPr lang="en-US" dirty="0" err="1">
                <a:effectLst/>
              </a:rPr>
              <a:t>Bellm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et al</a:t>
            </a:r>
            <a:r>
              <a:rPr lang="en-US" dirty="0">
                <a:effectLst/>
              </a:rPr>
              <a:t> 2019 </a:t>
            </a:r>
            <a:r>
              <a:rPr lang="en-US" i="1" dirty="0">
                <a:effectLst/>
              </a:rPr>
              <a:t>PASP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131</a:t>
            </a:r>
            <a:r>
              <a:rPr lang="en-US" dirty="0">
                <a:effectLst/>
              </a:rPr>
              <a:t> 068003</a:t>
            </a:r>
          </a:p>
          <a:p>
            <a:r>
              <a:rPr lang="en-US" dirty="0">
                <a:effectLst/>
              </a:rPr>
              <a:t>Eric C. </a:t>
            </a:r>
            <a:r>
              <a:rPr lang="en-US" dirty="0" err="1">
                <a:effectLst/>
              </a:rPr>
              <a:t>Bellm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et al</a:t>
            </a:r>
            <a:r>
              <a:rPr lang="en-US" dirty="0">
                <a:effectLst/>
              </a:rPr>
              <a:t> 2019 </a:t>
            </a:r>
            <a:r>
              <a:rPr lang="en-US" i="1" dirty="0">
                <a:effectLst/>
              </a:rPr>
              <a:t>PASP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131</a:t>
            </a:r>
            <a:r>
              <a:rPr lang="en-US" dirty="0">
                <a:effectLst/>
              </a:rPr>
              <a:t> 018002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https://www.ipac.caltech.edu/news/212</a:t>
            </a:r>
          </a:p>
          <a:p>
            <a:r>
              <a:rPr lang="en-US" dirty="0"/>
              <a:t>http://vision.stanford.edu/teaching/cs231n-demos/knn/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8D43-29DC-3F48-9D2A-7FC4683F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15CF-ABC9-6B4C-8882-2155031A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ADBF-3C5C-F893-C659-C4B27A4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"/>
    </mc:Choice>
    <mc:Fallback>
      <p:transition spd="slow" advTm="5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59F4-49D0-9CF6-5E86-0DAA3928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7603-952E-4C08-D5A7-25745C6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Bright Transient Survey</a:t>
            </a:r>
          </a:p>
          <a:p>
            <a:r>
              <a:rPr lang="en-US" dirty="0"/>
              <a:t>Backlog of “BTS rejects”</a:t>
            </a:r>
          </a:p>
          <a:p>
            <a:r>
              <a:rPr lang="en-US" dirty="0"/>
              <a:t>Machine learning can help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3AF7-C7F5-DAA7-CED5-68AA20A7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2A72-7F45-7F71-0701-77DADF7B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5425-A438-7AE4-10ED-8C54501D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picture containing outdoor, night sky&#10;&#10;Description automatically generated">
            <a:extLst>
              <a:ext uri="{FF2B5EF4-FFF2-40B4-BE49-F238E27FC236}">
                <a16:creationId xmlns:a16="http://schemas.microsoft.com/office/drawing/2014/main" id="{BCF3439F-03B8-EDE2-A084-05CDA4A8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57" y="1915822"/>
            <a:ext cx="5314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"/>
    </mc:Choice>
    <mc:Fallback>
      <p:transition spd="slow" advTm="5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3CE-046C-5E6A-9B92-A5B735AC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Transients and Variables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5494-9525-BFAD-DCD1-8C0053E55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5EC00-367C-A836-C74C-F31D8E5B2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time events</a:t>
            </a:r>
          </a:p>
          <a:p>
            <a:pPr lvl="1"/>
            <a:r>
              <a:rPr lang="en-US" dirty="0"/>
              <a:t>Supernovae</a:t>
            </a:r>
          </a:p>
          <a:p>
            <a:pPr lvl="1"/>
            <a:r>
              <a:rPr lang="en-US" dirty="0"/>
              <a:t>Gamma-ray bursts</a:t>
            </a:r>
          </a:p>
          <a:p>
            <a:pPr lvl="1"/>
            <a:r>
              <a:rPr lang="en-US" dirty="0"/>
              <a:t>Tidal disruption events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C0E79-1A3F-CC06-FD9B-514BBFEA3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568D8-D4DD-B711-0799-66170FA97A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Repeated varying events</a:t>
            </a:r>
          </a:p>
          <a:p>
            <a:pPr lvl="1"/>
            <a:r>
              <a:rPr lang="en-US" dirty="0"/>
              <a:t>Active galactic nuclei</a:t>
            </a:r>
          </a:p>
          <a:p>
            <a:pPr lvl="1"/>
            <a:r>
              <a:rPr lang="en-US" dirty="0"/>
              <a:t>Cataclysmic variable stars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8D8D1E8-18BA-CBA7-273A-335B3CE5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3803015"/>
            <a:ext cx="4097219" cy="289864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21148EE-11AD-07B5-1DFE-EAC19A875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848" y="3803013"/>
            <a:ext cx="4255195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3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"/>
    </mc:Choice>
    <mc:Fallback>
      <p:transition spd="slow" advTm="4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025-77F4-63D5-4EDF-4CB690B7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D8D2-F38E-EE73-78B5-3152BF9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Bright Transient Survey</a:t>
            </a:r>
          </a:p>
          <a:p>
            <a:pPr lvl="1"/>
            <a:r>
              <a:rPr lang="en-US" dirty="0"/>
              <a:t>Duration, rise, fade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765E-DFC8-6AC6-254F-FE172BA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B0BD-9DF8-5132-7710-28665B4B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A60E-8637-C52A-350B-1FE4606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6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"/>
    </mc:Choice>
    <mc:Fallback>
      <p:transition spd="slow" advTm="1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7B22-1A70-6069-041B-2694EE1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6C13A2-977A-E855-ED1D-9D71B893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786616" y="1810320"/>
            <a:ext cx="6618767" cy="46825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48E0-CF70-E386-C569-0CEEBC69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6C158-488F-B305-7ACC-4E0EDEC936B5}"/>
              </a:ext>
            </a:extLst>
          </p:cNvPr>
          <p:cNvSpPr txBox="1"/>
          <p:nvPr/>
        </p:nvSpPr>
        <p:spPr>
          <a:xfrm>
            <a:off x="9878786" y="832757"/>
            <a:ext cx="19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"/>
    </mc:Choice>
    <mc:Fallback>
      <p:transition spd="slow" advTm="2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025-77F4-63D5-4EDF-4CB690B7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D8D2-F38E-EE73-78B5-3152BF9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Bright Transient Survey</a:t>
            </a:r>
          </a:p>
          <a:p>
            <a:pPr lvl="1"/>
            <a:r>
              <a:rPr lang="en-US" dirty="0"/>
              <a:t>Duration, rise, fade</a:t>
            </a:r>
          </a:p>
          <a:p>
            <a:pPr lvl="1"/>
            <a:r>
              <a:rPr lang="en-US" dirty="0"/>
              <a:t>Peak magnitude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765E-DFC8-6AC6-254F-FE172BA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B0BD-9DF8-5132-7710-28665B4B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A60E-8637-C52A-350B-1FE4606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"/>
    </mc:Choice>
    <mc:Fallback>
      <p:transition spd="slow" advTm="1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7B22-1A70-6069-041B-2694EE1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Magnitude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6C13A2-977A-E855-ED1D-9D71B893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786616" y="1810320"/>
            <a:ext cx="6618767" cy="46825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48E0-CF70-E386-C569-0CEEBC69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3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"/>
    </mc:Choice>
    <mc:Fallback>
      <p:transition spd="slow" advTm="1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025-77F4-63D5-4EDF-4CB690B7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D8D2-F38E-EE73-78B5-3152BF96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Bright Transient Survey</a:t>
            </a:r>
          </a:p>
          <a:p>
            <a:pPr lvl="1"/>
            <a:r>
              <a:rPr lang="en-US" dirty="0"/>
              <a:t>Duration, rise, fade</a:t>
            </a:r>
          </a:p>
          <a:p>
            <a:pPr lvl="1"/>
            <a:r>
              <a:rPr lang="en-US" dirty="0"/>
              <a:t>Peak magnitude</a:t>
            </a:r>
          </a:p>
          <a:p>
            <a:pPr lvl="1"/>
            <a:r>
              <a:rPr lang="en-US" dirty="0"/>
              <a:t>Galactic latitude, Galactic extinction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765E-DFC8-6AC6-254F-FE172BA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2022/08/26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B0BD-9DF8-5132-7710-28665B4B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transients with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A60E-8637-C52A-350B-1FE46061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"/>
    </mc:Choice>
    <mc:Fallback>
      <p:transition spd="slow" advTm="1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7B22-1A70-6069-041B-2694EE15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Galactic Latitude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6C13A2-977A-E855-ED1D-9D71B893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786616" y="1883875"/>
            <a:ext cx="6618767" cy="4535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48E0-CF70-E386-C569-0CEEBC69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"/>
    </mc:Choice>
    <mc:Fallback>
      <p:transition spd="slow" advTm="171"/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{2E086D6A-9614-41CD-BC6A-602D921C891E}tf89338750_win32</Template>
  <TotalTime>446</TotalTime>
  <Words>560</Words>
  <Application>Microsoft Office PowerPoint</Application>
  <PresentationFormat>Widescreen</PresentationFormat>
  <Paragraphs>141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GradientUnivers</vt:lpstr>
      <vt:lpstr>Identifying transients with machine learning</vt:lpstr>
      <vt:lpstr>Existing situation</vt:lpstr>
      <vt:lpstr>Transients and Variables </vt:lpstr>
      <vt:lpstr>My data</vt:lpstr>
      <vt:lpstr>Duration</vt:lpstr>
      <vt:lpstr>My data</vt:lpstr>
      <vt:lpstr>Peak Magnitude</vt:lpstr>
      <vt:lpstr>My data</vt:lpstr>
      <vt:lpstr>Galactic Latitude</vt:lpstr>
      <vt:lpstr>My data</vt:lpstr>
      <vt:lpstr>My data</vt:lpstr>
      <vt:lpstr>K-nearest neighbors</vt:lpstr>
      <vt:lpstr>My model</vt:lpstr>
      <vt:lpstr>My Model</vt:lpstr>
      <vt:lpstr>Findings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Asher Grossman</dc:creator>
  <cp:lastModifiedBy>Asher Grossman</cp:lastModifiedBy>
  <cp:revision>1</cp:revision>
  <dcterms:created xsi:type="dcterms:W3CDTF">2022-08-23T19:28:04Z</dcterms:created>
  <dcterms:modified xsi:type="dcterms:W3CDTF">2022-08-26T18:31:24Z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