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1" r:id="rId4"/>
    <p:sldId id="262" r:id="rId5"/>
    <p:sldId id="263" r:id="rId6"/>
    <p:sldId id="264" r:id="rId7"/>
    <p:sldId id="265" r:id="rId8"/>
    <p:sldId id="266" r:id="rId9"/>
    <p:sldId id="259" r:id="rId10"/>
    <p:sldId id="260"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78" d="100"/>
          <a:sy n="78" d="100"/>
        </p:scale>
        <p:origin x="8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12:37.521"/>
    </inkml:context>
    <inkml:brush xml:id="br0">
      <inkml:brushProperty name="width" value="0.035" units="cm"/>
      <inkml:brushProperty name="height" value="0.035" units="cm"/>
      <inkml:brushProperty name="color" value="#FF0000"/>
    </inkml:brush>
  </inkml:definitions>
  <inkml:trace contextRef="#ctx0" brushRef="#br0">1 0 24575,'5'9'0,"0"-1"0,0 0 0,1 0 0,0 0 0,1-1 0,-1 0 0,2 0 0,-1 0 0,1-1 0,-1 0 0,2-1 0,-1 0 0,1 0 0,-1-1 0,1 0 0,19 6 0,-25-9 0,50 27 0,-2 2 0,-2 1 0,0 4 0,-2 1 0,63 63 0,-95-85 0,-7-6 0,-1 1 0,1 0 0,-1 1 0,-1-1 0,0 1 0,0 1 0,-1-1 0,-1 1 0,1 0 0,-2 0 0,4 14 0,2 19 0,6 67 0,-14-104 0,6 93 0,-3-1 0,-12 115 0,5-190 0,-2 0 0,0-1 0,-2 1 0,-1-1 0,0-1 0,-2 1 0,-19 33 0,10-24 0,-2-1 0,-1 0 0,-1-2 0,-34 33 0,16-26 31,-3-1-1,-70 42 1,3-2-1488,85-56-5369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12:40.859"/>
    </inkml:context>
    <inkml:brush xml:id="br0">
      <inkml:brushProperty name="width" value="0.035" units="cm"/>
      <inkml:brushProperty name="height" value="0.035" units="cm"/>
      <inkml:brushProperty name="color" value="#FF0000"/>
    </inkml:brush>
  </inkml:definitions>
  <inkml:trace contextRef="#ctx0" brushRef="#br0">68 1 24575,'0'0'0,"1"0"0,0 0 0,0 0 0,-1 1 0,1-1 0,0 0 0,0 1 0,-1-1 0,1 1 0,-1-1 0,1 0 0,0 1 0,-1-1 0,1 1 0,-1 0 0,1-1 0,-1 1 0,1-1 0,-1 1 0,1 0 0,-1-1 0,0 1 0,1 0 0,-1 0 0,0-1 0,0 1 0,0 0 0,1 0 0,-1-1 0,0 1 0,0 0 0,0 0 0,0-1 0,0 1 0,0 0 0,-1 0 0,1-1 0,0 1 0,0 0 0,0 0 0,-1 0 0,-10 39 0,9-33 0,-4 7 0,0 0 0,0 0 0,-14 21 0,-3 6 0,22-40 0,0 0 0,0 1 0,1-1 0,-1 0 0,0 1 0,1-1 0,-1 0 0,1 1 0,0-1 0,0 1 0,-1-1 0,1 1 0,0-1 0,0 1 0,0-1 0,0 0 0,1 1 0,-1-1 0,0 1 0,0-1 0,1 1 0,-1-1 0,1 0 0,0 1 0,-1-1 0,1 0 0,0 0 0,0 1 0,0-1 0,-1 0 0,1 0 0,0 0 0,1 0 0,-1 0 0,0 0 0,0 0 0,0 0 0,1-1 0,-1 1 0,0 0 0,1-1 0,-1 1 0,0-1 0,1 0 0,-1 1 0,1-1 0,-1 0 0,3 0 0,10 3 0,1-2 0,-1 0 0,29-2 0,-30 1 0,34-4-78,32 0 267,-73 4-337,0 0 1,0 1-1,0 0 1,0 0-1,-1 0 0,1 0 1,0 1-1,-1 0 1,11 5-1,-3 3-6678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40:13.844"/>
    </inkml:context>
    <inkml:brush xml:id="br0">
      <inkml:brushProperty name="width" value="0.035" units="cm"/>
      <inkml:brushProperty name="height" value="0.035" units="cm"/>
      <inkml:brushProperty name="color" value="#E71224"/>
    </inkml:brush>
  </inkml:definitions>
  <inkml:trace contextRef="#ctx0" brushRef="#br0">1286 1 24575,'54'96'0,"-34"-57"0,34 49 0,-18-39 0,-2 2 0,-1 3 0,-1 3 0,-2 1 0,-2 2 0,28 78 0,59 228 0,-101-310 0,-1 2 0,-2 1 0,-1 0 0,8 102 0,3 83 0,-9-126 0,4 211 0,-17 1771 0,0-2050 0,-11 86 0,5-60 0,-6 14 0,-2-1 0,-2-1 0,-47 160 0,59-227 0,-131 470 0,-1-49 0,36-103 0,-90 349 0,36-94 0,47-198 0,-106 438 0,55-251 0,-100 346 0,135-506 0,103-363-120,-2 9-191,-2-3 0,-1 0-1,-39 72 1,51-115-6515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40:16.078"/>
    </inkml:context>
    <inkml:brush xml:id="br0">
      <inkml:brushProperty name="width" value="0.035" units="cm"/>
      <inkml:brushProperty name="height" value="0.035" units="cm"/>
      <inkml:brushProperty name="color" value="#E71224"/>
    </inkml:brush>
  </inkml:definitions>
  <inkml:trace contextRef="#ctx0" brushRef="#br0">25 752 24575,'-1'-1'0,"0"1"0,0-1 0,0 0 0,0 0 0,0 0 0,0 1 0,0-2 0,0 1 0,0 0 0,1 0 0,-1 0 0,0 0 0,0-1 0,1 1 0,-1-1 0,1 1 0,-1 0 0,1-1 0,-1 0 0,1 1 0,-1-1 0,1 1 0,0-1 0,0 0 0,-1 1 0,1-1 0,0-2 0,-4-56 0,4 54 0,-2-410 64,3 216-1493,-1 169-5397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40:18.295"/>
    </inkml:context>
    <inkml:brush xml:id="br0">
      <inkml:brushProperty name="width" value="0.035" units="cm"/>
      <inkml:brushProperty name="height" value="0.035" units="cm"/>
      <inkml:brushProperty name="color" value="#E71224"/>
    </inkml:brush>
  </inkml:definitions>
  <inkml:trace contextRef="#ctx0" brushRef="#br0">1 346 24575,'3'-2'0,"0"-1"0,0 0 0,0 0 0,0 0 0,0-1 0,-1 0 0,1 0 0,0 0 0,-1 0 0,0-1 0,0 1 0,4-11 0,9-15 0,10 0-4,1 2 0,1 2 0,0 1-1,1 3 1,1 1 0,31-14 0,26-21-1332,-67 42-5490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40:19.799"/>
    </inkml:context>
    <inkml:brush xml:id="br0">
      <inkml:brushProperty name="width" value="0.035" units="cm"/>
      <inkml:brushProperty name="height" value="0.035" units="cm"/>
      <inkml:brushProperty name="color" value="#E71224"/>
    </inkml:brush>
  </inkml:definitions>
  <inkml:trace contextRef="#ctx0" brushRef="#br0">24 1 24575,'-4'0'0,"-5"0"0,-1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5DFDC-D383-477A-A3F4-5EC5443337A2}" type="datetimeFigureOut">
              <a:rPr kumimoji="1" lang="ja-JP" altLang="en-US" smtClean="0"/>
              <a:t>2024/12/13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21776-10F7-4950-9A91-CBEAE3168B40}" type="slidenum">
              <a:rPr kumimoji="1" lang="ja-JP" altLang="en-US" smtClean="0"/>
              <a:t>‹#›</a:t>
            </a:fld>
            <a:endParaRPr kumimoji="1" lang="ja-JP" altLang="en-US"/>
          </a:p>
        </p:txBody>
      </p:sp>
    </p:spTree>
    <p:extLst>
      <p:ext uri="{BB962C8B-B14F-4D97-AF65-F5344CB8AC3E}">
        <p14:creationId xmlns:p14="http://schemas.microsoft.com/office/powerpoint/2010/main" val="13077878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46988-7191-ED7B-FE9C-0E0772F1955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E9FFA1E-ABEC-108D-771B-EC85E71CE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2B1B89-65CD-8EFF-794B-E1E686D04F04}"/>
              </a:ext>
            </a:extLst>
          </p:cNvPr>
          <p:cNvSpPr>
            <a:spLocks noGrp="1"/>
          </p:cNvSpPr>
          <p:nvPr>
            <p:ph type="dt" sz="half" idx="10"/>
          </p:nvPr>
        </p:nvSpPr>
        <p:spPr/>
        <p:txBody>
          <a:bodyPr/>
          <a:lstStyle/>
          <a:p>
            <a:fld id="{8BA90221-D039-46F3-A118-908CAEDB2A53}" type="datetime1">
              <a:rPr kumimoji="1" lang="ja-JP" altLang="en-US" smtClean="0"/>
              <a:t>2024/12/13</a:t>
            </a:fld>
            <a:endParaRPr kumimoji="1" lang="ja-JP" altLang="en-US"/>
          </a:p>
        </p:txBody>
      </p:sp>
      <p:sp>
        <p:nvSpPr>
          <p:cNvPr id="5" name="フッター プレースホルダー 4">
            <a:extLst>
              <a:ext uri="{FF2B5EF4-FFF2-40B4-BE49-F238E27FC236}">
                <a16:creationId xmlns:a16="http://schemas.microsoft.com/office/drawing/2014/main" id="{B98F9D5D-0FE5-0C3F-8DF5-98B6DC6294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ECB27E-3BF1-D71C-FC1A-D4ADBD8DA08D}"/>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59351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0AC1B6-23D2-CED0-72F3-7462F5672CA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EC444C-EA4B-4CF4-4F01-AD3E33A8AFD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B61858-E192-B837-9366-A72CC686E108}"/>
              </a:ext>
            </a:extLst>
          </p:cNvPr>
          <p:cNvSpPr>
            <a:spLocks noGrp="1"/>
          </p:cNvSpPr>
          <p:nvPr>
            <p:ph type="dt" sz="half" idx="10"/>
          </p:nvPr>
        </p:nvSpPr>
        <p:spPr/>
        <p:txBody>
          <a:bodyPr/>
          <a:lstStyle/>
          <a:p>
            <a:fld id="{EB894DB9-6082-4A91-8B72-232E30FB879B}" type="datetime1">
              <a:rPr kumimoji="1" lang="ja-JP" altLang="en-US" smtClean="0"/>
              <a:t>2024/12/13</a:t>
            </a:fld>
            <a:endParaRPr kumimoji="1" lang="ja-JP" altLang="en-US"/>
          </a:p>
        </p:txBody>
      </p:sp>
      <p:sp>
        <p:nvSpPr>
          <p:cNvPr id="5" name="フッター プレースホルダー 4">
            <a:extLst>
              <a:ext uri="{FF2B5EF4-FFF2-40B4-BE49-F238E27FC236}">
                <a16:creationId xmlns:a16="http://schemas.microsoft.com/office/drawing/2014/main" id="{70AF03AE-0B82-B249-B202-2A8816EAF3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CB037-E46E-AA0F-9656-8B3A637E0B06}"/>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59211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88DB81-56DE-FC93-5579-87BE9BFE26C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E30DDF-E886-6007-CAAE-38A392F8C6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EEB471-0F51-7C7A-34D7-CEE7A9D2B54C}"/>
              </a:ext>
            </a:extLst>
          </p:cNvPr>
          <p:cNvSpPr>
            <a:spLocks noGrp="1"/>
          </p:cNvSpPr>
          <p:nvPr>
            <p:ph type="dt" sz="half" idx="10"/>
          </p:nvPr>
        </p:nvSpPr>
        <p:spPr/>
        <p:txBody>
          <a:bodyPr/>
          <a:lstStyle/>
          <a:p>
            <a:fld id="{A988BB68-1B52-45AD-9EA0-591C0B71EF8C}" type="datetime1">
              <a:rPr kumimoji="1" lang="ja-JP" altLang="en-US" smtClean="0"/>
              <a:t>2024/12/13</a:t>
            </a:fld>
            <a:endParaRPr kumimoji="1" lang="ja-JP" altLang="en-US"/>
          </a:p>
        </p:txBody>
      </p:sp>
      <p:sp>
        <p:nvSpPr>
          <p:cNvPr id="5" name="フッター プレースホルダー 4">
            <a:extLst>
              <a:ext uri="{FF2B5EF4-FFF2-40B4-BE49-F238E27FC236}">
                <a16:creationId xmlns:a16="http://schemas.microsoft.com/office/drawing/2014/main" id="{09EAE295-F03A-D489-2801-EDD4DF303E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C98B68-B3C2-7322-7EAE-E33B7BAAE33D}"/>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63877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60E414-763D-D8B5-C0F7-644F2D4AD8FF}"/>
              </a:ext>
            </a:extLst>
          </p:cNvPr>
          <p:cNvSpPr>
            <a:spLocks noGrp="1"/>
          </p:cNvSpPr>
          <p:nvPr>
            <p:ph type="title"/>
          </p:nvPr>
        </p:nvSpPr>
        <p:spPr>
          <a:xfrm>
            <a:off x="71582" y="-122746"/>
            <a:ext cx="10515600" cy="1325563"/>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45BDE5-50BE-3402-640B-4E5F847F4D5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91FBC6-DC34-41D7-46FD-B25E1180ECBB}"/>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フッター プレースホルダー 4">
            <a:extLst>
              <a:ext uri="{FF2B5EF4-FFF2-40B4-BE49-F238E27FC236}">
                <a16:creationId xmlns:a16="http://schemas.microsoft.com/office/drawing/2014/main" id="{D5A66E08-9402-A723-5581-CDBBE94FCD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B021B7-3AD2-5DD8-C87F-2AB5604440E2}"/>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207268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25E65-2C21-176A-4F1C-B1D0F943969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5657C9-F110-CDE2-7A7F-FB215050DC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BFE676-C25D-AFF5-4962-9E11994857E2}"/>
              </a:ext>
            </a:extLst>
          </p:cNvPr>
          <p:cNvSpPr>
            <a:spLocks noGrp="1"/>
          </p:cNvSpPr>
          <p:nvPr>
            <p:ph type="dt" sz="half" idx="10"/>
          </p:nvPr>
        </p:nvSpPr>
        <p:spPr/>
        <p:txBody>
          <a:bodyPr/>
          <a:lstStyle/>
          <a:p>
            <a:fld id="{5EA5DBBD-4273-4696-AEFD-847B57A973C0}" type="datetime1">
              <a:rPr kumimoji="1" lang="ja-JP" altLang="en-US" smtClean="0"/>
              <a:t>2024/12/13</a:t>
            </a:fld>
            <a:endParaRPr kumimoji="1" lang="ja-JP" altLang="en-US"/>
          </a:p>
        </p:txBody>
      </p:sp>
      <p:sp>
        <p:nvSpPr>
          <p:cNvPr id="5" name="フッター プレースホルダー 4">
            <a:extLst>
              <a:ext uri="{FF2B5EF4-FFF2-40B4-BE49-F238E27FC236}">
                <a16:creationId xmlns:a16="http://schemas.microsoft.com/office/drawing/2014/main" id="{65460980-6732-BCCB-D79A-0F512BB6E4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785A64-E932-32CF-EBF8-6115D1EAE5A1}"/>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361201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6A9A9-15B9-C1B7-330C-DE4CCDE827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A6D946-EBAF-D503-BBDC-206A0868B9C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BECCA4-E9C5-DF14-3773-3A95F31CD07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0899E33-22E4-65F8-9FEA-213F22B6504E}"/>
              </a:ext>
            </a:extLst>
          </p:cNvPr>
          <p:cNvSpPr>
            <a:spLocks noGrp="1"/>
          </p:cNvSpPr>
          <p:nvPr>
            <p:ph type="dt" sz="half" idx="10"/>
          </p:nvPr>
        </p:nvSpPr>
        <p:spPr/>
        <p:txBody>
          <a:bodyPr/>
          <a:lstStyle/>
          <a:p>
            <a:fld id="{06C5B88E-97A2-415A-AEFC-6E59C4521713}" type="datetime1">
              <a:rPr kumimoji="1" lang="ja-JP" altLang="en-US" smtClean="0"/>
              <a:t>2024/12/13</a:t>
            </a:fld>
            <a:endParaRPr kumimoji="1" lang="ja-JP" altLang="en-US"/>
          </a:p>
        </p:txBody>
      </p:sp>
      <p:sp>
        <p:nvSpPr>
          <p:cNvPr id="6" name="フッター プレースホルダー 5">
            <a:extLst>
              <a:ext uri="{FF2B5EF4-FFF2-40B4-BE49-F238E27FC236}">
                <a16:creationId xmlns:a16="http://schemas.microsoft.com/office/drawing/2014/main" id="{DB40503A-F287-0AD5-1BC5-B87D005995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ED8EA8-C07E-57F5-67E9-558480C651DF}"/>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0425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04E2E-BE93-F86C-5B04-090B30AC0F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4E6BBC-269A-68E2-37B0-DDEC7BD1D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E90836-4276-0969-DEB3-3B840EE576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A2B48F-E56D-0E5A-38B1-4E08E6088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C9A14C0-3E23-2440-9EA2-1C14D10A5D9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BD806D-6CD7-0984-43E1-40D2C3E0AD5F}"/>
              </a:ext>
            </a:extLst>
          </p:cNvPr>
          <p:cNvSpPr>
            <a:spLocks noGrp="1"/>
          </p:cNvSpPr>
          <p:nvPr>
            <p:ph type="dt" sz="half" idx="10"/>
          </p:nvPr>
        </p:nvSpPr>
        <p:spPr/>
        <p:txBody>
          <a:bodyPr/>
          <a:lstStyle/>
          <a:p>
            <a:fld id="{CC14BE53-2557-4928-9C75-D32E8CB152B2}" type="datetime1">
              <a:rPr kumimoji="1" lang="ja-JP" altLang="en-US" smtClean="0"/>
              <a:t>2024/12/13</a:t>
            </a:fld>
            <a:endParaRPr kumimoji="1" lang="ja-JP" altLang="en-US"/>
          </a:p>
        </p:txBody>
      </p:sp>
      <p:sp>
        <p:nvSpPr>
          <p:cNvPr id="8" name="フッター プレースホルダー 7">
            <a:extLst>
              <a:ext uri="{FF2B5EF4-FFF2-40B4-BE49-F238E27FC236}">
                <a16:creationId xmlns:a16="http://schemas.microsoft.com/office/drawing/2014/main" id="{7A3B7189-78C3-B376-DE02-CE69EE001E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DAC1A5E-C43B-BE20-0034-70DDAB512285}"/>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3335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DE421-D5E9-0380-D703-32736C89BCE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A0726A0-6FB5-DA5D-D797-B7F349CC135E}"/>
              </a:ext>
            </a:extLst>
          </p:cNvPr>
          <p:cNvSpPr>
            <a:spLocks noGrp="1"/>
          </p:cNvSpPr>
          <p:nvPr>
            <p:ph type="dt" sz="half" idx="10"/>
          </p:nvPr>
        </p:nvSpPr>
        <p:spPr/>
        <p:txBody>
          <a:bodyPr/>
          <a:lstStyle/>
          <a:p>
            <a:fld id="{64FD717B-6543-4440-9FFA-F5B564E6440D}" type="datetime1">
              <a:rPr kumimoji="1" lang="ja-JP" altLang="en-US" smtClean="0"/>
              <a:t>2024/12/13</a:t>
            </a:fld>
            <a:endParaRPr kumimoji="1" lang="ja-JP" altLang="en-US"/>
          </a:p>
        </p:txBody>
      </p:sp>
      <p:sp>
        <p:nvSpPr>
          <p:cNvPr id="4" name="フッター プレースホルダー 3">
            <a:extLst>
              <a:ext uri="{FF2B5EF4-FFF2-40B4-BE49-F238E27FC236}">
                <a16:creationId xmlns:a16="http://schemas.microsoft.com/office/drawing/2014/main" id="{44706F0F-5258-BC01-EE41-200D8AC1AF2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DFC715-8E57-CEFE-8D00-1AB05E7482E6}"/>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79345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2D3CDF-D754-9B52-4BF1-3192F6F75E6D}"/>
              </a:ext>
            </a:extLst>
          </p:cNvPr>
          <p:cNvSpPr>
            <a:spLocks noGrp="1"/>
          </p:cNvSpPr>
          <p:nvPr>
            <p:ph type="dt" sz="half" idx="10"/>
          </p:nvPr>
        </p:nvSpPr>
        <p:spPr/>
        <p:txBody>
          <a:bodyPr/>
          <a:lstStyle/>
          <a:p>
            <a:fld id="{7B158665-4FF8-4774-B341-032A076E3B51}" type="datetime1">
              <a:rPr kumimoji="1" lang="ja-JP" altLang="en-US" smtClean="0"/>
              <a:t>2024/12/13</a:t>
            </a:fld>
            <a:endParaRPr kumimoji="1" lang="ja-JP" altLang="en-US"/>
          </a:p>
        </p:txBody>
      </p:sp>
      <p:sp>
        <p:nvSpPr>
          <p:cNvPr id="3" name="フッター プレースホルダー 2">
            <a:extLst>
              <a:ext uri="{FF2B5EF4-FFF2-40B4-BE49-F238E27FC236}">
                <a16:creationId xmlns:a16="http://schemas.microsoft.com/office/drawing/2014/main" id="{A6B32D2B-EFE7-A061-05AF-4B011DBC9DD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1B2DF1-F23B-A7C1-6D66-008D3FE991E8}"/>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204747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3E3F1-FCEE-1651-83EF-77B4844C46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92AB86-35F1-20B3-C62B-7AE66F65D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8F5FCB-9A71-62B6-00D8-EFF028B2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741D29-1AE5-FB1F-30E9-1C42C30007CC}"/>
              </a:ext>
            </a:extLst>
          </p:cNvPr>
          <p:cNvSpPr>
            <a:spLocks noGrp="1"/>
          </p:cNvSpPr>
          <p:nvPr>
            <p:ph type="dt" sz="half" idx="10"/>
          </p:nvPr>
        </p:nvSpPr>
        <p:spPr/>
        <p:txBody>
          <a:bodyPr/>
          <a:lstStyle/>
          <a:p>
            <a:fld id="{976934DC-4F6F-4201-B830-C63D1F0C42BE}" type="datetime1">
              <a:rPr kumimoji="1" lang="ja-JP" altLang="en-US" smtClean="0"/>
              <a:t>2024/12/13</a:t>
            </a:fld>
            <a:endParaRPr kumimoji="1" lang="ja-JP" altLang="en-US"/>
          </a:p>
        </p:txBody>
      </p:sp>
      <p:sp>
        <p:nvSpPr>
          <p:cNvPr id="6" name="フッター プレースホルダー 5">
            <a:extLst>
              <a:ext uri="{FF2B5EF4-FFF2-40B4-BE49-F238E27FC236}">
                <a16:creationId xmlns:a16="http://schemas.microsoft.com/office/drawing/2014/main" id="{300DFCF0-61E6-8D61-BBCB-77CB6076D1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C86FC3-B1EF-31A4-7BEF-CBB152709D7D}"/>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275771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0D8F5-2ACE-BB3B-F4DC-365C4412A0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CC9CF09-7741-ACEF-26D0-222A1313D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57FE94-2A94-0868-6670-860101C07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546E2B-BAD5-1CBB-0117-E30CA040C92A}"/>
              </a:ext>
            </a:extLst>
          </p:cNvPr>
          <p:cNvSpPr>
            <a:spLocks noGrp="1"/>
          </p:cNvSpPr>
          <p:nvPr>
            <p:ph type="dt" sz="half" idx="10"/>
          </p:nvPr>
        </p:nvSpPr>
        <p:spPr/>
        <p:txBody>
          <a:bodyPr/>
          <a:lstStyle/>
          <a:p>
            <a:fld id="{64EE5B98-0692-48E1-9545-557E26D34579}" type="datetime1">
              <a:rPr kumimoji="1" lang="ja-JP" altLang="en-US" smtClean="0"/>
              <a:t>2024/12/13</a:t>
            </a:fld>
            <a:endParaRPr kumimoji="1" lang="ja-JP" altLang="en-US"/>
          </a:p>
        </p:txBody>
      </p:sp>
      <p:sp>
        <p:nvSpPr>
          <p:cNvPr id="6" name="フッター プレースホルダー 5">
            <a:extLst>
              <a:ext uri="{FF2B5EF4-FFF2-40B4-BE49-F238E27FC236}">
                <a16:creationId xmlns:a16="http://schemas.microsoft.com/office/drawing/2014/main" id="{CA09CE1E-49F8-DCC9-8A26-CFC292FA4F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49743F-071D-85B3-1B75-DCCA708F7380}"/>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335935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CB7EAC4-044D-D744-65F4-9FC4322D1952}"/>
              </a:ext>
            </a:extLst>
          </p:cNvPr>
          <p:cNvSpPr>
            <a:spLocks noGrp="1"/>
          </p:cNvSpPr>
          <p:nvPr>
            <p:ph type="title"/>
          </p:nvPr>
        </p:nvSpPr>
        <p:spPr>
          <a:xfrm>
            <a:off x="71582" y="-72233"/>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149256-25DB-4CC1-29EF-2E497B311199}"/>
              </a:ext>
            </a:extLst>
          </p:cNvPr>
          <p:cNvSpPr>
            <a:spLocks noGrp="1"/>
          </p:cNvSpPr>
          <p:nvPr>
            <p:ph type="body" idx="1"/>
          </p:nvPr>
        </p:nvSpPr>
        <p:spPr>
          <a:xfrm>
            <a:off x="-1" y="1253330"/>
            <a:ext cx="11905673" cy="510301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122EFF-A8A1-D709-1F27-2A3595466468}"/>
              </a:ext>
            </a:extLst>
          </p:cNvPr>
          <p:cNvSpPr>
            <a:spLocks noGrp="1"/>
          </p:cNvSpPr>
          <p:nvPr>
            <p:ph type="dt" sz="half" idx="2"/>
          </p:nvPr>
        </p:nvSpPr>
        <p:spPr>
          <a:xfrm>
            <a:off x="0" y="6452103"/>
            <a:ext cx="2743200" cy="365125"/>
          </a:xfrm>
          <a:prstGeom prst="rect">
            <a:avLst/>
          </a:prstGeom>
        </p:spPr>
        <p:txBody>
          <a:bodyPr vert="horz" lIns="91440" tIns="45720" rIns="91440" bIns="45720" rtlCol="0" anchor="ctr"/>
          <a:lstStyle>
            <a:lvl1pPr algn="l">
              <a:defRPr sz="1200">
                <a:solidFill>
                  <a:schemeClr val="tx1"/>
                </a:solidFill>
              </a:defRPr>
            </a:lvl1pPr>
          </a:lstStyle>
          <a:p>
            <a:fld id="{03FF5FD0-B0CD-405C-A09F-FA342F314525}" type="datetime1">
              <a:rPr lang="ja-JP" altLang="en-US" smtClean="0"/>
              <a:pPr/>
              <a:t>2024/12/13</a:t>
            </a:fld>
            <a:endParaRPr lang="ja-JP" altLang="en-US" dirty="0"/>
          </a:p>
        </p:txBody>
      </p:sp>
      <p:sp>
        <p:nvSpPr>
          <p:cNvPr id="5" name="フッター プレースホルダー 4">
            <a:extLst>
              <a:ext uri="{FF2B5EF4-FFF2-40B4-BE49-F238E27FC236}">
                <a16:creationId xmlns:a16="http://schemas.microsoft.com/office/drawing/2014/main" id="{ED80CE72-09D1-02E5-6ED0-56F33D054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4F606C2-92E4-5B16-EC23-251AC1CDB1D4}"/>
              </a:ext>
            </a:extLst>
          </p:cNvPr>
          <p:cNvSpPr>
            <a:spLocks noGrp="1"/>
          </p:cNvSpPr>
          <p:nvPr>
            <p:ph type="sldNum" sz="quarter" idx="4"/>
          </p:nvPr>
        </p:nvSpPr>
        <p:spPr>
          <a:xfrm>
            <a:off x="9377218" y="0"/>
            <a:ext cx="2743200" cy="365125"/>
          </a:xfrm>
          <a:prstGeom prst="rect">
            <a:avLst/>
          </a:prstGeom>
        </p:spPr>
        <p:txBody>
          <a:bodyPr vert="horz" lIns="91440" tIns="45720" rIns="91440" bIns="45720" rtlCol="0" anchor="ctr"/>
          <a:lstStyle>
            <a:lvl1pPr algn="r">
              <a:defRPr sz="1600">
                <a:solidFill>
                  <a:schemeClr val="tx1"/>
                </a:solidFill>
              </a:defRPr>
            </a:lvl1pPr>
          </a:lstStyle>
          <a:p>
            <a:fld id="{DA0DB6D9-C3CC-43C7-9258-8F5E239AE2E1}" type="slidenum">
              <a:rPr lang="ja-JP" altLang="en-US" smtClean="0"/>
              <a:pPr/>
              <a:t>‹#›</a:t>
            </a:fld>
            <a:endParaRPr lang="ja-JP" altLang="en-US" dirty="0"/>
          </a:p>
        </p:txBody>
      </p:sp>
    </p:spTree>
    <p:extLst>
      <p:ext uri="{BB962C8B-B14F-4D97-AF65-F5344CB8AC3E}">
        <p14:creationId xmlns:p14="http://schemas.microsoft.com/office/powerpoint/2010/main" val="1787481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30.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0.png"/><Relationship Id="rId5" Type="http://schemas.openxmlformats.org/officeDocument/2006/relationships/image" Target="../media/image2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qiita.com/shun_sakamoto/items/7944d0ac4d30edf91f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4C43D0-9F59-2A89-1974-504184664BE0}"/>
              </a:ext>
            </a:extLst>
          </p:cNvPr>
          <p:cNvSpPr>
            <a:spLocks noGrp="1"/>
          </p:cNvSpPr>
          <p:nvPr>
            <p:ph type="title"/>
          </p:nvPr>
        </p:nvSpPr>
        <p:spPr>
          <a:xfrm>
            <a:off x="2099187" y="2503573"/>
            <a:ext cx="10515600" cy="1325563"/>
          </a:xfrm>
        </p:spPr>
        <p:txBody>
          <a:bodyPr/>
          <a:lstStyle/>
          <a:p>
            <a:r>
              <a:rPr kumimoji="1" lang="en-US" altLang="ja-JP" b="1" dirty="0"/>
              <a:t>VascularModelDeformation </a:t>
            </a:r>
            <a:r>
              <a:rPr kumimoji="1" lang="ja-JP" altLang="en-US" b="1" dirty="0"/>
              <a:t>の使い方</a:t>
            </a:r>
          </a:p>
        </p:txBody>
      </p:sp>
      <p:sp>
        <p:nvSpPr>
          <p:cNvPr id="4" name="日付プレースホルダー 3">
            <a:extLst>
              <a:ext uri="{FF2B5EF4-FFF2-40B4-BE49-F238E27FC236}">
                <a16:creationId xmlns:a16="http://schemas.microsoft.com/office/drawing/2014/main" id="{07330400-70AE-42CE-1491-0E30A0969C1A}"/>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スライド番号プレースホルダー 4">
            <a:extLst>
              <a:ext uri="{FF2B5EF4-FFF2-40B4-BE49-F238E27FC236}">
                <a16:creationId xmlns:a16="http://schemas.microsoft.com/office/drawing/2014/main" id="{B54FA7C0-364F-F3CE-6829-ADD784C16F7F}"/>
              </a:ext>
            </a:extLst>
          </p:cNvPr>
          <p:cNvSpPr>
            <a:spLocks noGrp="1"/>
          </p:cNvSpPr>
          <p:nvPr>
            <p:ph type="sldNum" sz="quarter" idx="12"/>
          </p:nvPr>
        </p:nvSpPr>
        <p:spPr/>
        <p:txBody>
          <a:bodyPr/>
          <a:lstStyle/>
          <a:p>
            <a:fld id="{DA0DB6D9-C3CC-43C7-9258-8F5E239AE2E1}" type="slidenum">
              <a:rPr kumimoji="1" lang="ja-JP" altLang="en-US" smtClean="0"/>
              <a:t>1</a:t>
            </a:fld>
            <a:endParaRPr kumimoji="1" lang="ja-JP" altLang="en-US"/>
          </a:p>
        </p:txBody>
      </p:sp>
    </p:spTree>
    <p:extLst>
      <p:ext uri="{BB962C8B-B14F-4D97-AF65-F5344CB8AC3E}">
        <p14:creationId xmlns:p14="http://schemas.microsoft.com/office/powerpoint/2010/main" val="32865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矢印コネクタ 23">
            <a:extLst>
              <a:ext uri="{FF2B5EF4-FFF2-40B4-BE49-F238E27FC236}">
                <a16:creationId xmlns:a16="http://schemas.microsoft.com/office/drawing/2014/main" id="{6673686F-535C-6378-826B-B6A36C313634}"/>
              </a:ext>
            </a:extLst>
          </p:cNvPr>
          <p:cNvCxnSpPr>
            <a:cxnSpLocks/>
            <a:endCxn id="11" idx="1"/>
          </p:cNvCxnSpPr>
          <p:nvPr/>
        </p:nvCxnSpPr>
        <p:spPr>
          <a:xfrm>
            <a:off x="3392768" y="2780721"/>
            <a:ext cx="4106618" cy="23029"/>
          </a:xfrm>
          <a:prstGeom prst="straightConnector1">
            <a:avLst/>
          </a:prstGeom>
          <a:ln w="127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297123F5-DDE1-74FE-885E-0B209DAD3478}"/>
              </a:ext>
            </a:extLst>
          </p:cNvPr>
          <p:cNvSpPr txBox="1"/>
          <p:nvPr/>
        </p:nvSpPr>
        <p:spPr>
          <a:xfrm>
            <a:off x="607513" y="934388"/>
            <a:ext cx="3511409" cy="2800767"/>
          </a:xfrm>
          <a:prstGeom prst="rect">
            <a:avLst/>
          </a:prstGeom>
          <a:noFill/>
          <a:ln w="19050">
            <a:solidFill>
              <a:schemeClr val="tx1"/>
            </a:solidFill>
          </a:ln>
        </p:spPr>
        <p:txBody>
          <a:bodyPr wrap="square" rtlCol="0">
            <a:spAutoFit/>
          </a:bodyPr>
          <a:lstStyle/>
          <a:p>
            <a:r>
              <a:rPr lang="ja-JP" altLang="en-US" b="1" dirty="0"/>
              <a:t>入力</a:t>
            </a:r>
            <a:r>
              <a:rPr kumimoji="1" lang="ja-JP" altLang="en-US" b="1" dirty="0"/>
              <a:t>データ</a:t>
            </a:r>
            <a:endParaRPr kumimoji="1" lang="en-US" altLang="ja-JP" b="1" dirty="0"/>
          </a:p>
          <a:p>
            <a:endParaRPr lang="en-US" altLang="ja-JP" b="1" dirty="0"/>
          </a:p>
          <a:p>
            <a:r>
              <a:rPr lang="ja-JP" altLang="en-US" b="1" dirty="0"/>
              <a:t>基準表面形状</a:t>
            </a:r>
            <a:r>
              <a:rPr lang="en-US" altLang="ja-JP" b="1" dirty="0"/>
              <a:t> (*.stl)</a:t>
            </a:r>
          </a:p>
          <a:p>
            <a:endParaRPr lang="en-US" altLang="ja-JP" b="1" dirty="0"/>
          </a:p>
          <a:p>
            <a:endParaRPr lang="en-US" altLang="ja-JP" b="1" dirty="0"/>
          </a:p>
          <a:p>
            <a:r>
              <a:rPr lang="ja-JP" altLang="en-US" b="1" u="sng" dirty="0"/>
              <a:t>基準中心線点群</a:t>
            </a:r>
            <a:r>
              <a:rPr lang="en-US" altLang="ja-JP" b="1" u="sng" dirty="0"/>
              <a:t> (*.txt)</a:t>
            </a:r>
          </a:p>
          <a:p>
            <a:endParaRPr lang="en-US" altLang="ja-JP" dirty="0"/>
          </a:p>
          <a:p>
            <a:endParaRPr lang="en-US" altLang="ja-JP" dirty="0"/>
          </a:p>
          <a:p>
            <a:r>
              <a:rPr lang="ja-JP" altLang="en-US" b="1" u="sng" dirty="0"/>
              <a:t>目標中心線点群</a:t>
            </a:r>
            <a:r>
              <a:rPr lang="en-US" altLang="ja-JP" b="1" u="sng" dirty="0"/>
              <a:t> (*.txt) </a:t>
            </a:r>
            <a:endParaRPr lang="en-US" altLang="ja-JP" b="1" u="sng" dirty="0">
              <a:solidFill>
                <a:schemeClr val="accent4"/>
              </a:solidFill>
            </a:endParaRPr>
          </a:p>
          <a:p>
            <a:endParaRPr lang="en-US" altLang="ja-JP" sz="1400" b="1" dirty="0"/>
          </a:p>
        </p:txBody>
      </p:sp>
      <p:cxnSp>
        <p:nvCxnSpPr>
          <p:cNvPr id="38" name="直線矢印コネクタ 37">
            <a:extLst>
              <a:ext uri="{FF2B5EF4-FFF2-40B4-BE49-F238E27FC236}">
                <a16:creationId xmlns:a16="http://schemas.microsoft.com/office/drawing/2014/main" id="{F333BC99-9477-DF36-535D-691A92CF0BFE}"/>
              </a:ext>
            </a:extLst>
          </p:cNvPr>
          <p:cNvCxnSpPr>
            <a:cxnSpLocks/>
            <a:endCxn id="42" idx="1"/>
          </p:cNvCxnSpPr>
          <p:nvPr/>
        </p:nvCxnSpPr>
        <p:spPr>
          <a:xfrm>
            <a:off x="3180103" y="1653543"/>
            <a:ext cx="4100744" cy="7955"/>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9" name="テキスト ボックス 38">
            <a:extLst>
              <a:ext uri="{FF2B5EF4-FFF2-40B4-BE49-F238E27FC236}">
                <a16:creationId xmlns:a16="http://schemas.microsoft.com/office/drawing/2014/main" id="{AE803A08-D20E-6C34-72A3-83C897F154CE}"/>
              </a:ext>
            </a:extLst>
          </p:cNvPr>
          <p:cNvSpPr txBox="1"/>
          <p:nvPr/>
        </p:nvSpPr>
        <p:spPr>
          <a:xfrm>
            <a:off x="4824995" y="1455647"/>
            <a:ext cx="803425" cy="369332"/>
          </a:xfrm>
          <a:prstGeom prst="rect">
            <a:avLst/>
          </a:prstGeom>
          <a:solidFill>
            <a:schemeClr val="bg1"/>
          </a:solidFill>
          <a:ln w="12700">
            <a:solidFill>
              <a:schemeClr val="tx1"/>
            </a:solidFill>
            <a:prstDash val="lgDash"/>
          </a:ln>
        </p:spPr>
        <p:txBody>
          <a:bodyPr wrap="none" rtlCol="0">
            <a:spAutoFit/>
          </a:bodyPr>
          <a:lstStyle/>
          <a:p>
            <a:r>
              <a:rPr kumimoji="1" lang="en-US" altLang="ja-JP" dirty="0"/>
              <a:t>Gmsh</a:t>
            </a:r>
            <a:endParaRPr kumimoji="1" lang="ja-JP" altLang="en-US" sz="2400" dirty="0"/>
          </a:p>
        </p:txBody>
      </p:sp>
      <p:sp>
        <p:nvSpPr>
          <p:cNvPr id="40" name="テキスト ボックス 39">
            <a:extLst>
              <a:ext uri="{FF2B5EF4-FFF2-40B4-BE49-F238E27FC236}">
                <a16:creationId xmlns:a16="http://schemas.microsoft.com/office/drawing/2014/main" id="{7B81F562-FC32-1A41-C94B-DDC8D7511C06}"/>
              </a:ext>
            </a:extLst>
          </p:cNvPr>
          <p:cNvSpPr txBox="1"/>
          <p:nvPr/>
        </p:nvSpPr>
        <p:spPr>
          <a:xfrm>
            <a:off x="147886" y="119254"/>
            <a:ext cx="6584688" cy="523220"/>
          </a:xfrm>
          <a:prstGeom prst="rect">
            <a:avLst/>
          </a:prstGeom>
          <a:noFill/>
        </p:spPr>
        <p:txBody>
          <a:bodyPr wrap="none" rtlCol="0">
            <a:spAutoFit/>
          </a:bodyPr>
          <a:lstStyle/>
          <a:p>
            <a:r>
              <a:rPr lang="en-US" altLang="ja-JP" sz="2800" b="1" dirty="0"/>
              <a:t>VascularModelDeformation</a:t>
            </a:r>
            <a:r>
              <a:rPr lang="ja-JP" altLang="en-US" sz="2800" b="1" dirty="0"/>
              <a:t>のワークフロー</a:t>
            </a:r>
            <a:endParaRPr lang="en-US" altLang="ja-JP" sz="2800" b="1" dirty="0"/>
          </a:p>
        </p:txBody>
      </p:sp>
      <p:sp>
        <p:nvSpPr>
          <p:cNvPr id="42" name="テキスト ボックス 41">
            <a:extLst>
              <a:ext uri="{FF2B5EF4-FFF2-40B4-BE49-F238E27FC236}">
                <a16:creationId xmlns:a16="http://schemas.microsoft.com/office/drawing/2014/main" id="{1C70E314-CBB6-CC99-E112-A582034F94EB}"/>
              </a:ext>
            </a:extLst>
          </p:cNvPr>
          <p:cNvSpPr txBox="1"/>
          <p:nvPr/>
        </p:nvSpPr>
        <p:spPr>
          <a:xfrm>
            <a:off x="7280847" y="1461443"/>
            <a:ext cx="2816797" cy="400110"/>
          </a:xfrm>
          <a:prstGeom prst="rect">
            <a:avLst/>
          </a:prstGeom>
          <a:noFill/>
          <a:ln w="12700">
            <a:solidFill>
              <a:srgbClr val="FF0000"/>
            </a:solidFill>
          </a:ln>
        </p:spPr>
        <p:txBody>
          <a:bodyPr wrap="none" rtlCol="0">
            <a:spAutoFit/>
          </a:bodyPr>
          <a:lstStyle/>
          <a:p>
            <a:r>
              <a:rPr kumimoji="1" lang="ja-JP" altLang="en-US" sz="2000" b="1" dirty="0"/>
              <a:t>基準解析モデル </a:t>
            </a:r>
            <a:r>
              <a:rPr kumimoji="1" lang="en-US" altLang="ja-JP" sz="2000" b="1" dirty="0"/>
              <a:t>(*.msh)</a:t>
            </a:r>
            <a:endParaRPr kumimoji="1" lang="ja-JP" altLang="en-US" sz="2800" b="1" dirty="0"/>
          </a:p>
        </p:txBody>
      </p:sp>
      <p:sp>
        <p:nvSpPr>
          <p:cNvPr id="11" name="テキスト ボックス 10">
            <a:extLst>
              <a:ext uri="{FF2B5EF4-FFF2-40B4-BE49-F238E27FC236}">
                <a16:creationId xmlns:a16="http://schemas.microsoft.com/office/drawing/2014/main" id="{5BB32F84-0A58-A6D3-20EB-17FA4F1E9900}"/>
              </a:ext>
            </a:extLst>
          </p:cNvPr>
          <p:cNvSpPr txBox="1"/>
          <p:nvPr/>
        </p:nvSpPr>
        <p:spPr>
          <a:xfrm>
            <a:off x="7499386" y="2495973"/>
            <a:ext cx="2159562" cy="615553"/>
          </a:xfrm>
          <a:prstGeom prst="rect">
            <a:avLst/>
          </a:prstGeom>
          <a:noFill/>
          <a:ln w="12700">
            <a:solidFill>
              <a:srgbClr val="FF0000"/>
            </a:solidFill>
          </a:ln>
        </p:spPr>
        <p:txBody>
          <a:bodyPr wrap="square" rtlCol="0">
            <a:spAutoFit/>
          </a:bodyPr>
          <a:lstStyle/>
          <a:p>
            <a:r>
              <a:rPr lang="ja-JP" altLang="en-US" dirty="0"/>
              <a:t>基準表面形状</a:t>
            </a:r>
            <a:r>
              <a:rPr lang="en-US" altLang="ja-JP" dirty="0"/>
              <a:t>(*.stl)</a:t>
            </a:r>
          </a:p>
          <a:p>
            <a:r>
              <a:rPr lang="en-US" altLang="ja-JP" sz="1600" dirty="0"/>
              <a:t>(</a:t>
            </a:r>
            <a:r>
              <a:rPr lang="ja-JP" altLang="en-US" sz="1600" dirty="0"/>
              <a:t>流入出部はなし</a:t>
            </a:r>
            <a:r>
              <a:rPr lang="en-US" altLang="ja-JP" sz="1600" dirty="0"/>
              <a:t>) </a:t>
            </a:r>
            <a:endParaRPr kumimoji="1" lang="ja-JP" altLang="en-US" sz="1600" dirty="0"/>
          </a:p>
        </p:txBody>
      </p:sp>
      <mc:AlternateContent xmlns:mc="http://schemas.openxmlformats.org/markup-compatibility/2006" xmlns:p14="http://schemas.microsoft.com/office/powerpoint/2010/main">
        <mc:Choice Requires="p14">
          <p:contentPart p14:bwMode="auto" r:id="rId2">
            <p14:nvContentPartPr>
              <p14:cNvPr id="21" name="インク 20">
                <a:extLst>
                  <a:ext uri="{FF2B5EF4-FFF2-40B4-BE49-F238E27FC236}">
                    <a16:creationId xmlns:a16="http://schemas.microsoft.com/office/drawing/2014/main" id="{5DA04D7C-EAED-1192-CA46-FCF5E964EAD6}"/>
                  </a:ext>
                </a:extLst>
              </p14:cNvPr>
              <p14:cNvContentPartPr/>
              <p14:nvPr/>
            </p14:nvContentPartPr>
            <p14:xfrm>
              <a:off x="3056888" y="2652953"/>
              <a:ext cx="225545" cy="628063"/>
            </p14:xfrm>
          </p:contentPart>
        </mc:Choice>
        <mc:Fallback xmlns="">
          <p:pic>
            <p:nvPicPr>
              <p:cNvPr id="21" name="インク 20">
                <a:extLst>
                  <a:ext uri="{FF2B5EF4-FFF2-40B4-BE49-F238E27FC236}">
                    <a16:creationId xmlns:a16="http://schemas.microsoft.com/office/drawing/2014/main" id="{5DA04D7C-EAED-1192-CA46-FCF5E964EAD6}"/>
                  </a:ext>
                </a:extLst>
              </p:cNvPr>
              <p:cNvPicPr/>
              <p:nvPr/>
            </p:nvPicPr>
            <p:blipFill>
              <a:blip r:embed="rId3"/>
              <a:stretch>
                <a:fillRect/>
              </a:stretch>
            </p:blipFill>
            <p:spPr>
              <a:xfrm>
                <a:off x="3050773" y="2646831"/>
                <a:ext cx="237776" cy="64030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インク 21">
                <a:extLst>
                  <a:ext uri="{FF2B5EF4-FFF2-40B4-BE49-F238E27FC236}">
                    <a16:creationId xmlns:a16="http://schemas.microsoft.com/office/drawing/2014/main" id="{AFF06D89-55F9-4EDD-2939-CB0BADA0B8E0}"/>
                  </a:ext>
                </a:extLst>
              </p14:cNvPr>
              <p14:cNvContentPartPr/>
              <p14:nvPr/>
            </p14:nvContentPartPr>
            <p14:xfrm>
              <a:off x="3056888" y="3208641"/>
              <a:ext cx="122760" cy="95760"/>
            </p14:xfrm>
          </p:contentPart>
        </mc:Choice>
        <mc:Fallback xmlns="">
          <p:pic>
            <p:nvPicPr>
              <p:cNvPr id="22" name="インク 21">
                <a:extLst>
                  <a:ext uri="{FF2B5EF4-FFF2-40B4-BE49-F238E27FC236}">
                    <a16:creationId xmlns:a16="http://schemas.microsoft.com/office/drawing/2014/main" id="{AFF06D89-55F9-4EDD-2939-CB0BADA0B8E0}"/>
                  </a:ext>
                </a:extLst>
              </p:cNvPr>
              <p:cNvPicPr/>
              <p:nvPr/>
            </p:nvPicPr>
            <p:blipFill>
              <a:blip r:embed="rId5"/>
              <a:stretch>
                <a:fillRect/>
              </a:stretch>
            </p:blipFill>
            <p:spPr>
              <a:xfrm>
                <a:off x="3050768" y="3202521"/>
                <a:ext cx="135000" cy="108000"/>
              </a:xfrm>
              <a:prstGeom prst="rect">
                <a:avLst/>
              </a:prstGeom>
            </p:spPr>
          </p:pic>
        </mc:Fallback>
      </mc:AlternateContent>
      <p:cxnSp>
        <p:nvCxnSpPr>
          <p:cNvPr id="35" name="直線矢印コネクタ 34">
            <a:extLst>
              <a:ext uri="{FF2B5EF4-FFF2-40B4-BE49-F238E27FC236}">
                <a16:creationId xmlns:a16="http://schemas.microsoft.com/office/drawing/2014/main" id="{6F45717C-E947-89CF-7E21-6C182FB47547}"/>
              </a:ext>
            </a:extLst>
          </p:cNvPr>
          <p:cNvCxnSpPr>
            <a:cxnSpLocks/>
          </p:cNvCxnSpPr>
          <p:nvPr/>
        </p:nvCxnSpPr>
        <p:spPr>
          <a:xfrm>
            <a:off x="4283028" y="3853346"/>
            <a:ext cx="2678578" cy="2091695"/>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a:extLst>
              <a:ext uri="{FF2B5EF4-FFF2-40B4-BE49-F238E27FC236}">
                <a16:creationId xmlns:a16="http://schemas.microsoft.com/office/drawing/2014/main" id="{CB422E5B-B4F0-951F-B248-C8B1994EC6CF}"/>
              </a:ext>
            </a:extLst>
          </p:cNvPr>
          <p:cNvCxnSpPr>
            <a:cxnSpLocks/>
          </p:cNvCxnSpPr>
          <p:nvPr/>
        </p:nvCxnSpPr>
        <p:spPr>
          <a:xfrm>
            <a:off x="6096000" y="3240266"/>
            <a:ext cx="1555111" cy="2704775"/>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線矢印コネクタ 44">
            <a:extLst>
              <a:ext uri="{FF2B5EF4-FFF2-40B4-BE49-F238E27FC236}">
                <a16:creationId xmlns:a16="http://schemas.microsoft.com/office/drawing/2014/main" id="{56FE0868-FA21-04CB-6902-3B918F752F16}"/>
              </a:ext>
            </a:extLst>
          </p:cNvPr>
          <p:cNvCxnSpPr>
            <a:cxnSpLocks/>
          </p:cNvCxnSpPr>
          <p:nvPr/>
        </p:nvCxnSpPr>
        <p:spPr>
          <a:xfrm>
            <a:off x="7651112" y="290886"/>
            <a:ext cx="280247" cy="0"/>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1" name="正方形/長方形 50">
            <a:extLst>
              <a:ext uri="{FF2B5EF4-FFF2-40B4-BE49-F238E27FC236}">
                <a16:creationId xmlns:a16="http://schemas.microsoft.com/office/drawing/2014/main" id="{FA710853-8AB8-0C6F-75CD-760FED7AB388}"/>
              </a:ext>
            </a:extLst>
          </p:cNvPr>
          <p:cNvSpPr/>
          <p:nvPr/>
        </p:nvSpPr>
        <p:spPr>
          <a:xfrm>
            <a:off x="7641127" y="808781"/>
            <a:ext cx="290232" cy="171415"/>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E9089329-0340-973B-235C-32D2238C31BF}"/>
              </a:ext>
            </a:extLst>
          </p:cNvPr>
          <p:cNvSpPr txBox="1"/>
          <p:nvPr/>
        </p:nvSpPr>
        <p:spPr>
          <a:xfrm>
            <a:off x="7941344" y="136997"/>
            <a:ext cx="3879395" cy="338554"/>
          </a:xfrm>
          <a:prstGeom prst="rect">
            <a:avLst/>
          </a:prstGeom>
          <a:noFill/>
        </p:spPr>
        <p:txBody>
          <a:bodyPr wrap="none" rtlCol="0">
            <a:spAutoFit/>
          </a:bodyPr>
          <a:lstStyle/>
          <a:p>
            <a:r>
              <a:rPr kumimoji="1" lang="en-US" altLang="ja-JP" sz="1600" dirty="0"/>
              <a:t>: </a:t>
            </a:r>
            <a:r>
              <a:rPr lang="en-US" altLang="ja-JP" sz="1600" dirty="0"/>
              <a:t>VascularModelDeformation</a:t>
            </a:r>
            <a:r>
              <a:rPr kumimoji="1" lang="ja-JP" altLang="en-US" sz="1600" dirty="0"/>
              <a:t>のワークフロー</a:t>
            </a:r>
          </a:p>
        </p:txBody>
      </p:sp>
      <p:sp>
        <p:nvSpPr>
          <p:cNvPr id="54" name="テキスト ボックス 53">
            <a:extLst>
              <a:ext uri="{FF2B5EF4-FFF2-40B4-BE49-F238E27FC236}">
                <a16:creationId xmlns:a16="http://schemas.microsoft.com/office/drawing/2014/main" id="{5DF2EB56-9A86-881A-1B34-1C787739B7C5}"/>
              </a:ext>
            </a:extLst>
          </p:cNvPr>
          <p:cNvSpPr txBox="1"/>
          <p:nvPr/>
        </p:nvSpPr>
        <p:spPr>
          <a:xfrm>
            <a:off x="7941344" y="765111"/>
            <a:ext cx="3480440" cy="338554"/>
          </a:xfrm>
          <a:prstGeom prst="rect">
            <a:avLst/>
          </a:prstGeom>
          <a:noFill/>
        </p:spPr>
        <p:txBody>
          <a:bodyPr wrap="none" rtlCol="0">
            <a:spAutoFit/>
          </a:bodyPr>
          <a:lstStyle/>
          <a:p>
            <a:r>
              <a:rPr kumimoji="1" lang="en-US" altLang="ja-JP" sz="1600" dirty="0"/>
              <a:t>: </a:t>
            </a:r>
            <a:r>
              <a:rPr kumimoji="1" lang="ja-JP" altLang="en-US" sz="1600" dirty="0"/>
              <a:t>ワークフローの中で出力</a:t>
            </a:r>
            <a:r>
              <a:rPr lang="ja-JP" altLang="en-US" sz="1600" dirty="0"/>
              <a:t>されるデータ</a:t>
            </a:r>
            <a:endParaRPr kumimoji="1" lang="ja-JP" altLang="en-US" sz="1600" dirty="0"/>
          </a:p>
        </p:txBody>
      </p:sp>
      <p:sp>
        <p:nvSpPr>
          <p:cNvPr id="27" name="テキスト ボックス 26">
            <a:extLst>
              <a:ext uri="{FF2B5EF4-FFF2-40B4-BE49-F238E27FC236}">
                <a16:creationId xmlns:a16="http://schemas.microsoft.com/office/drawing/2014/main" id="{DB46BE30-FF92-E807-4F51-41565E4DD220}"/>
              </a:ext>
            </a:extLst>
          </p:cNvPr>
          <p:cNvSpPr txBox="1"/>
          <p:nvPr/>
        </p:nvSpPr>
        <p:spPr>
          <a:xfrm>
            <a:off x="4549243" y="2301862"/>
            <a:ext cx="2159560" cy="923330"/>
          </a:xfrm>
          <a:prstGeom prst="rect">
            <a:avLst/>
          </a:prstGeom>
          <a:solidFill>
            <a:schemeClr val="bg1"/>
          </a:solidFill>
          <a:ln w="12700">
            <a:solidFill>
              <a:srgbClr val="FF0000"/>
            </a:solidFill>
          </a:ln>
        </p:spPr>
        <p:txBody>
          <a:bodyPr wrap="square" rtlCol="0">
            <a:spAutoFit/>
          </a:bodyPr>
          <a:lstStyle/>
          <a:p>
            <a:r>
              <a:rPr kumimoji="1" lang="ja-JP" altLang="en-US" dirty="0"/>
              <a:t>中心線</a:t>
            </a:r>
            <a:r>
              <a:rPr kumimoji="1" lang="en-US" altLang="ja-JP" dirty="0"/>
              <a:t>Node – </a:t>
            </a:r>
          </a:p>
          <a:p>
            <a:r>
              <a:rPr kumimoji="1" lang="ja-JP" altLang="en-US" dirty="0"/>
              <a:t>表面三角形パッチ</a:t>
            </a:r>
            <a:endParaRPr kumimoji="1" lang="en-US" altLang="ja-JP" dirty="0"/>
          </a:p>
          <a:p>
            <a:r>
              <a:rPr kumimoji="1" lang="ja-JP" altLang="en-US" u="sng" dirty="0"/>
              <a:t>接続</a:t>
            </a:r>
            <a:r>
              <a:rPr kumimoji="1" lang="ja-JP" altLang="en-US" dirty="0"/>
              <a:t>を求める</a:t>
            </a:r>
            <a:r>
              <a:rPr kumimoji="1" lang="en-US" altLang="ja-JP" dirty="0"/>
              <a:t>(*.ply)</a:t>
            </a:r>
            <a:endParaRPr kumimoji="1" lang="ja-JP" altLang="en-US" sz="2400" dirty="0"/>
          </a:p>
        </p:txBody>
      </p:sp>
      <p:sp>
        <p:nvSpPr>
          <p:cNvPr id="59" name="テキスト ボックス 58">
            <a:extLst>
              <a:ext uri="{FF2B5EF4-FFF2-40B4-BE49-F238E27FC236}">
                <a16:creationId xmlns:a16="http://schemas.microsoft.com/office/drawing/2014/main" id="{C4082A52-020D-DB3C-4BD7-19393B173FEC}"/>
              </a:ext>
            </a:extLst>
          </p:cNvPr>
          <p:cNvSpPr txBox="1"/>
          <p:nvPr/>
        </p:nvSpPr>
        <p:spPr>
          <a:xfrm>
            <a:off x="6394473" y="5970546"/>
            <a:ext cx="3866764" cy="523220"/>
          </a:xfrm>
          <a:prstGeom prst="rect">
            <a:avLst/>
          </a:prstGeom>
          <a:noFill/>
          <a:ln w="19050">
            <a:solidFill>
              <a:srgbClr val="FF0000"/>
            </a:solidFill>
          </a:ln>
        </p:spPr>
        <p:txBody>
          <a:bodyPr wrap="none" rtlCol="0">
            <a:spAutoFit/>
          </a:bodyPr>
          <a:lstStyle/>
          <a:p>
            <a:r>
              <a:rPr kumimoji="1" lang="ja-JP" altLang="en-US" sz="2800" b="1" dirty="0"/>
              <a:t>変形解析モデル </a:t>
            </a:r>
            <a:r>
              <a:rPr kumimoji="1" lang="en-US" altLang="ja-JP" sz="2800" b="1" dirty="0"/>
              <a:t>(*.msh)</a:t>
            </a:r>
            <a:endParaRPr kumimoji="1" lang="ja-JP" altLang="en-US" sz="3600" b="1" dirty="0"/>
          </a:p>
        </p:txBody>
      </p:sp>
      <p:grpSp>
        <p:nvGrpSpPr>
          <p:cNvPr id="85" name="グループ化 84">
            <a:extLst>
              <a:ext uri="{FF2B5EF4-FFF2-40B4-BE49-F238E27FC236}">
                <a16:creationId xmlns:a16="http://schemas.microsoft.com/office/drawing/2014/main" id="{6A446355-EF3A-DC29-4667-DE3B3662A7D9}"/>
              </a:ext>
            </a:extLst>
          </p:cNvPr>
          <p:cNvGrpSpPr/>
          <p:nvPr/>
        </p:nvGrpSpPr>
        <p:grpSpPr>
          <a:xfrm>
            <a:off x="9771607" y="1893245"/>
            <a:ext cx="681840" cy="4032089"/>
            <a:chOff x="9838415" y="1051859"/>
            <a:chExt cx="681840" cy="2525040"/>
          </a:xfrm>
        </p:grpSpPr>
        <mc:AlternateContent xmlns:mc="http://schemas.openxmlformats.org/markup-compatibility/2006" xmlns:p14="http://schemas.microsoft.com/office/powerpoint/2010/main">
          <mc:Choice Requires="p14">
            <p:contentPart p14:bwMode="auto" r:id="rId6">
              <p14:nvContentPartPr>
                <p14:cNvPr id="80" name="インク 79">
                  <a:extLst>
                    <a:ext uri="{FF2B5EF4-FFF2-40B4-BE49-F238E27FC236}">
                      <a16:creationId xmlns:a16="http://schemas.microsoft.com/office/drawing/2014/main" id="{CF434F2E-C17B-8326-13E2-BD184F9C0978}"/>
                    </a:ext>
                  </a:extLst>
                </p14:cNvPr>
                <p14:cNvContentPartPr/>
                <p14:nvPr/>
              </p14:nvContentPartPr>
              <p14:xfrm>
                <a:off x="9838415" y="1051859"/>
                <a:ext cx="681840" cy="2520720"/>
              </p14:xfrm>
            </p:contentPart>
          </mc:Choice>
          <mc:Fallback xmlns="">
            <p:pic>
              <p:nvPicPr>
                <p:cNvPr id="80" name="インク 79">
                  <a:extLst>
                    <a:ext uri="{FF2B5EF4-FFF2-40B4-BE49-F238E27FC236}">
                      <a16:creationId xmlns:a16="http://schemas.microsoft.com/office/drawing/2014/main" id="{CF434F2E-C17B-8326-13E2-BD184F9C0978}"/>
                    </a:ext>
                  </a:extLst>
                </p:cNvPr>
                <p:cNvPicPr/>
                <p:nvPr/>
              </p:nvPicPr>
              <p:blipFill>
                <a:blip r:embed="rId7"/>
                <a:stretch>
                  <a:fillRect/>
                </a:stretch>
              </p:blipFill>
              <p:spPr>
                <a:xfrm>
                  <a:off x="9832295" y="1048026"/>
                  <a:ext cx="694080" cy="252838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1" name="インク 80">
                  <a:extLst>
                    <a:ext uri="{FF2B5EF4-FFF2-40B4-BE49-F238E27FC236}">
                      <a16:creationId xmlns:a16="http://schemas.microsoft.com/office/drawing/2014/main" id="{2EBFAD68-1BF2-BB52-01A0-DB2ABACBC678}"/>
                    </a:ext>
                  </a:extLst>
                </p14:cNvPr>
                <p14:cNvContentPartPr/>
                <p14:nvPr/>
              </p14:nvContentPartPr>
              <p14:xfrm>
                <a:off x="9839135" y="3407339"/>
                <a:ext cx="9000" cy="169560"/>
              </p14:xfrm>
            </p:contentPart>
          </mc:Choice>
          <mc:Fallback xmlns="">
            <p:pic>
              <p:nvPicPr>
                <p:cNvPr id="81" name="インク 80">
                  <a:extLst>
                    <a:ext uri="{FF2B5EF4-FFF2-40B4-BE49-F238E27FC236}">
                      <a16:creationId xmlns:a16="http://schemas.microsoft.com/office/drawing/2014/main" id="{2EBFAD68-1BF2-BB52-01A0-DB2ABACBC678}"/>
                    </a:ext>
                  </a:extLst>
                </p:cNvPr>
                <p:cNvPicPr/>
                <p:nvPr/>
              </p:nvPicPr>
              <p:blipFill>
                <a:blip r:embed="rId9"/>
                <a:stretch>
                  <a:fillRect/>
                </a:stretch>
              </p:blipFill>
              <p:spPr>
                <a:xfrm>
                  <a:off x="9833015" y="3403506"/>
                  <a:ext cx="21240" cy="17722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2" name="インク 81">
                  <a:extLst>
                    <a:ext uri="{FF2B5EF4-FFF2-40B4-BE49-F238E27FC236}">
                      <a16:creationId xmlns:a16="http://schemas.microsoft.com/office/drawing/2014/main" id="{3C218396-4D94-1744-9D34-158C81AA5158}"/>
                    </a:ext>
                  </a:extLst>
                </p14:cNvPr>
                <p14:cNvContentPartPr/>
                <p14:nvPr/>
              </p14:nvContentPartPr>
              <p14:xfrm>
                <a:off x="9871895" y="3490499"/>
                <a:ext cx="137160" cy="78120"/>
              </p14:xfrm>
            </p:contentPart>
          </mc:Choice>
          <mc:Fallback xmlns="">
            <p:pic>
              <p:nvPicPr>
                <p:cNvPr id="82" name="インク 81">
                  <a:extLst>
                    <a:ext uri="{FF2B5EF4-FFF2-40B4-BE49-F238E27FC236}">
                      <a16:creationId xmlns:a16="http://schemas.microsoft.com/office/drawing/2014/main" id="{3C218396-4D94-1744-9D34-158C81AA5158}"/>
                    </a:ext>
                  </a:extLst>
                </p:cNvPr>
                <p:cNvPicPr/>
                <p:nvPr/>
              </p:nvPicPr>
              <p:blipFill>
                <a:blip r:embed="rId11"/>
                <a:stretch>
                  <a:fillRect/>
                </a:stretch>
              </p:blipFill>
              <p:spPr>
                <a:xfrm>
                  <a:off x="9865775" y="3486661"/>
                  <a:ext cx="149400" cy="8579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4" name="インク 83">
                  <a:extLst>
                    <a:ext uri="{FF2B5EF4-FFF2-40B4-BE49-F238E27FC236}">
                      <a16:creationId xmlns:a16="http://schemas.microsoft.com/office/drawing/2014/main" id="{70DDC2CD-F5CE-765D-45A6-047612585F3D}"/>
                    </a:ext>
                  </a:extLst>
                </p14:cNvPr>
                <p14:cNvContentPartPr/>
                <p14:nvPr/>
              </p14:nvContentPartPr>
              <p14:xfrm>
                <a:off x="9871895" y="3560339"/>
                <a:ext cx="8640" cy="360"/>
              </p14:xfrm>
            </p:contentPart>
          </mc:Choice>
          <mc:Fallback xmlns="">
            <p:pic>
              <p:nvPicPr>
                <p:cNvPr id="84" name="インク 83">
                  <a:extLst>
                    <a:ext uri="{FF2B5EF4-FFF2-40B4-BE49-F238E27FC236}">
                      <a16:creationId xmlns:a16="http://schemas.microsoft.com/office/drawing/2014/main" id="{70DDC2CD-F5CE-765D-45A6-047612585F3D}"/>
                    </a:ext>
                  </a:extLst>
                </p:cNvPr>
                <p:cNvPicPr/>
                <p:nvPr/>
              </p:nvPicPr>
              <p:blipFill>
                <a:blip r:embed="rId13"/>
                <a:stretch>
                  <a:fillRect/>
                </a:stretch>
              </p:blipFill>
              <p:spPr>
                <a:xfrm>
                  <a:off x="9865775" y="3554219"/>
                  <a:ext cx="20880" cy="12600"/>
                </a:xfrm>
                <a:prstGeom prst="rect">
                  <a:avLst/>
                </a:prstGeom>
              </p:spPr>
            </p:pic>
          </mc:Fallback>
        </mc:AlternateContent>
      </p:grpSp>
      <p:sp>
        <p:nvSpPr>
          <p:cNvPr id="89" name="テキスト ボックス 88">
            <a:extLst>
              <a:ext uri="{FF2B5EF4-FFF2-40B4-BE49-F238E27FC236}">
                <a16:creationId xmlns:a16="http://schemas.microsoft.com/office/drawing/2014/main" id="{F41D9B4D-6DC7-4ADB-13A2-A88B7AEDF6FE}"/>
              </a:ext>
            </a:extLst>
          </p:cNvPr>
          <p:cNvSpPr txBox="1"/>
          <p:nvPr/>
        </p:nvSpPr>
        <p:spPr>
          <a:xfrm>
            <a:off x="4415645" y="4262187"/>
            <a:ext cx="6470933" cy="1200329"/>
          </a:xfrm>
          <a:prstGeom prst="rect">
            <a:avLst/>
          </a:prstGeom>
          <a:solidFill>
            <a:schemeClr val="bg1"/>
          </a:solidFill>
          <a:ln w="12700">
            <a:solidFill>
              <a:srgbClr val="FF0000"/>
            </a:solidFill>
            <a:prstDash val="lgDash"/>
          </a:ln>
        </p:spPr>
        <p:txBody>
          <a:bodyPr wrap="square" rtlCol="0">
            <a:spAutoFit/>
          </a:bodyPr>
          <a:lstStyle/>
          <a:p>
            <a:r>
              <a:rPr kumimoji="1" lang="ja-JP" altLang="en-US" dirty="0"/>
              <a:t>　内部</a:t>
            </a:r>
            <a:r>
              <a:rPr kumimoji="1" lang="en-US" altLang="ja-JP" dirty="0"/>
              <a:t>(</a:t>
            </a:r>
            <a:r>
              <a:rPr kumimoji="1" lang="ja-JP" altLang="en-US" dirty="0"/>
              <a:t>テトラ</a:t>
            </a:r>
            <a:r>
              <a:rPr kumimoji="1" lang="en-US" altLang="ja-JP" dirty="0"/>
              <a:t>)</a:t>
            </a:r>
            <a:r>
              <a:rPr kumimoji="1" lang="ja-JP" altLang="en-US" dirty="0"/>
              <a:t>メッシュの除去</a:t>
            </a:r>
            <a:endParaRPr kumimoji="1" lang="en-US" altLang="ja-JP" dirty="0"/>
          </a:p>
          <a:p>
            <a:r>
              <a:rPr kumimoji="1" lang="ja-JP" altLang="en-US" dirty="0"/>
              <a:t>→</a:t>
            </a:r>
            <a:r>
              <a:rPr kumimoji="1" lang="ja-JP" altLang="en-US" u="sng" dirty="0"/>
              <a:t>接続情報</a:t>
            </a:r>
            <a:r>
              <a:rPr kumimoji="1" lang="ja-JP" altLang="en-US" dirty="0"/>
              <a:t>と</a:t>
            </a:r>
            <a:r>
              <a:rPr kumimoji="1" lang="ja-JP" altLang="en-US" u="sng" dirty="0"/>
              <a:t>変形量</a:t>
            </a:r>
            <a:r>
              <a:rPr kumimoji="1" lang="ja-JP" altLang="en-US" dirty="0"/>
              <a:t>に従って外側</a:t>
            </a:r>
            <a:r>
              <a:rPr kumimoji="1" lang="en-US" altLang="ja-JP" dirty="0"/>
              <a:t>(</a:t>
            </a:r>
            <a:r>
              <a:rPr kumimoji="1" lang="ja-JP" altLang="en-US" dirty="0"/>
              <a:t>プリズム</a:t>
            </a:r>
            <a:r>
              <a:rPr kumimoji="1" lang="en-US" altLang="ja-JP" dirty="0"/>
              <a:t>)</a:t>
            </a:r>
            <a:r>
              <a:rPr kumimoji="1" lang="ja-JP" altLang="en-US" dirty="0"/>
              <a:t>メッシュを移動</a:t>
            </a:r>
            <a:endParaRPr kumimoji="1" lang="en-US" altLang="ja-JP" dirty="0"/>
          </a:p>
          <a:p>
            <a:r>
              <a:rPr kumimoji="1" lang="ja-JP" altLang="en-US" dirty="0"/>
              <a:t>→プリズムメッシュの歪み改善</a:t>
            </a:r>
            <a:r>
              <a:rPr kumimoji="1" lang="en-US" altLang="ja-JP" dirty="0"/>
              <a:t>(edge swap)</a:t>
            </a:r>
          </a:p>
          <a:p>
            <a:r>
              <a:rPr kumimoji="1" lang="ja-JP" altLang="en-US" dirty="0"/>
              <a:t>→内部</a:t>
            </a:r>
            <a:r>
              <a:rPr kumimoji="1" lang="en-US" altLang="ja-JP" dirty="0"/>
              <a:t>(</a:t>
            </a:r>
            <a:r>
              <a:rPr kumimoji="1" lang="ja-JP" altLang="en-US" dirty="0"/>
              <a:t>テトラ</a:t>
            </a:r>
            <a:r>
              <a:rPr kumimoji="1" lang="en-US" altLang="ja-JP" dirty="0"/>
              <a:t>)</a:t>
            </a:r>
            <a:r>
              <a:rPr kumimoji="1" lang="ja-JP" altLang="en-US" dirty="0"/>
              <a:t>メッシュの生成</a:t>
            </a:r>
          </a:p>
        </p:txBody>
      </p:sp>
      <p:sp>
        <p:nvSpPr>
          <p:cNvPr id="34" name="テキスト ボックス 33">
            <a:extLst>
              <a:ext uri="{FF2B5EF4-FFF2-40B4-BE49-F238E27FC236}">
                <a16:creationId xmlns:a16="http://schemas.microsoft.com/office/drawing/2014/main" id="{9054ECBC-25FC-52C4-13C2-C97077B1204B}"/>
              </a:ext>
            </a:extLst>
          </p:cNvPr>
          <p:cNvSpPr txBox="1"/>
          <p:nvPr/>
        </p:nvSpPr>
        <p:spPr>
          <a:xfrm>
            <a:off x="3354414" y="3174541"/>
            <a:ext cx="877163" cy="646331"/>
          </a:xfrm>
          <a:prstGeom prst="rect">
            <a:avLst/>
          </a:prstGeom>
          <a:solidFill>
            <a:schemeClr val="bg1"/>
          </a:solidFill>
          <a:ln w="12700">
            <a:solidFill>
              <a:srgbClr val="FF0000"/>
            </a:solidFill>
            <a:prstDash val="lgDash"/>
          </a:ln>
        </p:spPr>
        <p:txBody>
          <a:bodyPr wrap="none" rtlCol="0">
            <a:spAutoFit/>
          </a:bodyPr>
          <a:lstStyle/>
          <a:p>
            <a:r>
              <a:rPr kumimoji="1" lang="ja-JP" altLang="en-US" u="sng" dirty="0"/>
              <a:t>変形量</a:t>
            </a:r>
            <a:endParaRPr kumimoji="1" lang="en-US" altLang="ja-JP" u="sng" dirty="0"/>
          </a:p>
          <a:p>
            <a:r>
              <a:rPr kumimoji="1" lang="ja-JP" altLang="en-US" dirty="0"/>
              <a:t>を計算</a:t>
            </a:r>
            <a:endParaRPr kumimoji="1" lang="ja-JP" altLang="en-US" sz="2400" dirty="0"/>
          </a:p>
        </p:txBody>
      </p:sp>
      <p:sp>
        <p:nvSpPr>
          <p:cNvPr id="149" name="正方形/長方形 148">
            <a:extLst>
              <a:ext uri="{FF2B5EF4-FFF2-40B4-BE49-F238E27FC236}">
                <a16:creationId xmlns:a16="http://schemas.microsoft.com/office/drawing/2014/main" id="{A59D93E9-9C2D-7083-9166-2EB661979C82}"/>
              </a:ext>
            </a:extLst>
          </p:cNvPr>
          <p:cNvSpPr/>
          <p:nvPr/>
        </p:nvSpPr>
        <p:spPr>
          <a:xfrm>
            <a:off x="7630637" y="521237"/>
            <a:ext cx="290232" cy="171415"/>
          </a:xfrm>
          <a:prstGeom prst="rect">
            <a:avLst/>
          </a:prstGeom>
          <a:noFill/>
          <a:ln w="1270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a:extLst>
              <a:ext uri="{FF2B5EF4-FFF2-40B4-BE49-F238E27FC236}">
                <a16:creationId xmlns:a16="http://schemas.microsoft.com/office/drawing/2014/main" id="{16401FE1-D8CF-000A-8EF5-09374819DECE}"/>
              </a:ext>
            </a:extLst>
          </p:cNvPr>
          <p:cNvSpPr txBox="1"/>
          <p:nvPr/>
        </p:nvSpPr>
        <p:spPr>
          <a:xfrm>
            <a:off x="7941344" y="449788"/>
            <a:ext cx="3603679" cy="338554"/>
          </a:xfrm>
          <a:prstGeom prst="rect">
            <a:avLst/>
          </a:prstGeom>
          <a:noFill/>
        </p:spPr>
        <p:txBody>
          <a:bodyPr wrap="none" rtlCol="0">
            <a:spAutoFit/>
          </a:bodyPr>
          <a:lstStyle/>
          <a:p>
            <a:r>
              <a:rPr kumimoji="1" lang="en-US" altLang="ja-JP" sz="1600" dirty="0"/>
              <a:t>: VascularModelDeformation</a:t>
            </a:r>
            <a:r>
              <a:rPr kumimoji="1" lang="ja-JP" altLang="en-US" sz="1600" dirty="0"/>
              <a:t>の内部処理</a:t>
            </a:r>
          </a:p>
        </p:txBody>
      </p:sp>
      <p:cxnSp>
        <p:nvCxnSpPr>
          <p:cNvPr id="166" name="直線矢印コネクタ 165">
            <a:extLst>
              <a:ext uri="{FF2B5EF4-FFF2-40B4-BE49-F238E27FC236}">
                <a16:creationId xmlns:a16="http://schemas.microsoft.com/office/drawing/2014/main" id="{43C1DE01-CD00-50F4-72AA-A1E1C504F579}"/>
              </a:ext>
            </a:extLst>
          </p:cNvPr>
          <p:cNvCxnSpPr>
            <a:cxnSpLocks/>
          </p:cNvCxnSpPr>
          <p:nvPr/>
        </p:nvCxnSpPr>
        <p:spPr>
          <a:xfrm>
            <a:off x="8834366" y="1893387"/>
            <a:ext cx="0" cy="6025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 name="日付プレースホルダー 1">
            <a:extLst>
              <a:ext uri="{FF2B5EF4-FFF2-40B4-BE49-F238E27FC236}">
                <a16:creationId xmlns:a16="http://schemas.microsoft.com/office/drawing/2014/main" id="{B35D57C1-148E-D983-D9D6-F9CE0EA2BEF0}"/>
              </a:ext>
            </a:extLst>
          </p:cNvPr>
          <p:cNvSpPr>
            <a:spLocks noGrp="1"/>
          </p:cNvSpPr>
          <p:nvPr>
            <p:ph type="dt" sz="half" idx="10"/>
          </p:nvPr>
        </p:nvSpPr>
        <p:spPr/>
        <p:txBody>
          <a:bodyPr/>
          <a:lstStyle/>
          <a:p>
            <a:fld id="{3F1305B7-C1F6-4AA9-9F69-50D06E3DB05F}" type="datetime1">
              <a:rPr kumimoji="1" lang="ja-JP" altLang="en-US" smtClean="0"/>
              <a:t>2024/12/13</a:t>
            </a:fld>
            <a:endParaRPr kumimoji="1" lang="ja-JP" altLang="en-US"/>
          </a:p>
        </p:txBody>
      </p:sp>
      <p:sp>
        <p:nvSpPr>
          <p:cNvPr id="3" name="スライド番号プレースホルダー 2">
            <a:extLst>
              <a:ext uri="{FF2B5EF4-FFF2-40B4-BE49-F238E27FC236}">
                <a16:creationId xmlns:a16="http://schemas.microsoft.com/office/drawing/2014/main" id="{83AA32BC-0C38-AF85-31BA-94F52D4041D4}"/>
              </a:ext>
            </a:extLst>
          </p:cNvPr>
          <p:cNvSpPr>
            <a:spLocks noGrp="1"/>
          </p:cNvSpPr>
          <p:nvPr>
            <p:ph type="sldNum" sz="quarter" idx="12"/>
          </p:nvPr>
        </p:nvSpPr>
        <p:spPr/>
        <p:txBody>
          <a:bodyPr/>
          <a:lstStyle/>
          <a:p>
            <a:fld id="{613899E7-D0F6-4616-A47B-299F108F56A3}" type="slidenum">
              <a:rPr kumimoji="1" lang="ja-JP" altLang="en-US" smtClean="0"/>
              <a:t>10</a:t>
            </a:fld>
            <a:endParaRPr kumimoji="1" lang="ja-JP" altLang="en-US"/>
          </a:p>
        </p:txBody>
      </p:sp>
      <p:sp>
        <p:nvSpPr>
          <p:cNvPr id="9" name="テキスト ボックス 8">
            <a:extLst>
              <a:ext uri="{FF2B5EF4-FFF2-40B4-BE49-F238E27FC236}">
                <a16:creationId xmlns:a16="http://schemas.microsoft.com/office/drawing/2014/main" id="{3E278479-514C-522C-459E-B2936AF6CC52}"/>
              </a:ext>
            </a:extLst>
          </p:cNvPr>
          <p:cNvSpPr txBox="1"/>
          <p:nvPr/>
        </p:nvSpPr>
        <p:spPr>
          <a:xfrm>
            <a:off x="425477" y="5787367"/>
            <a:ext cx="3073277" cy="646331"/>
          </a:xfrm>
          <a:prstGeom prst="rect">
            <a:avLst/>
          </a:prstGeom>
          <a:noFill/>
          <a:ln>
            <a:solidFill>
              <a:schemeClr val="tx1"/>
            </a:solidFill>
            <a:prstDash val="lgDash"/>
          </a:ln>
        </p:spPr>
        <p:txBody>
          <a:bodyPr wrap="none" rtlCol="0">
            <a:spAutoFit/>
          </a:bodyPr>
          <a:lstStyle/>
          <a:p>
            <a:r>
              <a:rPr lang="en-US" altLang="ja-JP" dirty="0"/>
              <a:t>(*.stl) </a:t>
            </a:r>
            <a:r>
              <a:rPr lang="ja-JP" altLang="en-US" dirty="0"/>
              <a:t>はすべて</a:t>
            </a:r>
            <a:r>
              <a:rPr lang="en-US" altLang="ja-JP" dirty="0"/>
              <a:t>ASCII</a:t>
            </a:r>
            <a:r>
              <a:rPr lang="ja-JP" altLang="en-US" dirty="0"/>
              <a:t>形式</a:t>
            </a:r>
            <a:endParaRPr lang="en-US" altLang="ja-JP" dirty="0"/>
          </a:p>
          <a:p>
            <a:r>
              <a:rPr kumimoji="1" lang="en-US" altLang="ja-JP" dirty="0"/>
              <a:t>(*.msh) </a:t>
            </a:r>
            <a:r>
              <a:rPr kumimoji="1" lang="ja-JP" altLang="en-US" dirty="0"/>
              <a:t>はすべて</a:t>
            </a:r>
            <a:r>
              <a:rPr kumimoji="1" lang="en-US" altLang="ja-JP" dirty="0"/>
              <a:t>Gmsh</a:t>
            </a:r>
            <a:r>
              <a:rPr kumimoji="1" lang="ja-JP" altLang="en-US" dirty="0"/>
              <a:t>の形式</a:t>
            </a:r>
          </a:p>
        </p:txBody>
      </p:sp>
    </p:spTree>
    <p:extLst>
      <p:ext uri="{BB962C8B-B14F-4D97-AF65-F5344CB8AC3E}">
        <p14:creationId xmlns:p14="http://schemas.microsoft.com/office/powerpoint/2010/main" val="382062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C8480-4A99-7AB5-6CD3-FA1C6E539CD7}"/>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CFE33DAF-B7DC-108C-A83B-1C12841152C0}"/>
              </a:ext>
            </a:extLst>
          </p:cNvPr>
          <p:cNvSpPr>
            <a:spLocks noGrp="1"/>
          </p:cNvSpPr>
          <p:nvPr>
            <p:ph idx="1"/>
          </p:nvPr>
        </p:nvSpPr>
        <p:spPr/>
        <p:txBody>
          <a:bodyPr/>
          <a:lstStyle/>
          <a:p>
            <a:r>
              <a:rPr kumimoji="1" lang="en-US" altLang="ja-JP" dirty="0"/>
              <a:t>VascularModelDeformation</a:t>
            </a:r>
            <a:r>
              <a:rPr kumimoji="1" lang="ja-JP" altLang="en-US" dirty="0"/>
              <a:t>は、チューブ形状の流体解析モデルを変形するために開発したソフトウェアです。</a:t>
            </a:r>
            <a:endParaRPr kumimoji="1" lang="en-US" altLang="ja-JP" dirty="0"/>
          </a:p>
          <a:p>
            <a:pPr marL="0" indent="0">
              <a:buNone/>
            </a:pPr>
            <a:r>
              <a:rPr kumimoji="1" lang="ja-JP" altLang="en-US" dirty="0"/>
              <a:t>・もともとの解析形状</a:t>
            </a:r>
            <a:r>
              <a:rPr kumimoji="1" lang="en-US" altLang="ja-JP" dirty="0"/>
              <a:t>(*.stl)</a:t>
            </a:r>
            <a:r>
              <a:rPr kumimoji="1" lang="ja-JP" altLang="en-US" dirty="0"/>
              <a:t>と、その中心線点群 </a:t>
            </a:r>
            <a:r>
              <a:rPr kumimoji="1" lang="en-US" altLang="ja-JP" dirty="0"/>
              <a:t>(*.txt)</a:t>
            </a:r>
            <a:r>
              <a:rPr kumimoji="1" lang="ja-JP" altLang="en-US" dirty="0"/>
              <a:t>を入力として使います。</a:t>
            </a:r>
            <a:endParaRPr kumimoji="1" lang="en-US" altLang="ja-JP" dirty="0"/>
          </a:p>
          <a:p>
            <a:pPr marL="0" indent="0">
              <a:buNone/>
            </a:pPr>
            <a:r>
              <a:rPr lang="ja-JP" altLang="en-US" dirty="0"/>
              <a:t>　また、変形のための目標中心線点群</a:t>
            </a:r>
            <a:r>
              <a:rPr lang="en-US" altLang="ja-JP" dirty="0"/>
              <a:t>(*.txt)</a:t>
            </a:r>
            <a:r>
              <a:rPr lang="ja-JP" altLang="en-US" dirty="0"/>
              <a:t>も入力として使います。</a:t>
            </a:r>
            <a:endParaRPr lang="en-US" altLang="ja-JP" dirty="0"/>
          </a:p>
        </p:txBody>
      </p:sp>
      <p:sp>
        <p:nvSpPr>
          <p:cNvPr id="4" name="日付プレースホルダー 3">
            <a:extLst>
              <a:ext uri="{FF2B5EF4-FFF2-40B4-BE49-F238E27FC236}">
                <a16:creationId xmlns:a16="http://schemas.microsoft.com/office/drawing/2014/main" id="{5C2B7583-6384-D72A-76CF-174EEC816C26}"/>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スライド番号プレースホルダー 4">
            <a:extLst>
              <a:ext uri="{FF2B5EF4-FFF2-40B4-BE49-F238E27FC236}">
                <a16:creationId xmlns:a16="http://schemas.microsoft.com/office/drawing/2014/main" id="{90D6BDD2-A884-9642-BEE5-883E8EE1A5FA}"/>
              </a:ext>
            </a:extLst>
          </p:cNvPr>
          <p:cNvSpPr>
            <a:spLocks noGrp="1"/>
          </p:cNvSpPr>
          <p:nvPr>
            <p:ph type="sldNum" sz="quarter" idx="12"/>
          </p:nvPr>
        </p:nvSpPr>
        <p:spPr/>
        <p:txBody>
          <a:bodyPr/>
          <a:lstStyle/>
          <a:p>
            <a:fld id="{DA0DB6D9-C3CC-43C7-9258-8F5E239AE2E1}" type="slidenum">
              <a:rPr kumimoji="1" lang="ja-JP" altLang="en-US" smtClean="0"/>
              <a:t>2</a:t>
            </a:fld>
            <a:endParaRPr kumimoji="1" lang="ja-JP" altLang="en-US"/>
          </a:p>
        </p:txBody>
      </p:sp>
    </p:spTree>
    <p:extLst>
      <p:ext uri="{BB962C8B-B14F-4D97-AF65-F5344CB8AC3E}">
        <p14:creationId xmlns:p14="http://schemas.microsoft.com/office/powerpoint/2010/main" val="33810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7C644-DC1A-AE81-88E6-1B693F7B2C92}"/>
              </a:ext>
            </a:extLst>
          </p:cNvPr>
          <p:cNvSpPr>
            <a:spLocks noGrp="1"/>
          </p:cNvSpPr>
          <p:nvPr>
            <p:ph type="title"/>
          </p:nvPr>
        </p:nvSpPr>
        <p:spPr/>
        <p:txBody>
          <a:bodyPr/>
          <a:lstStyle/>
          <a:p>
            <a:r>
              <a:rPr kumimoji="1" lang="ja-JP" altLang="en-US" dirty="0"/>
              <a:t>環境構築</a:t>
            </a:r>
          </a:p>
        </p:txBody>
      </p:sp>
      <p:sp>
        <p:nvSpPr>
          <p:cNvPr id="3" name="コンテンツ プレースホルダー 2">
            <a:extLst>
              <a:ext uri="{FF2B5EF4-FFF2-40B4-BE49-F238E27FC236}">
                <a16:creationId xmlns:a16="http://schemas.microsoft.com/office/drawing/2014/main" id="{E439203A-E0D6-3219-659D-285E163AE222}"/>
              </a:ext>
            </a:extLst>
          </p:cNvPr>
          <p:cNvSpPr>
            <a:spLocks noGrp="1"/>
          </p:cNvSpPr>
          <p:nvPr>
            <p:ph idx="1"/>
          </p:nvPr>
        </p:nvSpPr>
        <p:spPr>
          <a:xfrm>
            <a:off x="0" y="877490"/>
            <a:ext cx="11905673" cy="5103019"/>
          </a:xfrm>
        </p:spPr>
        <p:txBody>
          <a:bodyPr/>
          <a:lstStyle/>
          <a:p>
            <a:r>
              <a:rPr kumimoji="1" lang="en-US" altLang="ja-JP" dirty="0"/>
              <a:t>Windows 10 or 11 (</a:t>
            </a:r>
            <a:r>
              <a:rPr kumimoji="1" lang="ja-JP" altLang="en-US" dirty="0"/>
              <a:t>開発者は</a:t>
            </a:r>
            <a:r>
              <a:rPr kumimoji="1" lang="en-US" altLang="ja-JP" dirty="0"/>
              <a:t>11</a:t>
            </a:r>
            <a:r>
              <a:rPr kumimoji="1" lang="ja-JP" altLang="en-US" dirty="0"/>
              <a:t>を使用</a:t>
            </a:r>
            <a:r>
              <a:rPr kumimoji="1" lang="en-US" altLang="ja-JP" dirty="0"/>
              <a:t>)</a:t>
            </a:r>
          </a:p>
          <a:p>
            <a:r>
              <a:rPr kumimoji="1" lang="en-US" altLang="ja-JP" dirty="0"/>
              <a:t>Python3.11 </a:t>
            </a:r>
          </a:p>
          <a:p>
            <a:pPr marL="0" indent="0">
              <a:buNone/>
            </a:pPr>
            <a:r>
              <a:rPr lang="ja-JP" altLang="en-US" dirty="0"/>
              <a:t>　インストールしてパスを通してください</a:t>
            </a:r>
            <a:endParaRPr lang="en-US" altLang="ja-JP" dirty="0"/>
          </a:p>
          <a:p>
            <a:pPr marL="0" indent="0">
              <a:buNone/>
            </a:pPr>
            <a:r>
              <a:rPr kumimoji="1" lang="ja-JP" altLang="en-US" dirty="0"/>
              <a:t>・</a:t>
            </a:r>
            <a:r>
              <a:rPr kumimoji="1" lang="en-US" altLang="ja-JP" dirty="0"/>
              <a:t>Visual Studio2022</a:t>
            </a:r>
          </a:p>
          <a:p>
            <a:pPr marL="0" indent="0">
              <a:buNone/>
            </a:pPr>
            <a:endParaRPr lang="en-US" altLang="ja-JP" dirty="0"/>
          </a:p>
          <a:p>
            <a:pPr marL="0" indent="0">
              <a:buNone/>
            </a:pPr>
            <a:r>
              <a:rPr lang="en-US" altLang="ja-JP" dirty="0"/>
              <a:t>requirements.txt </a:t>
            </a:r>
            <a:r>
              <a:rPr lang="ja-JP" altLang="en-US" dirty="0"/>
              <a:t>のある階層で、 </a:t>
            </a:r>
            <a:r>
              <a:rPr lang="en-US" altLang="ja-JP" dirty="0"/>
              <a:t>venv </a:t>
            </a:r>
            <a:r>
              <a:rPr lang="ja-JP" altLang="en-US" dirty="0"/>
              <a:t>を用いて仮想環境を作成してください</a:t>
            </a:r>
            <a:endParaRPr lang="en-US" altLang="ja-JP" dirty="0"/>
          </a:p>
          <a:p>
            <a:pPr marL="0" indent="0">
              <a:buNone/>
            </a:pPr>
            <a:r>
              <a:rPr lang="en-US" altLang="ja-JP" dirty="0">
                <a:hlinkClick r:id="rId2"/>
              </a:rPr>
              <a:t>https://qiita.com/shun_sakamoto/items/7944d0ac4d30edf91fde</a:t>
            </a:r>
            <a:endParaRPr lang="en-US" altLang="ja-JP" dirty="0"/>
          </a:p>
          <a:p>
            <a:pPr marL="0" indent="0">
              <a:buNone/>
            </a:pPr>
            <a:r>
              <a:rPr lang="en-US" altLang="ja-JP" dirty="0"/>
              <a:t>pip install –r requirements.txt  </a:t>
            </a:r>
          </a:p>
          <a:p>
            <a:pPr marL="0" indent="0">
              <a:buNone/>
            </a:pPr>
            <a:r>
              <a:rPr lang="ja-JP" altLang="en-US" dirty="0"/>
              <a:t>で</a:t>
            </a:r>
            <a:r>
              <a:rPr lang="en-US" altLang="ja-JP" dirty="0"/>
              <a:t>Gmsh </a:t>
            </a:r>
            <a:r>
              <a:rPr lang="ja-JP" altLang="en-US" dirty="0"/>
              <a:t>をはじめ必要なライブラリが使用できるようになります。</a:t>
            </a:r>
            <a:endParaRPr lang="en-US" altLang="ja-JP" dirty="0"/>
          </a:p>
        </p:txBody>
      </p:sp>
      <p:sp>
        <p:nvSpPr>
          <p:cNvPr id="4" name="日付プレースホルダー 3">
            <a:extLst>
              <a:ext uri="{FF2B5EF4-FFF2-40B4-BE49-F238E27FC236}">
                <a16:creationId xmlns:a16="http://schemas.microsoft.com/office/drawing/2014/main" id="{757B7557-DC67-48A4-9FFC-CEA0A1F68868}"/>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スライド番号プレースホルダー 4">
            <a:extLst>
              <a:ext uri="{FF2B5EF4-FFF2-40B4-BE49-F238E27FC236}">
                <a16:creationId xmlns:a16="http://schemas.microsoft.com/office/drawing/2014/main" id="{DB0EA6CB-E770-591F-7499-2B8612327D01}"/>
              </a:ext>
            </a:extLst>
          </p:cNvPr>
          <p:cNvSpPr>
            <a:spLocks noGrp="1"/>
          </p:cNvSpPr>
          <p:nvPr>
            <p:ph type="sldNum" sz="quarter" idx="12"/>
          </p:nvPr>
        </p:nvSpPr>
        <p:spPr/>
        <p:txBody>
          <a:bodyPr/>
          <a:lstStyle/>
          <a:p>
            <a:fld id="{DA0DB6D9-C3CC-43C7-9258-8F5E239AE2E1}" type="slidenum">
              <a:rPr kumimoji="1" lang="ja-JP" altLang="en-US" smtClean="0"/>
              <a:t>3</a:t>
            </a:fld>
            <a:endParaRPr kumimoji="1" lang="ja-JP" altLang="en-US"/>
          </a:p>
        </p:txBody>
      </p:sp>
    </p:spTree>
    <p:extLst>
      <p:ext uri="{BB962C8B-B14F-4D97-AF65-F5344CB8AC3E}">
        <p14:creationId xmlns:p14="http://schemas.microsoft.com/office/powerpoint/2010/main" val="107484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67CDD7-6A4E-97EE-E6F5-368E6FE7A02D}"/>
              </a:ext>
            </a:extLst>
          </p:cNvPr>
          <p:cNvSpPr>
            <a:spLocks noGrp="1"/>
          </p:cNvSpPr>
          <p:nvPr>
            <p:ph type="title"/>
          </p:nvPr>
        </p:nvSpPr>
        <p:spPr/>
        <p:txBody>
          <a:bodyPr/>
          <a:lstStyle/>
          <a:p>
            <a:r>
              <a:rPr kumimoji="1" lang="ja-JP" altLang="en-US" dirty="0"/>
              <a:t>環境構築</a:t>
            </a:r>
          </a:p>
        </p:txBody>
      </p:sp>
      <p:sp>
        <p:nvSpPr>
          <p:cNvPr id="3" name="コンテンツ プレースホルダー 2">
            <a:extLst>
              <a:ext uri="{FF2B5EF4-FFF2-40B4-BE49-F238E27FC236}">
                <a16:creationId xmlns:a16="http://schemas.microsoft.com/office/drawing/2014/main" id="{DC069743-914B-9845-D825-4964FD414C41}"/>
              </a:ext>
            </a:extLst>
          </p:cNvPr>
          <p:cNvSpPr>
            <a:spLocks noGrp="1"/>
          </p:cNvSpPr>
          <p:nvPr>
            <p:ph idx="1"/>
          </p:nvPr>
        </p:nvSpPr>
        <p:spPr/>
        <p:txBody>
          <a:bodyPr/>
          <a:lstStyle/>
          <a:p>
            <a:r>
              <a:rPr kumimoji="1" lang="en-US" altLang="ja-JP" dirty="0"/>
              <a:t>LocalPath.txt</a:t>
            </a:r>
            <a:r>
              <a:rPr lang="ja-JP" altLang="en-US" dirty="0"/>
              <a:t> のパスを適切に書き直して</a:t>
            </a:r>
            <a:endParaRPr lang="en-US" altLang="ja-JP" dirty="0"/>
          </a:p>
          <a:p>
            <a:pPr marL="0" indent="0">
              <a:buNone/>
            </a:pPr>
            <a:r>
              <a:rPr lang="ja-JP" altLang="en-US" dirty="0"/>
              <a:t>　下さい。</a:t>
            </a:r>
            <a:endParaRPr lang="en-US" altLang="ja-JP" dirty="0"/>
          </a:p>
          <a:p>
            <a:pPr marL="0" indent="0">
              <a:buNone/>
            </a:pPr>
            <a:r>
              <a:rPr lang="ja-JP" altLang="en-US" dirty="0"/>
              <a:t>　</a:t>
            </a:r>
            <a:r>
              <a:rPr lang="en-US" altLang="ja-JP" dirty="0"/>
              <a:t>1</a:t>
            </a:r>
            <a:r>
              <a:rPr lang="ja-JP" altLang="en-US" dirty="0"/>
              <a:t>行目 </a:t>
            </a:r>
            <a:r>
              <a:rPr lang="en-US" altLang="ja-JP" dirty="0"/>
              <a:t>: python3.11</a:t>
            </a:r>
            <a:r>
              <a:rPr lang="ja-JP" altLang="en-US" dirty="0"/>
              <a:t>のパス</a:t>
            </a:r>
            <a:endParaRPr lang="en-US" altLang="ja-JP" dirty="0"/>
          </a:p>
          <a:p>
            <a:pPr marL="0" indent="0">
              <a:buNone/>
            </a:pPr>
            <a:r>
              <a:rPr kumimoji="1" lang="ja-JP" altLang="en-US" dirty="0"/>
              <a:t>　</a:t>
            </a:r>
            <a:r>
              <a:rPr kumimoji="1" lang="en-US" altLang="ja-JP" dirty="0"/>
              <a:t>2</a:t>
            </a:r>
            <a:r>
              <a:rPr kumimoji="1" lang="ja-JP" altLang="en-US" dirty="0"/>
              <a:t>行目 </a:t>
            </a:r>
            <a:r>
              <a:rPr kumimoji="1" lang="en-US" altLang="ja-JP" dirty="0"/>
              <a:t>:</a:t>
            </a:r>
            <a:r>
              <a:rPr lang="ja-JP" altLang="en-US" sz="2800" dirty="0">
                <a:latin typeface="+mn-ea"/>
              </a:rPr>
              <a:t>テトラメッシュを切りなおすスクリプト のパス</a:t>
            </a:r>
            <a:endParaRPr lang="en-US" altLang="ja-JP" sz="2800" dirty="0">
              <a:latin typeface="+mn-ea"/>
            </a:endParaRPr>
          </a:p>
          <a:p>
            <a:pPr marL="0" indent="0">
              <a:buNone/>
            </a:pPr>
            <a:endParaRPr kumimoji="1" lang="en-US" altLang="ja-JP" dirty="0">
              <a:latin typeface="+mn-ea"/>
            </a:endParaRPr>
          </a:p>
          <a:p>
            <a:pPr marL="0" indent="0">
              <a:buNone/>
            </a:pPr>
            <a:r>
              <a:rPr lang="ja-JP" altLang="en-US" dirty="0">
                <a:latin typeface="+mn-ea"/>
              </a:rPr>
              <a:t>・</a:t>
            </a:r>
            <a:r>
              <a:rPr lang="en-US" altLang="ja-JP" dirty="0">
                <a:latin typeface="+mn-ea"/>
              </a:rPr>
              <a:t>Form1.cs </a:t>
            </a:r>
            <a:r>
              <a:rPr lang="ja-JP" altLang="en-US" dirty="0">
                <a:latin typeface="+mn-ea"/>
              </a:rPr>
              <a:t>に、</a:t>
            </a:r>
            <a:r>
              <a:rPr lang="en-US" altLang="ja-JP" dirty="0">
                <a:latin typeface="+mn-ea"/>
              </a:rPr>
              <a:t>makemesh.py</a:t>
            </a:r>
            <a:r>
              <a:rPr lang="ja-JP" altLang="en-US" dirty="0">
                <a:latin typeface="+mn-ea"/>
              </a:rPr>
              <a:t>を参照するフィールドがあるので、</a:t>
            </a:r>
            <a:endParaRPr lang="en-US" altLang="ja-JP" dirty="0">
              <a:latin typeface="+mn-ea"/>
            </a:endParaRPr>
          </a:p>
          <a:p>
            <a:pPr marL="0" indent="0">
              <a:buNone/>
            </a:pPr>
            <a:r>
              <a:rPr lang="ja-JP" altLang="en-US" dirty="0">
                <a:latin typeface="+mn-ea"/>
              </a:rPr>
              <a:t>　パスを変更してください</a:t>
            </a:r>
            <a:endParaRPr kumimoji="1"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E5D082A7-09BC-792F-407F-2C3DDE46AEA2}"/>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スライド番号プレースホルダー 4">
            <a:extLst>
              <a:ext uri="{FF2B5EF4-FFF2-40B4-BE49-F238E27FC236}">
                <a16:creationId xmlns:a16="http://schemas.microsoft.com/office/drawing/2014/main" id="{3FC467FA-BE6F-5120-0B08-46FE773B50B6}"/>
              </a:ext>
            </a:extLst>
          </p:cNvPr>
          <p:cNvSpPr>
            <a:spLocks noGrp="1"/>
          </p:cNvSpPr>
          <p:nvPr>
            <p:ph type="sldNum" sz="quarter" idx="12"/>
          </p:nvPr>
        </p:nvSpPr>
        <p:spPr/>
        <p:txBody>
          <a:bodyPr/>
          <a:lstStyle/>
          <a:p>
            <a:fld id="{DA0DB6D9-C3CC-43C7-9258-8F5E239AE2E1}" type="slidenum">
              <a:rPr kumimoji="1" lang="ja-JP" altLang="en-US" smtClean="0"/>
              <a:t>4</a:t>
            </a:fld>
            <a:endParaRPr kumimoji="1" lang="ja-JP" altLang="en-US"/>
          </a:p>
        </p:txBody>
      </p:sp>
      <p:pic>
        <p:nvPicPr>
          <p:cNvPr id="7" name="図 6" descr="テキスト&#10;&#10;自動的に生成された説明">
            <a:extLst>
              <a:ext uri="{FF2B5EF4-FFF2-40B4-BE49-F238E27FC236}">
                <a16:creationId xmlns:a16="http://schemas.microsoft.com/office/drawing/2014/main" id="{AED66DE8-9F41-D59D-4904-3897E8D2C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700" y="989237"/>
            <a:ext cx="4970914" cy="869298"/>
          </a:xfrm>
          <a:prstGeom prst="rect">
            <a:avLst/>
          </a:prstGeom>
        </p:spPr>
      </p:pic>
    </p:spTree>
    <p:extLst>
      <p:ext uri="{BB962C8B-B14F-4D97-AF65-F5344CB8AC3E}">
        <p14:creationId xmlns:p14="http://schemas.microsoft.com/office/powerpoint/2010/main" val="355555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A2E2C6-40C9-AE96-1ACA-28646CA46AE5}"/>
              </a:ext>
            </a:extLst>
          </p:cNvPr>
          <p:cNvSpPr>
            <a:spLocks noGrp="1"/>
          </p:cNvSpPr>
          <p:nvPr>
            <p:ph type="title"/>
          </p:nvPr>
        </p:nvSpPr>
        <p:spPr>
          <a:xfrm>
            <a:off x="32253" y="-201404"/>
            <a:ext cx="10515600" cy="1325563"/>
          </a:xfrm>
        </p:spPr>
        <p:txBody>
          <a:bodyPr/>
          <a:lstStyle/>
          <a:p>
            <a:r>
              <a:rPr kumimoji="1" lang="en-US" altLang="ja-JP" dirty="0"/>
              <a:t>Button1.</a:t>
            </a:r>
            <a:endParaRPr kumimoji="1" lang="ja-JP" altLang="en-US" dirty="0"/>
          </a:p>
        </p:txBody>
      </p:sp>
      <p:sp>
        <p:nvSpPr>
          <p:cNvPr id="3" name="コンテンツ プレースホルダー 2">
            <a:extLst>
              <a:ext uri="{FF2B5EF4-FFF2-40B4-BE49-F238E27FC236}">
                <a16:creationId xmlns:a16="http://schemas.microsoft.com/office/drawing/2014/main" id="{7E11B11E-1404-D0E3-D1F7-EC6B9D4F2EB7}"/>
              </a:ext>
            </a:extLst>
          </p:cNvPr>
          <p:cNvSpPr>
            <a:spLocks noGrp="1"/>
          </p:cNvSpPr>
          <p:nvPr>
            <p:ph idx="1"/>
          </p:nvPr>
        </p:nvSpPr>
        <p:spPr>
          <a:xfrm>
            <a:off x="0" y="771549"/>
            <a:ext cx="11905673" cy="5103019"/>
          </a:xfrm>
        </p:spPr>
        <p:txBody>
          <a:bodyPr/>
          <a:lstStyle/>
          <a:p>
            <a:r>
              <a:rPr kumimoji="1" lang="ja-JP" altLang="en-US" u="sng" dirty="0"/>
              <a:t>基準となる表面形状</a:t>
            </a:r>
            <a:r>
              <a:rPr kumimoji="1" lang="en-US" altLang="ja-JP" u="sng" dirty="0"/>
              <a:t>(*.stl)</a:t>
            </a:r>
            <a:r>
              <a:rPr kumimoji="1" lang="ja-JP" altLang="en-US" u="sng" dirty="0"/>
              <a:t>データを入力とし、</a:t>
            </a:r>
            <a:r>
              <a:rPr lang="en-US" altLang="ja-JP" u="sng" dirty="0"/>
              <a:t>Gmsh</a:t>
            </a:r>
            <a:r>
              <a:rPr lang="ja-JP" altLang="en-US" u="sng" dirty="0"/>
              <a:t>により基準解析モデル</a:t>
            </a:r>
            <a:endParaRPr lang="en-US" altLang="ja-JP" u="sng" dirty="0"/>
          </a:p>
          <a:p>
            <a:pPr marL="0" indent="0">
              <a:buNone/>
            </a:pPr>
            <a:r>
              <a:rPr lang="ja-JP" altLang="en-US" u="sng" dirty="0"/>
              <a:t>　</a:t>
            </a:r>
            <a:r>
              <a:rPr lang="en-US" altLang="ja-JP" u="sng" dirty="0"/>
              <a:t> MeshOriginal.msh</a:t>
            </a:r>
            <a:r>
              <a:rPr lang="ja-JP" altLang="en-US" u="sng" dirty="0"/>
              <a:t>を出力する。</a:t>
            </a:r>
            <a:endParaRPr lang="en-US" altLang="ja-JP" dirty="0"/>
          </a:p>
          <a:p>
            <a:pPr marL="0" indent="0">
              <a:buNone/>
            </a:pPr>
            <a:r>
              <a:rPr lang="ja-JP" altLang="en-US" dirty="0"/>
              <a:t>　事前に、</a:t>
            </a:r>
            <a:endParaRPr lang="en-US" altLang="ja-JP" dirty="0"/>
          </a:p>
          <a:p>
            <a:pPr marL="0" indent="0">
              <a:buNone/>
            </a:pPr>
            <a:r>
              <a:rPr lang="ja-JP" altLang="en-US" dirty="0"/>
              <a:t>　「</a:t>
            </a:r>
            <a:r>
              <a:rPr lang="en-US" altLang="ja-JP" dirty="0"/>
              <a:t>input</a:t>
            </a:r>
            <a:r>
              <a:rPr lang="ja-JP" altLang="en-US" dirty="0"/>
              <a:t>」フォルダに入力データを「</a:t>
            </a:r>
            <a:r>
              <a:rPr lang="en-US" altLang="ja-JP" dirty="0" err="1"/>
              <a:t>WALL.stl</a:t>
            </a:r>
            <a:r>
              <a:rPr lang="ja-JP" altLang="en-US" dirty="0"/>
              <a:t>」という名前で用意してください。</a:t>
            </a:r>
            <a:endParaRPr lang="en-US" altLang="ja-JP" dirty="0"/>
          </a:p>
          <a:p>
            <a:pPr marL="0" indent="0">
              <a:buNone/>
            </a:pPr>
            <a:r>
              <a:rPr lang="ja-JP" altLang="en-US" dirty="0"/>
              <a:t>　</a:t>
            </a:r>
            <a:r>
              <a:rPr lang="en-US" altLang="ja-JP" dirty="0"/>
              <a:t>(ASCII</a:t>
            </a:r>
            <a:r>
              <a:rPr lang="ja-JP" altLang="en-US" dirty="0"/>
              <a:t>形式とバイナリ形式のどちらでも可</a:t>
            </a:r>
            <a:r>
              <a:rPr lang="en-US" altLang="ja-JP" dirty="0"/>
              <a:t>)</a:t>
            </a:r>
          </a:p>
          <a:p>
            <a:pPr marL="0" indent="0">
              <a:buNone/>
            </a:pPr>
            <a:r>
              <a:rPr lang="ja-JP" altLang="en-US" dirty="0"/>
              <a:t>　</a:t>
            </a:r>
            <a:r>
              <a:rPr lang="en-US" altLang="ja-JP" dirty="0"/>
              <a:t> 	</a:t>
            </a:r>
            <a:endParaRPr kumimoji="1" lang="ja-JP" altLang="en-US" dirty="0"/>
          </a:p>
        </p:txBody>
      </p:sp>
      <p:sp>
        <p:nvSpPr>
          <p:cNvPr id="4" name="日付プレースホルダー 3">
            <a:extLst>
              <a:ext uri="{FF2B5EF4-FFF2-40B4-BE49-F238E27FC236}">
                <a16:creationId xmlns:a16="http://schemas.microsoft.com/office/drawing/2014/main" id="{9BA99966-44E5-08FA-4378-FB8C79100FE6}"/>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スライド番号プレースホルダー 4">
            <a:extLst>
              <a:ext uri="{FF2B5EF4-FFF2-40B4-BE49-F238E27FC236}">
                <a16:creationId xmlns:a16="http://schemas.microsoft.com/office/drawing/2014/main" id="{7D5CB141-30FC-A64B-BF95-C2E81BB4C040}"/>
              </a:ext>
            </a:extLst>
          </p:cNvPr>
          <p:cNvSpPr>
            <a:spLocks noGrp="1"/>
          </p:cNvSpPr>
          <p:nvPr>
            <p:ph type="sldNum" sz="quarter" idx="12"/>
          </p:nvPr>
        </p:nvSpPr>
        <p:spPr/>
        <p:txBody>
          <a:bodyPr/>
          <a:lstStyle/>
          <a:p>
            <a:fld id="{DA0DB6D9-C3CC-43C7-9258-8F5E239AE2E1}" type="slidenum">
              <a:rPr kumimoji="1" lang="ja-JP" altLang="en-US" smtClean="0"/>
              <a:t>5</a:t>
            </a:fld>
            <a:endParaRPr kumimoji="1" lang="ja-JP" altLang="en-US"/>
          </a:p>
        </p:txBody>
      </p:sp>
      <p:pic>
        <p:nvPicPr>
          <p:cNvPr id="7" name="図 6" descr="アイコン&#10;&#10;自動的に生成された説明">
            <a:extLst>
              <a:ext uri="{FF2B5EF4-FFF2-40B4-BE49-F238E27FC236}">
                <a16:creationId xmlns:a16="http://schemas.microsoft.com/office/drawing/2014/main" id="{41409B2E-241D-9BB4-CC81-1ED00D011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17" y="3183249"/>
            <a:ext cx="4414080" cy="3355231"/>
          </a:xfrm>
          <a:prstGeom prst="rect">
            <a:avLst/>
          </a:prstGeom>
        </p:spPr>
      </p:pic>
      <p:pic>
        <p:nvPicPr>
          <p:cNvPr id="9" name="図 8" descr="図形, 矢印&#10;&#10;自動的に生成された説明">
            <a:extLst>
              <a:ext uri="{FF2B5EF4-FFF2-40B4-BE49-F238E27FC236}">
                <a16:creationId xmlns:a16="http://schemas.microsoft.com/office/drawing/2014/main" id="{42CED646-03B9-5F73-6EF3-99D8FEAB8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292" y="3323058"/>
            <a:ext cx="4663268" cy="3075615"/>
          </a:xfrm>
          <a:prstGeom prst="rect">
            <a:avLst/>
          </a:prstGeom>
        </p:spPr>
      </p:pic>
      <p:sp>
        <p:nvSpPr>
          <p:cNvPr id="10" name="矢印: 右 9">
            <a:extLst>
              <a:ext uri="{FF2B5EF4-FFF2-40B4-BE49-F238E27FC236}">
                <a16:creationId xmlns:a16="http://schemas.microsoft.com/office/drawing/2014/main" id="{E9D500C3-ADC3-1586-B8A6-6587AF70FE97}"/>
              </a:ext>
            </a:extLst>
          </p:cNvPr>
          <p:cNvSpPr/>
          <p:nvPr/>
        </p:nvSpPr>
        <p:spPr>
          <a:xfrm>
            <a:off x="5668356" y="4545904"/>
            <a:ext cx="568960" cy="314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649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82895-60FB-C1D1-B809-EAAE7BA91A6C}"/>
              </a:ext>
            </a:extLst>
          </p:cNvPr>
          <p:cNvSpPr>
            <a:spLocks noGrp="1"/>
          </p:cNvSpPr>
          <p:nvPr>
            <p:ph type="title"/>
          </p:nvPr>
        </p:nvSpPr>
        <p:spPr/>
        <p:txBody>
          <a:bodyPr/>
          <a:lstStyle/>
          <a:p>
            <a:r>
              <a:rPr kumimoji="1" lang="en-US" altLang="ja-JP" dirty="0"/>
              <a:t>Button2.</a:t>
            </a:r>
            <a:endParaRPr kumimoji="1" lang="ja-JP" altLang="en-US" dirty="0"/>
          </a:p>
        </p:txBody>
      </p:sp>
      <p:sp>
        <p:nvSpPr>
          <p:cNvPr id="3" name="コンテンツ プレースホルダー 2">
            <a:extLst>
              <a:ext uri="{FF2B5EF4-FFF2-40B4-BE49-F238E27FC236}">
                <a16:creationId xmlns:a16="http://schemas.microsoft.com/office/drawing/2014/main" id="{216B3F3D-7724-1985-E94B-E1DA13FAFB31}"/>
              </a:ext>
            </a:extLst>
          </p:cNvPr>
          <p:cNvSpPr>
            <a:spLocks noGrp="1"/>
          </p:cNvSpPr>
          <p:nvPr>
            <p:ph idx="1"/>
          </p:nvPr>
        </p:nvSpPr>
        <p:spPr/>
        <p:txBody>
          <a:bodyPr/>
          <a:lstStyle/>
          <a:p>
            <a:r>
              <a:rPr lang="en-US" altLang="ja-JP" u="sng" dirty="0"/>
              <a:t>Gmsh</a:t>
            </a:r>
            <a:r>
              <a:rPr lang="ja-JP" altLang="en-US" u="sng" dirty="0"/>
              <a:t>で作成した</a:t>
            </a:r>
            <a:r>
              <a:rPr lang="en-US" altLang="ja-JP" u="sng" dirty="0"/>
              <a:t>(*.msh)</a:t>
            </a:r>
            <a:r>
              <a:rPr lang="ja-JP" altLang="en-US" u="sng" dirty="0"/>
              <a:t>ファイルを入力し、表面形状</a:t>
            </a:r>
            <a:r>
              <a:rPr lang="en-US" altLang="ja-JP" u="sng" dirty="0"/>
              <a:t>(*.stl)</a:t>
            </a:r>
            <a:r>
              <a:rPr lang="ja-JP" altLang="en-US" u="sng" dirty="0"/>
              <a:t>データを出力する</a:t>
            </a:r>
            <a:endParaRPr lang="en-US" altLang="ja-JP" u="sng" dirty="0"/>
          </a:p>
          <a:p>
            <a:endParaRPr kumimoji="1" lang="en-US" altLang="ja-JP" u="sng" dirty="0"/>
          </a:p>
          <a:p>
            <a:r>
              <a:rPr lang="ja-JP" altLang="en-US" dirty="0"/>
              <a:t>出力される</a:t>
            </a:r>
            <a:r>
              <a:rPr lang="en-US" altLang="ja-JP" dirty="0"/>
              <a:t>(*.stl)</a:t>
            </a:r>
            <a:r>
              <a:rPr lang="ja-JP" altLang="en-US" dirty="0"/>
              <a:t>は、</a:t>
            </a:r>
            <a:r>
              <a:rPr lang="en-US" altLang="ja-JP" dirty="0"/>
              <a:t>ASCII</a:t>
            </a:r>
            <a:r>
              <a:rPr lang="ja-JP" altLang="en-US" dirty="0"/>
              <a:t>形式。</a:t>
            </a:r>
            <a:endParaRPr kumimoji="1" lang="ja-JP" altLang="en-US" dirty="0"/>
          </a:p>
        </p:txBody>
      </p:sp>
      <p:sp>
        <p:nvSpPr>
          <p:cNvPr id="4" name="日付プレースホルダー 3">
            <a:extLst>
              <a:ext uri="{FF2B5EF4-FFF2-40B4-BE49-F238E27FC236}">
                <a16:creationId xmlns:a16="http://schemas.microsoft.com/office/drawing/2014/main" id="{26FC3A9D-AD45-70B6-B1DA-9B4D22546F0D}"/>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スライド番号プレースホルダー 4">
            <a:extLst>
              <a:ext uri="{FF2B5EF4-FFF2-40B4-BE49-F238E27FC236}">
                <a16:creationId xmlns:a16="http://schemas.microsoft.com/office/drawing/2014/main" id="{42AA8D9C-A0E3-9FA7-C16E-7307EEC520CA}"/>
              </a:ext>
            </a:extLst>
          </p:cNvPr>
          <p:cNvSpPr>
            <a:spLocks noGrp="1"/>
          </p:cNvSpPr>
          <p:nvPr>
            <p:ph type="sldNum" sz="quarter" idx="12"/>
          </p:nvPr>
        </p:nvSpPr>
        <p:spPr/>
        <p:txBody>
          <a:bodyPr/>
          <a:lstStyle/>
          <a:p>
            <a:fld id="{DA0DB6D9-C3CC-43C7-9258-8F5E239AE2E1}" type="slidenum">
              <a:rPr kumimoji="1" lang="ja-JP" altLang="en-US" smtClean="0"/>
              <a:t>6</a:t>
            </a:fld>
            <a:endParaRPr kumimoji="1" lang="ja-JP" altLang="en-US"/>
          </a:p>
        </p:txBody>
      </p:sp>
      <p:pic>
        <p:nvPicPr>
          <p:cNvPr id="6" name="図 5" descr="図形, 矢印&#10;&#10;自動的に生成された説明">
            <a:extLst>
              <a:ext uri="{FF2B5EF4-FFF2-40B4-BE49-F238E27FC236}">
                <a16:creationId xmlns:a16="http://schemas.microsoft.com/office/drawing/2014/main" id="{4F18EDCE-3AD4-98B0-77DB-47F100E43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41" y="2911076"/>
            <a:ext cx="4663268" cy="3075615"/>
          </a:xfrm>
          <a:prstGeom prst="rect">
            <a:avLst/>
          </a:prstGeom>
        </p:spPr>
      </p:pic>
      <p:sp>
        <p:nvSpPr>
          <p:cNvPr id="7" name="矢印: 右 6">
            <a:extLst>
              <a:ext uri="{FF2B5EF4-FFF2-40B4-BE49-F238E27FC236}">
                <a16:creationId xmlns:a16="http://schemas.microsoft.com/office/drawing/2014/main" id="{AA2DA3AC-C9E6-D391-7207-20DF88A448B9}"/>
              </a:ext>
            </a:extLst>
          </p:cNvPr>
          <p:cNvSpPr/>
          <p:nvPr/>
        </p:nvSpPr>
        <p:spPr>
          <a:xfrm>
            <a:off x="5668356" y="4545904"/>
            <a:ext cx="568960" cy="314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テキスト&#10;&#10;自動的に生成された説明">
            <a:extLst>
              <a:ext uri="{FF2B5EF4-FFF2-40B4-BE49-F238E27FC236}">
                <a16:creationId xmlns:a16="http://schemas.microsoft.com/office/drawing/2014/main" id="{77C91B79-B5C8-59DE-F04F-2B83E0D68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403" y="2008280"/>
            <a:ext cx="3680779" cy="4709568"/>
          </a:xfrm>
          <a:prstGeom prst="rect">
            <a:avLst/>
          </a:prstGeom>
        </p:spPr>
      </p:pic>
    </p:spTree>
    <p:extLst>
      <p:ext uri="{BB962C8B-B14F-4D97-AF65-F5344CB8AC3E}">
        <p14:creationId xmlns:p14="http://schemas.microsoft.com/office/powerpoint/2010/main" val="182307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F16A9-5C99-97CB-E94B-92C0849D8116}"/>
              </a:ext>
            </a:extLst>
          </p:cNvPr>
          <p:cNvSpPr>
            <a:spLocks noGrp="1"/>
          </p:cNvSpPr>
          <p:nvPr>
            <p:ph type="title"/>
          </p:nvPr>
        </p:nvSpPr>
        <p:spPr/>
        <p:txBody>
          <a:bodyPr/>
          <a:lstStyle/>
          <a:p>
            <a:r>
              <a:rPr kumimoji="1" lang="en-US" altLang="ja-JP" dirty="0"/>
              <a:t>Button3.</a:t>
            </a:r>
            <a:endParaRPr kumimoji="1" lang="ja-JP" altLang="en-US" dirty="0"/>
          </a:p>
        </p:txBody>
      </p:sp>
      <p:sp>
        <p:nvSpPr>
          <p:cNvPr id="3" name="コンテンツ プレースホルダー 2">
            <a:extLst>
              <a:ext uri="{FF2B5EF4-FFF2-40B4-BE49-F238E27FC236}">
                <a16:creationId xmlns:a16="http://schemas.microsoft.com/office/drawing/2014/main" id="{10342214-F486-1267-FF0E-59C2DCBABF12}"/>
              </a:ext>
            </a:extLst>
          </p:cNvPr>
          <p:cNvSpPr>
            <a:spLocks noGrp="1"/>
          </p:cNvSpPr>
          <p:nvPr>
            <p:ph idx="1"/>
          </p:nvPr>
        </p:nvSpPr>
        <p:spPr/>
        <p:txBody>
          <a:bodyPr/>
          <a:lstStyle/>
          <a:p>
            <a:r>
              <a:rPr kumimoji="1" lang="en-US" altLang="ja-JP" dirty="0"/>
              <a:t>2</a:t>
            </a:r>
            <a:r>
              <a:rPr kumimoji="1" lang="ja-JP" altLang="en-US" dirty="0"/>
              <a:t>回入力を求められるので、</a:t>
            </a:r>
            <a:endParaRPr kumimoji="1" lang="en-US" altLang="ja-JP" dirty="0"/>
          </a:p>
          <a:p>
            <a:pPr marL="0" indent="0">
              <a:buNone/>
            </a:pPr>
            <a:r>
              <a:rPr lang="ja-JP" altLang="en-US" dirty="0"/>
              <a:t>　基準中心線</a:t>
            </a:r>
            <a:r>
              <a:rPr lang="en-US" altLang="ja-JP" dirty="0"/>
              <a:t>.txt</a:t>
            </a:r>
            <a:r>
              <a:rPr lang="ja-JP" altLang="en-US" dirty="0"/>
              <a:t>　→　</a:t>
            </a:r>
            <a:r>
              <a:rPr lang="en-US" altLang="ja-JP" dirty="0"/>
              <a:t>ASCII</a:t>
            </a:r>
            <a:r>
              <a:rPr lang="ja-JP" altLang="en-US" dirty="0"/>
              <a:t>形式の</a:t>
            </a:r>
            <a:r>
              <a:rPr lang="en-US" altLang="ja-JP" dirty="0"/>
              <a:t>(*.stl)</a:t>
            </a:r>
            <a:r>
              <a:rPr lang="ja-JP" altLang="en-US" dirty="0"/>
              <a:t>ファイル</a:t>
            </a:r>
            <a:endParaRPr lang="en-US" altLang="ja-JP" dirty="0"/>
          </a:p>
          <a:p>
            <a:pPr marL="0" indent="0">
              <a:buNone/>
            </a:pPr>
            <a:r>
              <a:rPr kumimoji="1" lang="ja-JP" altLang="en-US" dirty="0"/>
              <a:t>　の順に入力。</a:t>
            </a:r>
            <a:endParaRPr kumimoji="1" lang="en-US" altLang="ja-JP" dirty="0"/>
          </a:p>
          <a:p>
            <a:pPr marL="0" indent="0">
              <a:buNone/>
            </a:pPr>
            <a:endParaRPr lang="en-US" altLang="ja-JP" dirty="0"/>
          </a:p>
          <a:p>
            <a:pPr marL="0" indent="0">
              <a:buNone/>
            </a:pPr>
            <a:r>
              <a:rPr kumimoji="1" lang="ja-JP" altLang="en-US" dirty="0"/>
              <a:t>・中心線</a:t>
            </a:r>
            <a:r>
              <a:rPr kumimoji="1" lang="en-US" altLang="ja-JP" dirty="0"/>
              <a:t>Node </a:t>
            </a:r>
            <a:r>
              <a:rPr kumimoji="1" lang="ja-JP" altLang="en-US" dirty="0"/>
              <a:t>と、表面上の三角形パッチの対応関係を、</a:t>
            </a:r>
            <a:endParaRPr kumimoji="1" lang="en-US" altLang="ja-JP" dirty="0"/>
          </a:p>
          <a:p>
            <a:pPr marL="0" indent="0">
              <a:buNone/>
            </a:pPr>
            <a:r>
              <a:rPr lang="ja-JP" altLang="en-US" dirty="0"/>
              <a:t>　「</a:t>
            </a:r>
            <a:r>
              <a:rPr lang="en-US" altLang="ja-JP" dirty="0"/>
              <a:t>test.ply</a:t>
            </a:r>
            <a:r>
              <a:rPr lang="ja-JP" altLang="en-US" dirty="0"/>
              <a:t>」 として出力</a:t>
            </a:r>
            <a:endParaRPr kumimoji="1" lang="ja-JP" altLang="en-US" dirty="0"/>
          </a:p>
        </p:txBody>
      </p:sp>
      <p:sp>
        <p:nvSpPr>
          <p:cNvPr id="4" name="日付プレースホルダー 3">
            <a:extLst>
              <a:ext uri="{FF2B5EF4-FFF2-40B4-BE49-F238E27FC236}">
                <a16:creationId xmlns:a16="http://schemas.microsoft.com/office/drawing/2014/main" id="{B285166C-78B8-EFBC-7D2E-0393CFC02A6B}"/>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スライド番号プレースホルダー 4">
            <a:extLst>
              <a:ext uri="{FF2B5EF4-FFF2-40B4-BE49-F238E27FC236}">
                <a16:creationId xmlns:a16="http://schemas.microsoft.com/office/drawing/2014/main" id="{641D40FD-B386-76F9-0BF5-B78216DDD6DE}"/>
              </a:ext>
            </a:extLst>
          </p:cNvPr>
          <p:cNvSpPr>
            <a:spLocks noGrp="1"/>
          </p:cNvSpPr>
          <p:nvPr>
            <p:ph type="sldNum" sz="quarter" idx="12"/>
          </p:nvPr>
        </p:nvSpPr>
        <p:spPr/>
        <p:txBody>
          <a:bodyPr/>
          <a:lstStyle/>
          <a:p>
            <a:fld id="{DA0DB6D9-C3CC-43C7-9258-8F5E239AE2E1}" type="slidenum">
              <a:rPr kumimoji="1" lang="ja-JP" altLang="en-US" smtClean="0"/>
              <a:t>7</a:t>
            </a:fld>
            <a:endParaRPr kumimoji="1" lang="ja-JP" altLang="en-US"/>
          </a:p>
        </p:txBody>
      </p:sp>
    </p:spTree>
    <p:extLst>
      <p:ext uri="{BB962C8B-B14F-4D97-AF65-F5344CB8AC3E}">
        <p14:creationId xmlns:p14="http://schemas.microsoft.com/office/powerpoint/2010/main" val="226516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4E8B5-5F9C-280C-398D-D29BD9CA3FC1}"/>
              </a:ext>
            </a:extLst>
          </p:cNvPr>
          <p:cNvSpPr>
            <a:spLocks noGrp="1"/>
          </p:cNvSpPr>
          <p:nvPr>
            <p:ph type="title"/>
          </p:nvPr>
        </p:nvSpPr>
        <p:spPr/>
        <p:txBody>
          <a:bodyPr/>
          <a:lstStyle/>
          <a:p>
            <a:r>
              <a:rPr kumimoji="1" lang="en-US" altLang="ja-JP" dirty="0"/>
              <a:t>Button4.</a:t>
            </a:r>
            <a:endParaRPr kumimoji="1" lang="ja-JP" altLang="en-US" dirty="0"/>
          </a:p>
        </p:txBody>
      </p:sp>
      <p:sp>
        <p:nvSpPr>
          <p:cNvPr id="3" name="コンテンツ プレースホルダー 2">
            <a:extLst>
              <a:ext uri="{FF2B5EF4-FFF2-40B4-BE49-F238E27FC236}">
                <a16:creationId xmlns:a16="http://schemas.microsoft.com/office/drawing/2014/main" id="{A23C170B-D894-0232-3CD4-83077605323C}"/>
              </a:ext>
            </a:extLst>
          </p:cNvPr>
          <p:cNvSpPr>
            <a:spLocks noGrp="1"/>
          </p:cNvSpPr>
          <p:nvPr>
            <p:ph idx="1"/>
          </p:nvPr>
        </p:nvSpPr>
        <p:spPr>
          <a:xfrm>
            <a:off x="0" y="877490"/>
            <a:ext cx="11905673" cy="5103019"/>
          </a:xfrm>
        </p:spPr>
        <p:txBody>
          <a:bodyPr/>
          <a:lstStyle/>
          <a:p>
            <a:r>
              <a:rPr kumimoji="1" lang="ja-JP" altLang="en-US" dirty="0"/>
              <a:t>入力を</a:t>
            </a:r>
            <a:r>
              <a:rPr kumimoji="1" lang="en-US" altLang="ja-JP" dirty="0"/>
              <a:t>4</a:t>
            </a:r>
            <a:r>
              <a:rPr kumimoji="1" lang="ja-JP" altLang="en-US" dirty="0"/>
              <a:t>回求められるので、</a:t>
            </a:r>
            <a:endParaRPr kumimoji="1" lang="en-US" altLang="ja-JP" dirty="0"/>
          </a:p>
          <a:p>
            <a:pPr marL="0" indent="0">
              <a:buNone/>
            </a:pPr>
            <a:r>
              <a:rPr kumimoji="1" lang="ja-JP" altLang="en-US" dirty="0"/>
              <a:t>　基準中心線 → 目標中心線 → </a:t>
            </a:r>
            <a:r>
              <a:rPr kumimoji="1" lang="en-US" altLang="ja-JP" dirty="0"/>
              <a:t>test.ply </a:t>
            </a:r>
            <a:r>
              <a:rPr kumimoji="1" lang="ja-JP" altLang="en-US" dirty="0"/>
              <a:t>→ </a:t>
            </a:r>
            <a:r>
              <a:rPr kumimoji="1" lang="en-US" altLang="ja-JP" dirty="0"/>
              <a:t>meshOriginal.msh</a:t>
            </a:r>
          </a:p>
          <a:p>
            <a:pPr marL="0" indent="0">
              <a:buNone/>
            </a:pPr>
            <a:r>
              <a:rPr lang="ja-JP" altLang="en-US" dirty="0"/>
              <a:t>　入力。計算ののち、再び入力を求められるので、</a:t>
            </a:r>
            <a:endParaRPr lang="en-US" altLang="ja-JP" dirty="0"/>
          </a:p>
          <a:p>
            <a:pPr marL="0" indent="0">
              <a:buNone/>
            </a:pPr>
            <a:r>
              <a:rPr kumimoji="1" lang="ja-JP" altLang="en-US" dirty="0"/>
              <a:t>　</a:t>
            </a:r>
            <a:r>
              <a:rPr kumimoji="1" lang="en-US" altLang="ja-JP" dirty="0"/>
              <a:t>MeshInner.msh </a:t>
            </a:r>
            <a:r>
              <a:rPr kumimoji="1" lang="ja-JP" altLang="en-US" dirty="0"/>
              <a:t>を選択。</a:t>
            </a:r>
            <a:endParaRPr kumimoji="1" lang="en-US" altLang="ja-JP" dirty="0"/>
          </a:p>
          <a:p>
            <a:pPr marL="0" indent="0">
              <a:buNone/>
            </a:pPr>
            <a:r>
              <a:rPr lang="ja-JP" altLang="en-US" dirty="0"/>
              <a:t>・</a:t>
            </a:r>
            <a:r>
              <a:rPr lang="en-US" altLang="ja-JP" dirty="0"/>
              <a:t>MeshMerge.msh (</a:t>
            </a:r>
            <a:r>
              <a:rPr lang="ja-JP" altLang="en-US" dirty="0"/>
              <a:t>変形による解析モデル</a:t>
            </a:r>
            <a:r>
              <a:rPr lang="en-US" altLang="ja-JP" dirty="0"/>
              <a:t>)</a:t>
            </a:r>
            <a:r>
              <a:rPr lang="ja-JP" altLang="en-US" dirty="0"/>
              <a:t>　が出力される</a:t>
            </a:r>
            <a:endParaRPr lang="en-US" altLang="ja-JP" dirty="0"/>
          </a:p>
        </p:txBody>
      </p:sp>
      <p:sp>
        <p:nvSpPr>
          <p:cNvPr id="4" name="日付プレースホルダー 3">
            <a:extLst>
              <a:ext uri="{FF2B5EF4-FFF2-40B4-BE49-F238E27FC236}">
                <a16:creationId xmlns:a16="http://schemas.microsoft.com/office/drawing/2014/main" id="{1B461981-B8F3-0197-D65C-1C28171AF849}"/>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スライド番号プレースホルダー 4">
            <a:extLst>
              <a:ext uri="{FF2B5EF4-FFF2-40B4-BE49-F238E27FC236}">
                <a16:creationId xmlns:a16="http://schemas.microsoft.com/office/drawing/2014/main" id="{082AF0BC-B6F7-DD32-5540-F7250D504857}"/>
              </a:ext>
            </a:extLst>
          </p:cNvPr>
          <p:cNvSpPr>
            <a:spLocks noGrp="1"/>
          </p:cNvSpPr>
          <p:nvPr>
            <p:ph type="sldNum" sz="quarter" idx="12"/>
          </p:nvPr>
        </p:nvSpPr>
        <p:spPr/>
        <p:txBody>
          <a:bodyPr/>
          <a:lstStyle/>
          <a:p>
            <a:fld id="{DA0DB6D9-C3CC-43C7-9258-8F5E239AE2E1}" type="slidenum">
              <a:rPr kumimoji="1" lang="ja-JP" altLang="en-US" smtClean="0"/>
              <a:t>8</a:t>
            </a:fld>
            <a:endParaRPr kumimoji="1" lang="ja-JP" altLang="en-US" dirty="0"/>
          </a:p>
        </p:txBody>
      </p:sp>
      <p:pic>
        <p:nvPicPr>
          <p:cNvPr id="6" name="図 5" descr="図形, 矢印&#10;&#10;自動的に生成された説明">
            <a:extLst>
              <a:ext uri="{FF2B5EF4-FFF2-40B4-BE49-F238E27FC236}">
                <a16:creationId xmlns:a16="http://schemas.microsoft.com/office/drawing/2014/main" id="{360D2E46-06DB-C371-4FD2-990A36FD5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14" y="3428999"/>
            <a:ext cx="4663268" cy="3075615"/>
          </a:xfrm>
          <a:prstGeom prst="rect">
            <a:avLst/>
          </a:prstGeom>
        </p:spPr>
      </p:pic>
      <p:pic>
        <p:nvPicPr>
          <p:cNvPr id="8" name="図 7" descr="鉛筆, 切る, 雪 が含まれている画像&#10;&#10;自動的に生成された説明">
            <a:extLst>
              <a:ext uri="{FF2B5EF4-FFF2-40B4-BE49-F238E27FC236}">
                <a16:creationId xmlns:a16="http://schemas.microsoft.com/office/drawing/2014/main" id="{77DDFBEC-332F-85A5-40F9-324E88E21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742" y="3524048"/>
            <a:ext cx="5542368" cy="2885516"/>
          </a:xfrm>
          <a:prstGeom prst="rect">
            <a:avLst/>
          </a:prstGeom>
        </p:spPr>
      </p:pic>
      <p:sp>
        <p:nvSpPr>
          <p:cNvPr id="9" name="矢印: 右 8">
            <a:extLst>
              <a:ext uri="{FF2B5EF4-FFF2-40B4-BE49-F238E27FC236}">
                <a16:creationId xmlns:a16="http://schemas.microsoft.com/office/drawing/2014/main" id="{2BC02D26-E6EE-C93C-E028-D9104D489151}"/>
              </a:ext>
            </a:extLst>
          </p:cNvPr>
          <p:cNvSpPr/>
          <p:nvPr/>
        </p:nvSpPr>
        <p:spPr>
          <a:xfrm>
            <a:off x="5647174" y="4893547"/>
            <a:ext cx="602901" cy="2612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297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F4277-6164-378A-D8B2-744E72721D96}"/>
              </a:ext>
            </a:extLst>
          </p:cNvPr>
          <p:cNvSpPr>
            <a:spLocks noGrp="1"/>
          </p:cNvSpPr>
          <p:nvPr>
            <p:ph type="title"/>
          </p:nvPr>
        </p:nvSpPr>
        <p:spPr/>
        <p:txBody>
          <a:bodyPr/>
          <a:lstStyle/>
          <a:p>
            <a:r>
              <a:rPr kumimoji="1" lang="ja-JP" altLang="en-US" dirty="0"/>
              <a:t>ファイル入出力のイメージ</a:t>
            </a:r>
          </a:p>
        </p:txBody>
      </p:sp>
      <p:sp>
        <p:nvSpPr>
          <p:cNvPr id="3" name="コンテンツ プレースホルダー 2">
            <a:extLst>
              <a:ext uri="{FF2B5EF4-FFF2-40B4-BE49-F238E27FC236}">
                <a16:creationId xmlns:a16="http://schemas.microsoft.com/office/drawing/2014/main" id="{6E5502D5-98A4-D4BB-AF7A-106E11426757}"/>
              </a:ext>
            </a:extLst>
          </p:cNvPr>
          <p:cNvSpPr>
            <a:spLocks noGrp="1"/>
          </p:cNvSpPr>
          <p:nvPr>
            <p:ph idx="1"/>
          </p:nvPr>
        </p:nvSpPr>
        <p:spPr/>
        <p:txBody>
          <a:bodyPr/>
          <a:lstStyle/>
          <a:p>
            <a:r>
              <a:rPr kumimoji="1" lang="ja-JP" altLang="en-US" dirty="0"/>
              <a:t>入力</a:t>
            </a:r>
            <a:endParaRPr kumimoji="1" lang="en-US" altLang="ja-JP" dirty="0"/>
          </a:p>
          <a:p>
            <a:pPr marL="0" indent="0">
              <a:buNone/>
            </a:pPr>
            <a:r>
              <a:rPr kumimoji="1" lang="ja-JP" altLang="en-US" dirty="0"/>
              <a:t>　基準中心線点群</a:t>
            </a:r>
            <a:r>
              <a:rPr kumimoji="1" lang="en-US" altLang="ja-JP" dirty="0"/>
              <a:t>(*.txt), </a:t>
            </a:r>
            <a:r>
              <a:rPr kumimoji="1" lang="ja-JP" altLang="en-US" dirty="0"/>
              <a:t>基準表面形状</a:t>
            </a:r>
            <a:r>
              <a:rPr kumimoji="1" lang="en-US" altLang="ja-JP" dirty="0"/>
              <a:t>(*.stl) (ASCII</a:t>
            </a:r>
            <a:r>
              <a:rPr kumimoji="1" lang="ja-JP" altLang="en-US" dirty="0"/>
              <a:t>形式</a:t>
            </a:r>
            <a:r>
              <a:rPr kumimoji="1" lang="en-US" altLang="ja-JP" dirty="0"/>
              <a:t>)</a:t>
            </a:r>
          </a:p>
          <a:p>
            <a:pPr marL="0" indent="0">
              <a:buNone/>
            </a:pPr>
            <a:r>
              <a:rPr lang="ja-JP" altLang="en-US" dirty="0"/>
              <a:t>　目標中心線点群</a:t>
            </a:r>
            <a:r>
              <a:rPr lang="en-US" altLang="ja-JP" dirty="0"/>
              <a:t>(*.txt) (</a:t>
            </a:r>
            <a:r>
              <a:rPr lang="ja-JP" altLang="en-US" dirty="0"/>
              <a:t>←これは自身で作成してもよい</a:t>
            </a:r>
            <a:r>
              <a:rPr lang="en-US" altLang="ja-JP" dirty="0"/>
              <a:t>)</a:t>
            </a:r>
          </a:p>
          <a:p>
            <a:pPr marL="0" indent="0">
              <a:buNone/>
            </a:pPr>
            <a:endParaRPr kumimoji="1" lang="en-US" altLang="ja-JP" dirty="0"/>
          </a:p>
          <a:p>
            <a:pPr marL="0" indent="0">
              <a:buNone/>
            </a:pPr>
            <a:r>
              <a:rPr lang="ja-JP" altLang="en-US" dirty="0"/>
              <a:t>・最終的な出力</a:t>
            </a:r>
            <a:endParaRPr lang="en-US" altLang="ja-JP" dirty="0"/>
          </a:p>
          <a:p>
            <a:pPr marL="0" indent="0">
              <a:buNone/>
            </a:pPr>
            <a:r>
              <a:rPr lang="ja-JP" altLang="en-US" dirty="0"/>
              <a:t>　変形後の解析モデル</a:t>
            </a:r>
            <a:r>
              <a:rPr lang="en-US" altLang="ja-JP" dirty="0"/>
              <a:t>(Gmsh</a:t>
            </a:r>
            <a:r>
              <a:rPr lang="ja-JP" altLang="en-US" dirty="0"/>
              <a:t>形式の</a:t>
            </a:r>
            <a:r>
              <a:rPr lang="en-US" altLang="ja-JP" dirty="0"/>
              <a:t>msh</a:t>
            </a:r>
            <a:r>
              <a:rPr lang="ja-JP" altLang="en-US" dirty="0"/>
              <a:t>ファイル</a:t>
            </a:r>
            <a:r>
              <a:rPr lang="en-US" altLang="ja-JP" dirty="0"/>
              <a:t>)</a:t>
            </a:r>
            <a:r>
              <a:rPr lang="ja-JP" altLang="en-US" dirty="0"/>
              <a:t> </a:t>
            </a:r>
            <a:endParaRPr lang="en-US" altLang="ja-JP" dirty="0"/>
          </a:p>
        </p:txBody>
      </p:sp>
      <p:sp>
        <p:nvSpPr>
          <p:cNvPr id="4" name="日付プレースホルダー 3">
            <a:extLst>
              <a:ext uri="{FF2B5EF4-FFF2-40B4-BE49-F238E27FC236}">
                <a16:creationId xmlns:a16="http://schemas.microsoft.com/office/drawing/2014/main" id="{160340A2-7600-FA24-2AC1-2EE41B8521CF}"/>
              </a:ext>
            </a:extLst>
          </p:cNvPr>
          <p:cNvSpPr>
            <a:spLocks noGrp="1"/>
          </p:cNvSpPr>
          <p:nvPr>
            <p:ph type="dt" sz="half" idx="10"/>
          </p:nvPr>
        </p:nvSpPr>
        <p:spPr/>
        <p:txBody>
          <a:bodyPr/>
          <a:lstStyle/>
          <a:p>
            <a:fld id="{264A83B4-51C5-429F-97AA-BD916A4E8DDA}" type="datetime1">
              <a:rPr kumimoji="1" lang="ja-JP" altLang="en-US" smtClean="0"/>
              <a:t>2024/12/13</a:t>
            </a:fld>
            <a:endParaRPr kumimoji="1" lang="ja-JP" altLang="en-US"/>
          </a:p>
        </p:txBody>
      </p:sp>
      <p:sp>
        <p:nvSpPr>
          <p:cNvPr id="5" name="スライド番号プレースホルダー 4">
            <a:extLst>
              <a:ext uri="{FF2B5EF4-FFF2-40B4-BE49-F238E27FC236}">
                <a16:creationId xmlns:a16="http://schemas.microsoft.com/office/drawing/2014/main" id="{38751C46-0497-3A6E-FE39-37AE2EC975A4}"/>
              </a:ext>
            </a:extLst>
          </p:cNvPr>
          <p:cNvSpPr>
            <a:spLocks noGrp="1"/>
          </p:cNvSpPr>
          <p:nvPr>
            <p:ph type="sldNum" sz="quarter" idx="12"/>
          </p:nvPr>
        </p:nvSpPr>
        <p:spPr/>
        <p:txBody>
          <a:bodyPr/>
          <a:lstStyle/>
          <a:p>
            <a:fld id="{DA0DB6D9-C3CC-43C7-9258-8F5E239AE2E1}" type="slidenum">
              <a:rPr kumimoji="1" lang="ja-JP" altLang="en-US" smtClean="0"/>
              <a:t>9</a:t>
            </a:fld>
            <a:endParaRPr kumimoji="1" lang="ja-JP" altLang="en-US"/>
          </a:p>
        </p:txBody>
      </p:sp>
    </p:spTree>
    <p:extLst>
      <p:ext uri="{BB962C8B-B14F-4D97-AF65-F5344CB8AC3E}">
        <p14:creationId xmlns:p14="http://schemas.microsoft.com/office/powerpoint/2010/main" val="36906353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691</TotalTime>
  <Words>618</Words>
  <Application>Microsoft Office PowerPoint</Application>
  <PresentationFormat>ワイド画面</PresentationFormat>
  <Paragraphs>103</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Arial</vt:lpstr>
      <vt:lpstr>Calibri</vt:lpstr>
      <vt:lpstr>Office テーマ</vt:lpstr>
      <vt:lpstr>VascularModelDeformation の使い方</vt:lpstr>
      <vt:lpstr>概要</vt:lpstr>
      <vt:lpstr>環境構築</vt:lpstr>
      <vt:lpstr>環境構築</vt:lpstr>
      <vt:lpstr>Button1.</vt:lpstr>
      <vt:lpstr>Button2.</vt:lpstr>
      <vt:lpstr>Button3.</vt:lpstr>
      <vt:lpstr>Button4.</vt:lpstr>
      <vt:lpstr>ファイル入出力のイメージ</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尾上　耕太郎</cp:lastModifiedBy>
  <cp:revision>11</cp:revision>
  <dcterms:created xsi:type="dcterms:W3CDTF">2024-12-11T06:43:42Z</dcterms:created>
  <dcterms:modified xsi:type="dcterms:W3CDTF">2024-12-13T05:10:24Z</dcterms:modified>
</cp:coreProperties>
</file>