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4A665-CB30-4C40-82CF-A7AACF416FCD}" type="datetimeFigureOut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3D917-1C86-442F-8227-F61D048F1E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260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855F3D-CF66-342E-FF78-408D75320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C49CC82-C86B-B433-F58B-892D07A29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653432-EFC5-7F43-47B4-5B57674E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247E-849A-4077-B4C9-0F49B8E9F275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9332AE-0CF3-1F49-C926-66E1EE79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E29B41-F690-6661-F675-4D5A7C97F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09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DF4EC2-0742-4A5D-2970-48F456F9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2CBDA1-223D-6AB8-0FC6-72E7FC687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FA3729-2AAE-B0B5-E0A4-6C026328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DDF1-31C3-486F-BA32-3E8A67819770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70519E-99DD-D999-9524-F57B7461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43FCB1-684D-5258-CF84-14B37444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8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4032974-4FB2-B738-EB74-B85984795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DC27D1-5DDC-25DA-F704-A7F6F1B59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0A1B7B-2138-2778-B126-DE4439AA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B023F-BF13-46ED-B195-536C6FC7B089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1103DC-482A-E2BC-4553-9C1464D1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747B98-CC4D-F292-C359-C72CD767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21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60C206-EAD1-7D0A-EB0E-C9B93796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365116-9145-9F7F-4E8E-ED12731E8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FCB2D6-7534-E1D3-C3DA-29E5DF5D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216C-670C-4BCD-BB75-693FE90C847A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BE0084-9B87-3455-C0A1-5B8C2805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959349-D33F-0568-93BA-3C953C73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825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DBB6BF-9967-443C-6C94-C30FFD3C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197EE2-94C3-8262-BE59-8AF5B53CB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3C01C4-D425-05E7-45AF-D4CDE788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BB48-6543-431F-909C-E3D6C877B4BB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9EE924-8F4A-2329-AD19-043FD940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A7B37F-9215-4A43-1168-17B9A76B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08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9C6E2E-2D44-D44A-62A9-CB20040D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AA8FA7-8154-10FC-84BE-756BEE7A8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FD59FF2-0A2B-9143-E25F-56ABA2AEA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0ED59B-2756-45FB-9959-6F49AB27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E795-646A-4FB6-9A5A-1BE7880A1D5F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9D4011-D629-8CB6-6346-F483408E3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294FE8-C2FE-9667-6B70-E82C5E83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303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DAE3D1-F774-E12C-2546-62F0AA77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BB7751-3344-B1B5-CF21-50EEB0CA4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1EA526-8D49-8AE0-B420-144BCC66C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702570D-1DA4-0BE8-4225-60BFC35DA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32164A-94AA-BB60-3533-08E5607C0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F20FFDE-181F-B14C-4EDA-2D77E58B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9A61-EE06-4844-B7F5-AA9D6FCA1029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002ABCE-1486-467D-813E-714135F2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A142D01-2F0A-71E6-BFFB-C78DB14B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561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6626F3-1856-6F56-93C4-806BA031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B0197B-3313-EC5E-5EF1-9B5F6875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EF776-893B-42D2-B6D8-74FC1B351B99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6BEB806-7132-756A-CAFB-221053E6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9809A02-2555-A6B2-BD00-DB8603F5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19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782D252-537E-0AF0-6975-649566C2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E5A9D-0890-4242-8971-8D888F8029A3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F395670-6529-2B07-A940-36EC08C8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6C6E8A-6EBB-C6E2-0212-6089BD91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39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2843E-7BD1-083E-5518-1B6679C9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57A63A-ABBA-F449-AA59-8F033903D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6EE364-9DDA-1E5E-8586-B724E3B1E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928281-1850-CE3D-A652-72A19557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CF8DD-A288-41F4-8B35-3904D83FADD2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418447-D442-46CD-A586-71EBEEC7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CFC471-8847-0F7C-D9FA-15B2ED40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58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4E1575-1994-6EA9-3349-7158FC507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BA788BC-DF19-908D-7286-B286FAB14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053A71-EC45-8657-0623-965E369D8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67711D-C6BD-9476-918F-003B53A7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FD089-4702-4657-AFF2-5802810A5596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7AEE95-6AE7-4EF2-3BFC-A2410FB8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B4E1D5-93F1-0215-8148-EF60C54A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37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F05C52F-8856-9EF2-DD4B-D4BC596B7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2841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22824E-96FE-2FBF-0062-A72530322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1089891"/>
            <a:ext cx="11508509" cy="5169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DE2FF9-30EA-EBBC-0243-255CE24FF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-76200" y="65130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68F5D-EF01-4E64-A9E6-AA2AAA51DAB9}" type="datetime1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89C8AE-4F30-F412-C969-F463F5181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300C18-2158-9352-72AA-03E4454E9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3DA9C2-466E-4A7B-A72D-2A06A30F6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78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mtk.org/downloa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anaconda.com/archive/" TargetMode="External"/><Relationship Id="rId2" Type="http://schemas.openxmlformats.org/officeDocument/2006/relationships/hyperlink" Target="https://qiita.com/sho1_24/items/306ff5d30b230b36de3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vmtk.org/tutorial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3BCA49-C5B9-6BBF-2A83-C2C65290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v</a:t>
            </a:r>
            <a:r>
              <a:rPr kumimoji="1" lang="en-US" altLang="ja-JP" dirty="0" err="1"/>
              <a:t>mtk</a:t>
            </a:r>
            <a:r>
              <a:rPr kumimoji="1" lang="ja-JP" altLang="en-US" dirty="0"/>
              <a:t>のセットアップ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467166-4BF8-AC47-0F1C-C7DDA9535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基本的には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>
                <a:hlinkClick r:id="rId2"/>
              </a:rPr>
              <a:t>http://www.vmtk.org/download/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/>
              <a:t>に従って環境構築すればいいのだが、</a:t>
            </a:r>
            <a:r>
              <a:rPr lang="ja-JP" altLang="en-US" dirty="0"/>
              <a:t>意外と分かりにくかったので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覚書として残しておく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使用環境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windows11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DF7EBA-0242-0DB5-DD99-928FBD13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310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81E12B-1A6F-9449-3D5D-2C789E22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Anaconda</a:t>
            </a:r>
            <a:r>
              <a:rPr kumimoji="1" lang="ja-JP" altLang="en-US" dirty="0"/>
              <a:t>のインストール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A66CE6-13EE-8C99-B900-69CB36507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まず</a:t>
            </a:r>
            <a:r>
              <a:rPr lang="en-US" altLang="ja-JP" dirty="0"/>
              <a:t>A</a:t>
            </a:r>
            <a:r>
              <a:rPr kumimoji="1" lang="en-US" altLang="ja-JP" dirty="0"/>
              <a:t>naconda</a:t>
            </a:r>
            <a:r>
              <a:rPr kumimoji="1" lang="ja-JP" altLang="en-US" dirty="0"/>
              <a:t>をインストールする。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 err="1"/>
              <a:t>vmtk</a:t>
            </a:r>
            <a:r>
              <a:rPr lang="ja-JP" altLang="en-US" dirty="0"/>
              <a:t>では</a:t>
            </a:r>
            <a:r>
              <a:rPr lang="en-US" altLang="ja-JP" dirty="0"/>
              <a:t>python3.6</a:t>
            </a:r>
            <a:r>
              <a:rPr lang="ja-JP" altLang="en-US" dirty="0"/>
              <a:t>系の古いバージョンが推奨されていたので、それに従う。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/>
              <a:t>Anaconda </a:t>
            </a:r>
            <a:r>
              <a:rPr kumimoji="1" lang="ja-JP" altLang="en-US" dirty="0"/>
              <a:t>と</a:t>
            </a:r>
            <a:r>
              <a:rPr lang="en-US" altLang="ja-JP" dirty="0"/>
              <a:t>Python</a:t>
            </a:r>
            <a:r>
              <a:rPr lang="ja-JP" altLang="en-US" dirty="0"/>
              <a:t>のバージョン対応は、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>
                <a:hlinkClick r:id="rId2"/>
              </a:rPr>
              <a:t>https://qiita.com/sho1_24/items/306ff5d30b230b36de3a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にまとめられている。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「</a:t>
            </a:r>
            <a:r>
              <a:rPr lang="en-US" altLang="ja-JP" dirty="0"/>
              <a:t>Anaconda installer archives</a:t>
            </a:r>
            <a:r>
              <a:rPr lang="ja-JP" altLang="en-US" dirty="0"/>
              <a:t>」で検索し、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>
                <a:hlinkClick r:id="rId3"/>
              </a:rPr>
              <a:t>https://repo.anaconda.com/archive/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より、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「</a:t>
            </a:r>
            <a:r>
              <a:rPr lang="en-US" altLang="ja-JP" b="0" i="0" dirty="0">
                <a:effectLst/>
                <a:latin typeface="YakuHanJPs"/>
              </a:rPr>
              <a:t>Anaconda3-5.2.0-Windows-x86_64.exe</a:t>
            </a:r>
            <a:r>
              <a:rPr lang="ja-JP" altLang="en-US" b="0" i="0" dirty="0">
                <a:effectLst/>
                <a:latin typeface="YakuHanJPs"/>
              </a:rPr>
              <a:t>」</a:t>
            </a:r>
            <a:endParaRPr lang="en-US" altLang="ja-JP" b="0" i="0" dirty="0">
              <a:effectLst/>
              <a:latin typeface="YakuHanJPs"/>
            </a:endParaRPr>
          </a:p>
          <a:p>
            <a:pPr marL="0" indent="0">
              <a:buNone/>
            </a:pPr>
            <a:r>
              <a:rPr kumimoji="1" lang="ja-JP" altLang="en-US" dirty="0">
                <a:latin typeface="YakuHanJPs"/>
              </a:rPr>
              <a:t>　</a:t>
            </a:r>
            <a:r>
              <a:rPr lang="ja-JP" altLang="en-US" dirty="0">
                <a:latin typeface="YakuHanJPs"/>
              </a:rPr>
              <a:t>インストーラをダウンロードし、実行する</a:t>
            </a:r>
            <a:r>
              <a:rPr kumimoji="1" lang="ja-JP" altLang="en-US" dirty="0">
                <a:latin typeface="YakuHanJPs"/>
              </a:rPr>
              <a:t>。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B34E3EC-ADA1-B2EA-6DEB-D3EE079B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33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874AFC-9CD6-E22A-2F82-3E4E6AAA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仮想環境の構築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676FD0-1C8A-A371-1423-F99C3185A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Anaconda Prompt </a:t>
            </a:r>
            <a:r>
              <a:rPr kumimoji="1" lang="ja-JP" altLang="en-US" dirty="0"/>
              <a:t>を開き、ディレクトリ移動はせずに、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を実行。</a:t>
            </a:r>
            <a:r>
              <a:rPr kumimoji="1" lang="en-US" altLang="ja-JP" dirty="0"/>
              <a:t>C:/Users/Username/Anaconda3</a:t>
            </a:r>
            <a:r>
              <a:rPr lang="en-US" altLang="ja-JP" dirty="0"/>
              <a:t>/</a:t>
            </a:r>
            <a:r>
              <a:rPr kumimoji="1" lang="en-US" altLang="ja-JP" dirty="0"/>
              <a:t>envs/ </a:t>
            </a:r>
            <a:r>
              <a:rPr kumimoji="1" lang="ja-JP" altLang="en-US" dirty="0"/>
              <a:t>に「</a:t>
            </a:r>
            <a:r>
              <a:rPr kumimoji="1" lang="en-US" altLang="ja-JP" dirty="0" err="1"/>
              <a:t>venv</a:t>
            </a:r>
            <a:r>
              <a:rPr kumimoji="1" lang="ja-JP" altLang="en-US" dirty="0"/>
              <a:t>」仮想環境が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/>
              <a:t>作られる。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で仮想環境に入れる</a:t>
            </a:r>
            <a:r>
              <a:rPr kumimoji="1" lang="en-US" altLang="ja-JP" dirty="0"/>
              <a:t>(</a:t>
            </a:r>
            <a:r>
              <a:rPr kumimoji="1" lang="ja-JP" altLang="en-US" dirty="0"/>
              <a:t>が、ひとまず仮想環境での作業は無し</a:t>
            </a:r>
            <a:r>
              <a:rPr kumimoji="1" lang="en-US" altLang="ja-JP" dirty="0"/>
              <a:t>)</a:t>
            </a:r>
            <a:r>
              <a:rPr kumimoji="1" lang="ja-JP" altLang="en-US" dirty="0"/>
              <a:t>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803C55-488A-A08C-11D5-DA16D0D1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AD9860-3746-16CF-CC07-6A3FC556D2AC}"/>
              </a:ext>
            </a:extLst>
          </p:cNvPr>
          <p:cNvSpPr txBox="1"/>
          <p:nvPr/>
        </p:nvSpPr>
        <p:spPr>
          <a:xfrm>
            <a:off x="388374" y="1566111"/>
            <a:ext cx="7520007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conda</a:t>
            </a:r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</a:rPr>
              <a:t> create –n </a:t>
            </a:r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venv</a:t>
            </a:r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</a:rPr>
              <a:t> –c </a:t>
            </a:r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vmtk</a:t>
            </a:r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</a:rPr>
              <a:t> python=3.6 </a:t>
            </a:r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itk</a:t>
            </a:r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vtk</a:t>
            </a:r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vmtk</a:t>
            </a:r>
            <a:endParaRPr kumimoji="1" lang="ja-JP" alt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69B9A5F-3367-FB4E-033F-96A8B96282DD}"/>
              </a:ext>
            </a:extLst>
          </p:cNvPr>
          <p:cNvSpPr txBox="1"/>
          <p:nvPr/>
        </p:nvSpPr>
        <p:spPr>
          <a:xfrm>
            <a:off x="388374" y="3114692"/>
            <a:ext cx="2864887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conda</a:t>
            </a:r>
            <a:r>
              <a:rPr lang="en-US" altLang="ja-JP" sz="2000" dirty="0">
                <a:solidFill>
                  <a:schemeClr val="bg1"/>
                </a:solidFill>
                <a:latin typeface="Consolas" panose="020B0609020204030204" pitchFamily="49" charset="0"/>
              </a:rPr>
              <a:t> activate </a:t>
            </a:r>
            <a:r>
              <a:rPr lang="en-US" altLang="ja-JP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venv</a:t>
            </a:r>
            <a:endParaRPr kumimoji="1" lang="ja-JP" alt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00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901DF3-A475-5F21-B211-998E2D183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v</a:t>
            </a:r>
            <a:r>
              <a:rPr kumimoji="1" lang="en-US" altLang="ja-JP" dirty="0" err="1"/>
              <a:t>mtk</a:t>
            </a:r>
            <a:r>
              <a:rPr kumimoji="1" lang="ja-JP" altLang="en-US" dirty="0"/>
              <a:t>を</a:t>
            </a:r>
            <a:r>
              <a:rPr kumimoji="1" lang="en-US" altLang="ja-JP" dirty="0"/>
              <a:t>CLI </a:t>
            </a:r>
            <a:r>
              <a:rPr kumimoji="1" lang="ja-JP" altLang="en-US" dirty="0"/>
              <a:t>で操作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F83D9B-C175-67E3-46B4-A4BB6926A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デスクトップに、「</a:t>
            </a:r>
            <a:r>
              <a:rPr kumimoji="1" lang="en-US" altLang="ja-JP" dirty="0"/>
              <a:t>VMTK(</a:t>
            </a:r>
            <a:r>
              <a:rPr kumimoji="1" lang="en-US" altLang="ja-JP" dirty="0" err="1"/>
              <a:t>venv</a:t>
            </a:r>
            <a:r>
              <a:rPr kumimoji="1" lang="en-US" altLang="ja-JP" dirty="0"/>
              <a:t>)</a:t>
            </a:r>
            <a:r>
              <a:rPr kumimoji="1" lang="ja-JP" altLang="en-US" dirty="0"/>
              <a:t>」というアイコンが作成されているはず。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起動して以下の画面が開けば</a:t>
            </a:r>
            <a:r>
              <a:rPr lang="en-US" altLang="ja-JP" dirty="0"/>
              <a:t>OK.</a:t>
            </a:r>
          </a:p>
          <a:p>
            <a:pPr marL="0" indent="0">
              <a:buNone/>
            </a:pPr>
            <a:r>
              <a:rPr kumimoji="1" lang="ja-JP" altLang="en-US" dirty="0"/>
              <a:t>　基本的にこの</a:t>
            </a:r>
            <a:r>
              <a:rPr kumimoji="1" lang="en-US" altLang="ja-JP" dirty="0"/>
              <a:t>CLI</a:t>
            </a:r>
            <a:r>
              <a:rPr kumimoji="1" lang="ja-JP" altLang="en-US" dirty="0"/>
              <a:t>で操作する。どのようなコマンドが使えるかは、公式の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>
                <a:hlinkClick r:id="rId2"/>
              </a:rPr>
              <a:t>http://www.vmtk.org/tutorials/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lang="ja-JP" altLang="en-US" dirty="0"/>
              <a:t>を参照。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AB98F0-349C-42A3-64E1-66668ED7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DA9C2-466E-4A7B-A72D-2A06A30F6180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6" name="図 5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58F86355-D2D1-757F-1BC6-967351A04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658" y="2744919"/>
            <a:ext cx="5106670" cy="400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46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281</Words>
  <Application>Microsoft Office PowerPoint</Application>
  <PresentationFormat>ワイド画面</PresentationFormat>
  <Paragraphs>39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YakuHanJPs</vt:lpstr>
      <vt:lpstr>游ゴシック</vt:lpstr>
      <vt:lpstr>Arial</vt:lpstr>
      <vt:lpstr>Calibri</vt:lpstr>
      <vt:lpstr>Consolas</vt:lpstr>
      <vt:lpstr>Office テーマ</vt:lpstr>
      <vt:lpstr>vmtkのセットアップ</vt:lpstr>
      <vt:lpstr>Anacondaのインストール</vt:lpstr>
      <vt:lpstr>仮想環境の構築</vt:lpstr>
      <vt:lpstr>vmtkをCLI で操作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尾上　耕太郎</dc:creator>
  <cp:lastModifiedBy>耕太郎 尾上</cp:lastModifiedBy>
  <cp:revision>8</cp:revision>
  <dcterms:created xsi:type="dcterms:W3CDTF">2024-12-07T19:15:33Z</dcterms:created>
  <dcterms:modified xsi:type="dcterms:W3CDTF">2024-12-07T19:54:06Z</dcterms:modified>
</cp:coreProperties>
</file>