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08DFF-F506-4640-81AF-3C5AC30763AA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7CFA-4BCA-4C42-B7B4-C9700D4F2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22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9C652-0E81-FA66-CEB9-398CA6D9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F5DDAC-0A94-AE08-F743-769A968C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F5498-F3D6-63C3-7276-F084368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96F-3179-4F39-8EA6-2769AA9E090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EF3F4-D693-75EB-3F65-18A107CE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9C458-D8D6-FE59-E118-0F4C16B4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4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C9ED1-2E95-D086-10A0-C6F649E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32C90-6405-33E4-4EE8-71A78F433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A4F633-A1B5-7521-0F71-1D8E31E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E90F-3D67-4427-A67E-48A9A34FCE5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039DD-02CA-F6DA-63BC-FD153D06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B8AF5-5669-2279-B9D2-88CD1364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5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9B3A5A-8F99-078D-F963-2DD99966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0606E-4D6F-926F-6394-CCB6A735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E97D2-44BD-A755-0249-93DED95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C092-BFA3-4ECF-B7AB-EB365D11CA5E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F5C23-0089-3BFB-18CC-6AE8281B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378CB-7F4E-821E-82AE-4C435F05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1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7406C-BDD6-3EEC-3CBD-5B7B5C4D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377C0-9560-55F4-DEA2-7CDC6855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A2CC14-5825-331D-5C31-EA308EBD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544CB-D402-A6EB-D764-C2764B7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32E50-BF57-0E3A-C044-75392FAB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862E7-9ABB-367E-73E7-D1AF78A6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2937E6-7630-36C1-506F-DA986A91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EBF6A-556E-7F4F-23DC-23435041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B92A-C219-46BA-9786-5FD0077E993A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A3AF2-93B8-6393-7DD6-C72A945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8136C-DFFD-6FD9-8923-80F7F095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88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3699F-88F7-2B2A-30D8-8DC9830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536C7-4FD0-D962-80DA-FDFE8C3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89945B-CF10-64D1-3A91-D7592535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24B2D4-81EE-ED0F-4CFB-73F78D0E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3DA5-ED0A-495C-833B-A2FD4C1C21D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1F1CA8-DC03-009A-2E90-F2B22EA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A162C-F198-E9A6-6098-A0B747F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02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E372C-F2EF-72E4-F6E5-4CEE19E2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8FEF58-C946-9234-B045-90FC33A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B038E-7D95-D89D-6404-A8E20BA3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A93D41-9649-C510-FB1B-EBEAAA31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FBE26D-EECA-D00F-296E-8578BC1C5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5E218C-5E7A-5745-F395-6256F6E5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C5ED-5A95-41F4-BCE4-EE305913F806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78BDF8-AB25-5A87-F045-96F4DBD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8CF518-55B1-AC76-CE2A-C5EEC5F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4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AE096-1F24-C735-8614-109996A4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E47E90-95EB-3F3F-20B2-E7345B99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860E-BD8B-4CB3-A74E-9EBA5FBC5B9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0C825-7CAA-BFE8-EC24-DBA897E8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9D4E42-6F0E-F2B0-E427-F31038E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5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54348E-F14E-EA58-B95C-30882C25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2DC3-A43A-46D3-B55D-AB07EBE1D7BD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FA497E-3877-101E-9C7D-99034BFF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0C150-774A-9132-33D5-B2E1E10B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1C5BE-E828-6940-D9E0-C7767DA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73D84A-6FE5-250E-D655-718B27F8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368797-83B8-1C42-F2E4-899041A7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765308-D8A3-AA0C-9493-8F981E8D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9AC-D461-4931-8A94-9BFFC655CDD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2891FC-F883-3E30-4087-37B74C6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02E081-5282-0A57-F58F-48D516AD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BAFE8-DD72-0F6D-6E12-CBCFDCE6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3A51D-E848-C492-E1AC-A6E3A2976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B71CEA-4E22-E64A-A06F-D0D6187A4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4450A-8AA2-DD36-E635-15E6D92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5696-3578-4F5C-8371-AD670CB1369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2F1E94-24D3-6E01-EAA0-BF7E6593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CD00C7-A0A7-AD37-FA62-C96D7101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5CE9B-747A-2FA9-6839-1F6DB0C6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D54745-F257-6C05-BD04-C5B3746D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82" y="1095375"/>
            <a:ext cx="11418455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29AA5-1303-5345-B386-6EAAC78BA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2F45B-DFD0-45FD-93E6-72FD75B27CA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EA51C-781C-6B92-6C59-FD4ABFD6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062A8-F309-77E5-BAF4-7A953190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72508-409F-4243-A9F3-8AEF67430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tk.org/vmtkscripts/vmtkcenterlines.html" TargetMode="External"/><Relationship Id="rId2" Type="http://schemas.openxmlformats.org/officeDocument/2006/relationships/hyperlink" Target="http://www.vmtk.org/tutorials/Centerlin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0144D-ACA6-A090-B769-01D6AD90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1E355-82CE-8BE2-BA91-5E00FFD7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STL</a:t>
            </a:r>
            <a:r>
              <a:rPr kumimoji="1" lang="ja-JP" altLang="en-US" dirty="0"/>
              <a:t>データから、形状の中心線を抽出する。チューブ形状でなくても使える。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http://www.vmtk.org/tutorials/Centerlines.html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↑概要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3"/>
              </a:rPr>
              <a:t>http://www.vmtk.org/vmtkscripts/vmtkcenterlines.html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↑詳細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使用するもの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vmtk1.4.0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セットアップは</a:t>
            </a:r>
            <a:r>
              <a:rPr lang="en-US" altLang="ja-JP" dirty="0" err="1"/>
              <a:t>vmtkSetup</a:t>
            </a:r>
            <a:r>
              <a:rPr lang="ja-JP" altLang="en-US" dirty="0"/>
              <a:t>を参照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paraview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64784-9F65-14FD-A44D-E31DC91C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3AE228-078B-1D3B-331F-69D6FF8D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9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7DAAB-FEF8-4D34-7F50-9D83E4C6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vmtk</a:t>
            </a:r>
            <a:r>
              <a:rPr kumimoji="1" lang="ja-JP" altLang="en-US" dirty="0"/>
              <a:t>を起動し、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を入力し</a:t>
            </a:r>
            <a:r>
              <a:rPr kumimoji="1" lang="en-US" altLang="ja-JP" dirty="0"/>
              <a:t>Run</a:t>
            </a:r>
            <a:r>
              <a:rPr kumimoji="1" lang="ja-JP" altLang="en-US" dirty="0"/>
              <a:t>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注意</a:t>
            </a:r>
            <a:r>
              <a:rPr lang="en-US" altLang="ja-JP" dirty="0"/>
              <a:t>: </a:t>
            </a:r>
            <a:r>
              <a:rPr lang="ja-JP" altLang="en-US" dirty="0"/>
              <a:t>入力ファイルと出力ファイルはフルパスにする。入力パスは「</a:t>
            </a:r>
            <a:r>
              <a:rPr lang="en-US" altLang="ja-JP" dirty="0"/>
              <a:t>Edit</a:t>
            </a:r>
            <a:r>
              <a:rPr lang="ja-JP" altLang="en-US" dirty="0"/>
              <a:t>」→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/>
              <a:t>Insert file name</a:t>
            </a:r>
            <a:r>
              <a:rPr lang="ja-JP" altLang="en-US" dirty="0"/>
              <a:t>」で入れる。出力パスを設定しないと、変な場所に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出力される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C:/user/username/onedrive/documents)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このデフォルトのコマンドでは、</a:t>
            </a:r>
            <a:r>
              <a:rPr lang="en-US" altLang="ja-JP" dirty="0"/>
              <a:t>capping </a:t>
            </a:r>
            <a:r>
              <a:rPr lang="ja-JP" altLang="en-US" dirty="0"/>
              <a:t>された形状でないと適用できない。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つまり、中心線の始点と終点を面上に取る。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84E94C-3560-FE6A-E03B-5A01ECBA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72EF2E-1503-A048-CF69-1488E471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9A15706-2EC0-7933-7662-587BA1F9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018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3B46B2-6850-200E-D5A9-485F915C0D03}"/>
              </a:ext>
            </a:extLst>
          </p:cNvPr>
          <p:cNvSpPr txBox="1"/>
          <p:nvPr/>
        </p:nvSpPr>
        <p:spPr>
          <a:xfrm>
            <a:off x="290052" y="1625570"/>
            <a:ext cx="11174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vmtkcenterlines -ifile ‪C:/.../inputfilename.stl -ofile C:/…/centerlines.vtp</a:t>
            </a:r>
            <a:endParaRPr lang="ja-JP" altLang="en-US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77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1FFF8E-4B0C-09E3-CFE7-14B68A69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Assets</a:t>
            </a:r>
            <a:r>
              <a:rPr kumimoji="1" lang="ja-JP" altLang="en-US" dirty="0"/>
              <a:t>に入れている血管形状は両端が開いている。また、</a:t>
            </a:r>
            <a:r>
              <a:rPr kumimoji="1" lang="en-US" altLang="ja-JP" dirty="0"/>
              <a:t>fillHoles</a:t>
            </a:r>
            <a:r>
              <a:rPr kumimoji="1" lang="ja-JP" altLang="en-US" dirty="0"/>
              <a:t>で端面を塞いだ後の</a:t>
            </a:r>
            <a:r>
              <a:rPr kumimoji="1" lang="en-US" altLang="ja-JP" dirty="0"/>
              <a:t>stl</a:t>
            </a:r>
            <a:r>
              <a:rPr kumimoji="1" lang="ja-JP" altLang="en-US" dirty="0"/>
              <a:t>データでも、なぜか前スライドのコマンドで始点及び終点を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端面上に指定できなかった。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開いた境界面を中心線の始点や終点に指定するために、次のように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修正して</a:t>
            </a:r>
            <a:r>
              <a:rPr lang="en-US" altLang="ja-JP" dirty="0"/>
              <a:t>Run</a:t>
            </a:r>
            <a:r>
              <a:rPr lang="ja-JP" altLang="en-US" dirty="0"/>
              <a:t>する。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F1EAD-F95D-2433-A3F7-462B1DF8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7ED37E-5172-2D40-6BBB-19139156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6B9020B-20C2-6095-E22C-85711FF7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018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F04D5D-135B-FC6E-AD47-3421E90A6ABC}"/>
              </a:ext>
            </a:extLst>
          </p:cNvPr>
          <p:cNvSpPr txBox="1"/>
          <p:nvPr/>
        </p:nvSpPr>
        <p:spPr>
          <a:xfrm>
            <a:off x="265471" y="3624848"/>
            <a:ext cx="118803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vmtkcenterlines -ifile ‪C:/.../inputfilename.stl -seedselector openprofiles -ofile C:/…/centerlines.vtp</a:t>
            </a:r>
            <a:endParaRPr lang="ja-JP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322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D6909-1741-C5D5-518C-0A8984C8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pic>
        <p:nvPicPr>
          <p:cNvPr id="7" name="コンテンツ プレースホルダー 6" descr="鳥, ノートパソコン, コンピュータ, 水鳥 が含まれている画像&#10;&#10;自動的に生成された説明">
            <a:extLst>
              <a:ext uri="{FF2B5EF4-FFF2-40B4-BE49-F238E27FC236}">
                <a16:creationId xmlns:a16="http://schemas.microsoft.com/office/drawing/2014/main" id="{38D7A2B9-6427-B08F-3FAB-20AA9D7C3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1" y="1095375"/>
            <a:ext cx="7934039" cy="508158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74AC6-B435-ED52-89D9-833CF4B2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633F5F-56F5-2698-4473-70DD2D15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E03A0A-93CC-8560-13A9-C6B6218E6CA7}"/>
              </a:ext>
            </a:extLst>
          </p:cNvPr>
          <p:cNvSpPr txBox="1"/>
          <p:nvPr/>
        </p:nvSpPr>
        <p:spPr>
          <a:xfrm>
            <a:off x="8233865" y="1806179"/>
            <a:ext cx="39581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この画面が表示されるので、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Q</a:t>
            </a:r>
            <a:r>
              <a:rPr lang="ja-JP" altLang="en-US" dirty="0"/>
              <a:t>」を入力して次へ。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Please input list of inlet profile ids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ja-JP" altLang="en-US" dirty="0"/>
              <a:t>と指示が出る。ここでは流入面は</a:t>
            </a:r>
            <a:endParaRPr kumimoji="1" lang="en-US" altLang="ja-JP" dirty="0"/>
          </a:p>
          <a:p>
            <a:r>
              <a:rPr kumimoji="1" lang="en-US" altLang="ja-JP" dirty="0"/>
              <a:t>0</a:t>
            </a:r>
            <a:r>
              <a:rPr kumimoji="1" lang="ja-JP" altLang="en-US" dirty="0"/>
              <a:t>のみなので、「</a:t>
            </a:r>
            <a:r>
              <a:rPr kumimoji="1" lang="en-US" altLang="ja-JP" dirty="0"/>
              <a:t>0</a:t>
            </a:r>
            <a:r>
              <a:rPr kumimoji="1" lang="ja-JP" altLang="en-US" dirty="0"/>
              <a:t>」→「</a:t>
            </a:r>
            <a:r>
              <a:rPr kumimoji="1" lang="en-US" altLang="ja-JP" dirty="0"/>
              <a:t>Enter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please input list of outlet profile ids</a:t>
            </a:r>
          </a:p>
          <a:p>
            <a:r>
              <a:rPr lang="en-US" altLang="ja-JP" dirty="0"/>
              <a:t>(leave empty for all available profiles)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と指示が出る。残りの</a:t>
            </a:r>
            <a:r>
              <a:rPr lang="en-US" altLang="ja-JP" dirty="0"/>
              <a:t>1</a:t>
            </a:r>
            <a:r>
              <a:rPr lang="ja-JP" altLang="en-US" dirty="0"/>
              <a:t>が流出面なので</a:t>
            </a:r>
            <a:endParaRPr lang="en-US" altLang="ja-JP" dirty="0"/>
          </a:p>
          <a:p>
            <a:r>
              <a:rPr lang="ja-JP" altLang="en-US" dirty="0"/>
              <a:t>何も入力せず「</a:t>
            </a:r>
            <a:r>
              <a:rPr lang="en-US" altLang="ja-JP" dirty="0"/>
              <a:t>Enter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computing centerlines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と表示される。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149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256CC-B8C9-7D2E-EE6B-6CC28084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307C6FD6-FAE5-B546-DC2E-61ECEA47F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0" y="869281"/>
            <a:ext cx="9081720" cy="83679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530F3-A7B1-89D8-86EC-767CFF4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F4C36F-52CB-8E63-A4C8-3C85CDCA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286BAD-7CBD-FEFD-9C9B-1FF82A7A4EF8}"/>
              </a:ext>
            </a:extLst>
          </p:cNvPr>
          <p:cNvSpPr txBox="1"/>
          <p:nvPr/>
        </p:nvSpPr>
        <p:spPr>
          <a:xfrm>
            <a:off x="184200" y="1825512"/>
            <a:ext cx="1036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このような警告文が出て、ビューワ画面が落ちてしまう。</a:t>
            </a:r>
            <a:endParaRPr kumimoji="1" lang="en-US" altLang="ja-JP" sz="2400" dirty="0"/>
          </a:p>
          <a:p>
            <a:r>
              <a:rPr kumimoji="1" lang="ja-JP" altLang="en-US" sz="2400" dirty="0"/>
              <a:t>が、計算は正常に終了しているようで、中心線の</a:t>
            </a:r>
            <a:r>
              <a:rPr kumimoji="1" lang="en-US" altLang="ja-JP" sz="2400" dirty="0"/>
              <a:t>vtp</a:t>
            </a:r>
            <a:r>
              <a:rPr kumimoji="1" lang="ja-JP" altLang="en-US" sz="2400" dirty="0"/>
              <a:t>ファイルが出力されている。</a:t>
            </a: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6208EA6-3FC6-6280-1EC1-F9E618C94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6" y="2555762"/>
            <a:ext cx="4348471" cy="403198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9B8261-EE47-35ED-7640-28383DE1683F}"/>
              </a:ext>
            </a:extLst>
          </p:cNvPr>
          <p:cNvSpPr txBox="1"/>
          <p:nvPr/>
        </p:nvSpPr>
        <p:spPr>
          <a:xfrm>
            <a:off x="4670323" y="3970659"/>
            <a:ext cx="6406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Paraview 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vtp</a:t>
            </a:r>
            <a:r>
              <a:rPr kumimoji="1" lang="ja-JP" altLang="en-US" sz="2400" dirty="0"/>
              <a:t>ファイルを開くとこのようになる。</a:t>
            </a:r>
            <a:endParaRPr kumimoji="1" lang="en-US" altLang="ja-JP" sz="2400" dirty="0"/>
          </a:p>
          <a:p>
            <a:r>
              <a:rPr lang="ja-JP" altLang="en-US" sz="2400" dirty="0"/>
              <a:t>表示形式を「</a:t>
            </a:r>
            <a:r>
              <a:rPr lang="en-US" altLang="ja-JP" sz="2400" dirty="0"/>
              <a:t>Points</a:t>
            </a:r>
            <a:r>
              <a:rPr lang="ja-JP" altLang="en-US" sz="2400" dirty="0"/>
              <a:t>」にして、</a:t>
            </a:r>
            <a:r>
              <a:rPr lang="en-US" altLang="ja-JP" sz="2400" dirty="0"/>
              <a:t>Coloring</a:t>
            </a:r>
            <a:r>
              <a:rPr lang="ja-JP" altLang="en-US" sz="2400" dirty="0"/>
              <a:t>を</a:t>
            </a:r>
            <a:r>
              <a:rPr lang="en-US" altLang="ja-JP" sz="2400" dirty="0"/>
              <a:t>Solid Color</a:t>
            </a:r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Edit </a:t>
            </a:r>
            <a:r>
              <a:rPr lang="ja-JP" altLang="en-US" sz="2400" dirty="0"/>
              <a:t>から適当な色に変更する。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072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99DC6-FDC7-C0E1-3398-AB4E9160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中心線の抽出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B117C-AF6E-C2D1-C5C4-19E43671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" y="800408"/>
            <a:ext cx="11418455" cy="5081588"/>
          </a:xfrm>
        </p:spPr>
        <p:txBody>
          <a:bodyPr/>
          <a:lstStyle/>
          <a:p>
            <a:r>
              <a:rPr kumimoji="1" lang="en-US" altLang="ja-JP" dirty="0"/>
              <a:t>Resampling </a:t>
            </a:r>
            <a:r>
              <a:rPr kumimoji="1" lang="ja-JP" altLang="en-US" dirty="0"/>
              <a:t>オプションを使うと、出力する中心線の点群を等間隔にすることができる。</a:t>
            </a:r>
            <a:r>
              <a:rPr kumimoji="1" lang="en-US" altLang="ja-JP" dirty="0"/>
              <a:t>0</a:t>
            </a:r>
            <a:r>
              <a:rPr kumimoji="1" lang="ja-JP" altLang="en-US" dirty="0"/>
              <a:t>か</a:t>
            </a:r>
            <a:r>
              <a:rPr kumimoji="1" lang="en-US" altLang="ja-JP" dirty="0"/>
              <a:t>1</a:t>
            </a:r>
            <a:r>
              <a:rPr kumimoji="1" lang="ja-JP" altLang="en-US" dirty="0"/>
              <a:t>しか選択できず、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で点間隔が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になる。点の数を減らしたいときに使える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明示的に点の総数を指定したり、点間隔を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以外にする機能は、</a:t>
            </a:r>
            <a:r>
              <a:rPr kumimoji="1" lang="en-US" altLang="ja-JP" dirty="0"/>
              <a:t>vmtk</a:t>
            </a:r>
            <a:r>
              <a:rPr kumimoji="1" lang="ja-JP" altLang="en-US" dirty="0"/>
              <a:t>オプションにはなさそう</a:t>
            </a:r>
            <a:r>
              <a:rPr kumimoji="1" lang="en-US" altLang="ja-JP" dirty="0"/>
              <a:t>…?)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09545-4E43-CC36-9F31-FED4998A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4F96-B62B-4A85-A7EC-36A668371E9C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0F5B17-8EE9-9426-C76A-F25AB1B5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2508-409F-4243-A9F3-8AEF67430AE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080881-9D8C-FBC1-58D4-425835FE5360}"/>
              </a:ext>
            </a:extLst>
          </p:cNvPr>
          <p:cNvSpPr txBox="1"/>
          <p:nvPr/>
        </p:nvSpPr>
        <p:spPr>
          <a:xfrm>
            <a:off x="157317" y="2353243"/>
            <a:ext cx="11988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vmtkcenterlines -ifile ‪C:/.../inputfilename.stl -seedselector openprofiles -resampling 1 -ofile C:/…/centerlines.vtp</a:t>
            </a:r>
            <a:endParaRPr lang="ja-JP" altLang="en-US" sz="1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C8930308-77FE-CE26-DD75-58E03EEB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9" y="2661020"/>
            <a:ext cx="4493747" cy="40808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DB2D85-500F-C665-978B-60B8556B4482}"/>
              </a:ext>
            </a:extLst>
          </p:cNvPr>
          <p:cNvSpPr txBox="1"/>
          <p:nvPr/>
        </p:nvSpPr>
        <p:spPr>
          <a:xfrm>
            <a:off x="4708128" y="3970659"/>
            <a:ext cx="7133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この大腿動脈の長さは</a:t>
            </a:r>
            <a:r>
              <a:rPr lang="en-US" altLang="ja-JP" sz="2400" dirty="0"/>
              <a:t>200(</a:t>
            </a:r>
            <a:r>
              <a:rPr lang="ja-JP" altLang="en-US" sz="2400" dirty="0"/>
              <a:t>単位は</a:t>
            </a:r>
            <a:r>
              <a:rPr lang="en-US" altLang="ja-JP" sz="2400" dirty="0"/>
              <a:t>mm)</a:t>
            </a:r>
            <a:r>
              <a:rPr lang="ja-JP" altLang="en-US" sz="2400" dirty="0"/>
              <a:t>程度なので、</a:t>
            </a:r>
            <a:endParaRPr lang="en-US" altLang="ja-JP" sz="2400" dirty="0"/>
          </a:p>
          <a:p>
            <a:r>
              <a:rPr lang="ja-JP" altLang="en-US" sz="2400" dirty="0"/>
              <a:t>間隔</a:t>
            </a:r>
            <a:r>
              <a:rPr lang="en-US" altLang="ja-JP" sz="2400" dirty="0"/>
              <a:t>1</a:t>
            </a:r>
            <a:r>
              <a:rPr lang="ja-JP" altLang="en-US" sz="2400" dirty="0"/>
              <a:t>の点群なので、大体</a:t>
            </a:r>
            <a:r>
              <a:rPr lang="en-US" altLang="ja-JP" sz="2400" dirty="0"/>
              <a:t>200</a:t>
            </a:r>
            <a:r>
              <a:rPr lang="ja-JP" altLang="en-US" sz="2400" dirty="0"/>
              <a:t>点くらいになった。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115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589</Words>
  <Application>Microsoft Office PowerPoint</Application>
  <PresentationFormat>ワイド画面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Consolas</vt:lpstr>
      <vt:lpstr>Office テーマ</vt:lpstr>
      <vt:lpstr>中心線の抽出</vt:lpstr>
      <vt:lpstr>中心線の抽出</vt:lpstr>
      <vt:lpstr>中心線の抽出</vt:lpstr>
      <vt:lpstr>中心線の抽出</vt:lpstr>
      <vt:lpstr>中心線の抽出</vt:lpstr>
      <vt:lpstr>中心線の抽出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耕太郎 尾上</dc:creator>
  <cp:lastModifiedBy>耕太郎 尾上</cp:lastModifiedBy>
  <cp:revision>5</cp:revision>
  <dcterms:created xsi:type="dcterms:W3CDTF">2024-12-08T08:08:47Z</dcterms:created>
  <dcterms:modified xsi:type="dcterms:W3CDTF">2024-12-08T08:58:02Z</dcterms:modified>
</cp:coreProperties>
</file>