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9D5BB-6306-2FC0-89A9-691AFFC4F4E7}" v="455" dt="2021-11-14T00:46:41.157"/>
    <p1510:client id="{6E3ACFAC-B07E-48B9-A555-AD22E4E99D7E}" v="234" dt="2021-11-14T00:02:2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53C5E-1733-4C35-BA97-CBF1FA5DBF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27C36C-3FB2-405E-A53D-1ACF8F2D5D2F}">
      <dgm:prSet/>
      <dgm:spPr/>
      <dgm:t>
        <a:bodyPr/>
        <a:lstStyle/>
        <a:p>
          <a:r>
            <a:rPr lang="en-US"/>
            <a:t>Komponen yang digunakan dalam HTML</a:t>
          </a:r>
        </a:p>
      </dgm:t>
    </dgm:pt>
    <dgm:pt modelId="{A270A29F-41B8-468C-AD14-60FF7E9A7A99}" type="parTrans" cxnId="{AD777A9D-FD65-4616-B88E-66EE35107331}">
      <dgm:prSet/>
      <dgm:spPr/>
      <dgm:t>
        <a:bodyPr/>
        <a:lstStyle/>
        <a:p>
          <a:endParaRPr lang="en-US"/>
        </a:p>
      </dgm:t>
    </dgm:pt>
    <dgm:pt modelId="{F21E9AD7-9FC0-4BFA-90B4-993E8F87D5B0}" type="sibTrans" cxnId="{AD777A9D-FD65-4616-B88E-66EE35107331}">
      <dgm:prSet/>
      <dgm:spPr/>
      <dgm:t>
        <a:bodyPr/>
        <a:lstStyle/>
        <a:p>
          <a:endParaRPr lang="en-US"/>
        </a:p>
      </dgm:t>
    </dgm:pt>
    <dgm:pt modelId="{70778033-1B17-4BA5-9192-6A5148781784}">
      <dgm:prSet/>
      <dgm:spPr/>
      <dgm:t>
        <a:bodyPr/>
        <a:lstStyle/>
        <a:p>
          <a:r>
            <a:rPr lang="en-US"/>
            <a:t>div, h1, h2, p, a, button, ol, li, ul, form, label, input</a:t>
          </a:r>
        </a:p>
      </dgm:t>
    </dgm:pt>
    <dgm:pt modelId="{E5B661BE-50C2-43BE-B127-5AB95DB2B01B}" type="parTrans" cxnId="{7C405CEF-DD87-458A-A559-C5A62377D99A}">
      <dgm:prSet/>
      <dgm:spPr/>
      <dgm:t>
        <a:bodyPr/>
        <a:lstStyle/>
        <a:p>
          <a:endParaRPr lang="en-US"/>
        </a:p>
      </dgm:t>
    </dgm:pt>
    <dgm:pt modelId="{0DABF080-4F53-4CDB-843B-C7A889CCFFBA}" type="sibTrans" cxnId="{7C405CEF-DD87-458A-A559-C5A62377D99A}">
      <dgm:prSet/>
      <dgm:spPr/>
      <dgm:t>
        <a:bodyPr/>
        <a:lstStyle/>
        <a:p>
          <a:endParaRPr lang="en-US"/>
        </a:p>
      </dgm:t>
    </dgm:pt>
    <dgm:pt modelId="{26695A4F-1063-4A86-BE91-605C3CCF5B68}">
      <dgm:prSet/>
      <dgm:spPr/>
      <dgm:t>
        <a:bodyPr/>
        <a:lstStyle/>
        <a:p>
          <a:r>
            <a:rPr lang="en-US"/>
            <a:t>Komponen yang digunakan dalam CSS</a:t>
          </a:r>
        </a:p>
      </dgm:t>
    </dgm:pt>
    <dgm:pt modelId="{D9FBE568-81B7-471C-A881-8D23810CA37D}" type="parTrans" cxnId="{1702146B-946D-4C60-87A7-08F1B8015106}">
      <dgm:prSet/>
      <dgm:spPr/>
      <dgm:t>
        <a:bodyPr/>
        <a:lstStyle/>
        <a:p>
          <a:endParaRPr lang="en-US"/>
        </a:p>
      </dgm:t>
    </dgm:pt>
    <dgm:pt modelId="{9E4974DB-A701-4880-A039-828D136D59B5}" type="sibTrans" cxnId="{1702146B-946D-4C60-87A7-08F1B8015106}">
      <dgm:prSet/>
      <dgm:spPr/>
      <dgm:t>
        <a:bodyPr/>
        <a:lstStyle/>
        <a:p>
          <a:endParaRPr lang="en-US"/>
        </a:p>
      </dgm:t>
    </dgm:pt>
    <dgm:pt modelId="{5966413E-9070-4E3F-BF9A-FF56CF268472}">
      <dgm:prSet/>
      <dgm:spPr/>
      <dgm:t>
        <a:bodyPr/>
        <a:lstStyle/>
        <a:p>
          <a:r>
            <a:rPr lang="en-US"/>
            <a:t>Margin, padding, font-family, line-heigt, font-size, text-align, display, position, top, left, rigt, background-color, color, justify-content, align-items,  text-decoration, heigt, background-image, background-size,  box-sizing,  border, box-shadow, background-repeat, background-position,  font-weight, flex-wrap,  width,  border-radius, </a:t>
          </a:r>
        </a:p>
      </dgm:t>
    </dgm:pt>
    <dgm:pt modelId="{8067F81B-09CA-4549-9712-D8CAFDAA023A}" type="parTrans" cxnId="{C91C81EE-8408-4582-9756-D36981F4B609}">
      <dgm:prSet/>
      <dgm:spPr/>
      <dgm:t>
        <a:bodyPr/>
        <a:lstStyle/>
        <a:p>
          <a:endParaRPr lang="en-US"/>
        </a:p>
      </dgm:t>
    </dgm:pt>
    <dgm:pt modelId="{A54023FB-C64E-4EFA-8291-BE9528437988}" type="sibTrans" cxnId="{C91C81EE-8408-4582-9756-D36981F4B609}">
      <dgm:prSet/>
      <dgm:spPr/>
      <dgm:t>
        <a:bodyPr/>
        <a:lstStyle/>
        <a:p>
          <a:endParaRPr lang="en-US"/>
        </a:p>
      </dgm:t>
    </dgm:pt>
    <dgm:pt modelId="{750DED32-2836-471F-8701-428ED0D6F7A2}" type="pres">
      <dgm:prSet presAssocID="{2DE53C5E-1733-4C35-BA97-CBF1FA5DBF9E}" presName="vert0" presStyleCnt="0">
        <dgm:presLayoutVars>
          <dgm:dir/>
          <dgm:animOne val="branch"/>
          <dgm:animLvl val="lvl"/>
        </dgm:presLayoutVars>
      </dgm:prSet>
      <dgm:spPr/>
    </dgm:pt>
    <dgm:pt modelId="{869565E4-C1E0-4DED-A4A9-2FCE81DB6CD0}" type="pres">
      <dgm:prSet presAssocID="{7127C36C-3FB2-405E-A53D-1ACF8F2D5D2F}" presName="thickLine" presStyleLbl="alignNode1" presStyleIdx="0" presStyleCnt="4"/>
      <dgm:spPr/>
    </dgm:pt>
    <dgm:pt modelId="{D69E729A-B80E-4E9A-A025-44BFCB081D01}" type="pres">
      <dgm:prSet presAssocID="{7127C36C-3FB2-405E-A53D-1ACF8F2D5D2F}" presName="horz1" presStyleCnt="0"/>
      <dgm:spPr/>
    </dgm:pt>
    <dgm:pt modelId="{27C25F50-0C1A-43D3-8EB3-6532069729A6}" type="pres">
      <dgm:prSet presAssocID="{7127C36C-3FB2-405E-A53D-1ACF8F2D5D2F}" presName="tx1" presStyleLbl="revTx" presStyleIdx="0" presStyleCnt="4"/>
      <dgm:spPr/>
    </dgm:pt>
    <dgm:pt modelId="{F3DDC9D4-8730-432D-9723-C895406D9AAF}" type="pres">
      <dgm:prSet presAssocID="{7127C36C-3FB2-405E-A53D-1ACF8F2D5D2F}" presName="vert1" presStyleCnt="0"/>
      <dgm:spPr/>
    </dgm:pt>
    <dgm:pt modelId="{A110FA9C-4799-4B4D-8FD1-2AF6FEA0196C}" type="pres">
      <dgm:prSet presAssocID="{70778033-1B17-4BA5-9192-6A5148781784}" presName="thickLine" presStyleLbl="alignNode1" presStyleIdx="1" presStyleCnt="4"/>
      <dgm:spPr/>
    </dgm:pt>
    <dgm:pt modelId="{AC8CE711-A852-4BC4-A1CA-B320F46C252C}" type="pres">
      <dgm:prSet presAssocID="{70778033-1B17-4BA5-9192-6A5148781784}" presName="horz1" presStyleCnt="0"/>
      <dgm:spPr/>
    </dgm:pt>
    <dgm:pt modelId="{524BC64A-2515-4B28-B53B-C98171FD3C5C}" type="pres">
      <dgm:prSet presAssocID="{70778033-1B17-4BA5-9192-6A5148781784}" presName="tx1" presStyleLbl="revTx" presStyleIdx="1" presStyleCnt="4"/>
      <dgm:spPr/>
    </dgm:pt>
    <dgm:pt modelId="{AC4B7B6D-9131-4F9B-8FF9-185D610F33AD}" type="pres">
      <dgm:prSet presAssocID="{70778033-1B17-4BA5-9192-6A5148781784}" presName="vert1" presStyleCnt="0"/>
      <dgm:spPr/>
    </dgm:pt>
    <dgm:pt modelId="{7AF0D3B0-F1E7-441C-A167-80EF32B06BBC}" type="pres">
      <dgm:prSet presAssocID="{26695A4F-1063-4A86-BE91-605C3CCF5B68}" presName="thickLine" presStyleLbl="alignNode1" presStyleIdx="2" presStyleCnt="4"/>
      <dgm:spPr/>
    </dgm:pt>
    <dgm:pt modelId="{2BA929C7-96DF-4C43-961C-6B712761250D}" type="pres">
      <dgm:prSet presAssocID="{26695A4F-1063-4A86-BE91-605C3CCF5B68}" presName="horz1" presStyleCnt="0"/>
      <dgm:spPr/>
    </dgm:pt>
    <dgm:pt modelId="{F1D3CE02-04B8-445D-AB8A-AE4177DEBB76}" type="pres">
      <dgm:prSet presAssocID="{26695A4F-1063-4A86-BE91-605C3CCF5B68}" presName="tx1" presStyleLbl="revTx" presStyleIdx="2" presStyleCnt="4"/>
      <dgm:spPr/>
    </dgm:pt>
    <dgm:pt modelId="{79A0BCCE-1CD5-4BD9-AA8E-D5E3702D7FD3}" type="pres">
      <dgm:prSet presAssocID="{26695A4F-1063-4A86-BE91-605C3CCF5B68}" presName="vert1" presStyleCnt="0"/>
      <dgm:spPr/>
    </dgm:pt>
    <dgm:pt modelId="{E1BC1847-0E08-4193-BCCA-F0A13188114A}" type="pres">
      <dgm:prSet presAssocID="{5966413E-9070-4E3F-BF9A-FF56CF268472}" presName="thickLine" presStyleLbl="alignNode1" presStyleIdx="3" presStyleCnt="4"/>
      <dgm:spPr/>
    </dgm:pt>
    <dgm:pt modelId="{3019B693-F9D4-4B65-8877-79741C367508}" type="pres">
      <dgm:prSet presAssocID="{5966413E-9070-4E3F-BF9A-FF56CF268472}" presName="horz1" presStyleCnt="0"/>
      <dgm:spPr/>
    </dgm:pt>
    <dgm:pt modelId="{63241F86-A046-4B5D-AE2D-44ABA8CC64ED}" type="pres">
      <dgm:prSet presAssocID="{5966413E-9070-4E3F-BF9A-FF56CF268472}" presName="tx1" presStyleLbl="revTx" presStyleIdx="3" presStyleCnt="4"/>
      <dgm:spPr/>
    </dgm:pt>
    <dgm:pt modelId="{C34C38FB-0581-44AB-8796-00063F040EB6}" type="pres">
      <dgm:prSet presAssocID="{5966413E-9070-4E3F-BF9A-FF56CF268472}" presName="vert1" presStyleCnt="0"/>
      <dgm:spPr/>
    </dgm:pt>
  </dgm:ptLst>
  <dgm:cxnLst>
    <dgm:cxn modelId="{81AB5B0D-BF09-4AB8-BF46-1D311B99F462}" type="presOf" srcId="{70778033-1B17-4BA5-9192-6A5148781784}" destId="{524BC64A-2515-4B28-B53B-C98171FD3C5C}" srcOrd="0" destOrd="0" presId="urn:microsoft.com/office/officeart/2008/layout/LinedList"/>
    <dgm:cxn modelId="{B6354F33-AC96-4422-94EC-231FF0082674}" type="presOf" srcId="{26695A4F-1063-4A86-BE91-605C3CCF5B68}" destId="{F1D3CE02-04B8-445D-AB8A-AE4177DEBB76}" srcOrd="0" destOrd="0" presId="urn:microsoft.com/office/officeart/2008/layout/LinedList"/>
    <dgm:cxn modelId="{1702146B-946D-4C60-87A7-08F1B8015106}" srcId="{2DE53C5E-1733-4C35-BA97-CBF1FA5DBF9E}" destId="{26695A4F-1063-4A86-BE91-605C3CCF5B68}" srcOrd="2" destOrd="0" parTransId="{D9FBE568-81B7-471C-A881-8D23810CA37D}" sibTransId="{9E4974DB-A701-4880-A039-828D136D59B5}"/>
    <dgm:cxn modelId="{59615477-5A0A-47E5-B8AB-FCB1A744E57D}" type="presOf" srcId="{7127C36C-3FB2-405E-A53D-1ACF8F2D5D2F}" destId="{27C25F50-0C1A-43D3-8EB3-6532069729A6}" srcOrd="0" destOrd="0" presId="urn:microsoft.com/office/officeart/2008/layout/LinedList"/>
    <dgm:cxn modelId="{AD777A9D-FD65-4616-B88E-66EE35107331}" srcId="{2DE53C5E-1733-4C35-BA97-CBF1FA5DBF9E}" destId="{7127C36C-3FB2-405E-A53D-1ACF8F2D5D2F}" srcOrd="0" destOrd="0" parTransId="{A270A29F-41B8-468C-AD14-60FF7E9A7A99}" sibTransId="{F21E9AD7-9FC0-4BFA-90B4-993E8F87D5B0}"/>
    <dgm:cxn modelId="{9F1BB6CF-C510-499C-905B-2729F2372C3A}" type="presOf" srcId="{2DE53C5E-1733-4C35-BA97-CBF1FA5DBF9E}" destId="{750DED32-2836-471F-8701-428ED0D6F7A2}" srcOrd="0" destOrd="0" presId="urn:microsoft.com/office/officeart/2008/layout/LinedList"/>
    <dgm:cxn modelId="{0AF0E3E6-26C8-413E-9526-49DDC5AABD62}" type="presOf" srcId="{5966413E-9070-4E3F-BF9A-FF56CF268472}" destId="{63241F86-A046-4B5D-AE2D-44ABA8CC64ED}" srcOrd="0" destOrd="0" presId="urn:microsoft.com/office/officeart/2008/layout/LinedList"/>
    <dgm:cxn modelId="{C91C81EE-8408-4582-9756-D36981F4B609}" srcId="{2DE53C5E-1733-4C35-BA97-CBF1FA5DBF9E}" destId="{5966413E-9070-4E3F-BF9A-FF56CF268472}" srcOrd="3" destOrd="0" parTransId="{8067F81B-09CA-4549-9712-D8CAFDAA023A}" sibTransId="{A54023FB-C64E-4EFA-8291-BE9528437988}"/>
    <dgm:cxn modelId="{7C405CEF-DD87-458A-A559-C5A62377D99A}" srcId="{2DE53C5E-1733-4C35-BA97-CBF1FA5DBF9E}" destId="{70778033-1B17-4BA5-9192-6A5148781784}" srcOrd="1" destOrd="0" parTransId="{E5B661BE-50C2-43BE-B127-5AB95DB2B01B}" sibTransId="{0DABF080-4F53-4CDB-843B-C7A889CCFFBA}"/>
    <dgm:cxn modelId="{8B151337-3C88-4E79-9EB2-3F14281BA027}" type="presParOf" srcId="{750DED32-2836-471F-8701-428ED0D6F7A2}" destId="{869565E4-C1E0-4DED-A4A9-2FCE81DB6CD0}" srcOrd="0" destOrd="0" presId="urn:microsoft.com/office/officeart/2008/layout/LinedList"/>
    <dgm:cxn modelId="{D955A369-0BCA-48FD-8591-8A20A3FE0292}" type="presParOf" srcId="{750DED32-2836-471F-8701-428ED0D6F7A2}" destId="{D69E729A-B80E-4E9A-A025-44BFCB081D01}" srcOrd="1" destOrd="0" presId="urn:microsoft.com/office/officeart/2008/layout/LinedList"/>
    <dgm:cxn modelId="{AD28D0C2-4408-455A-8EE6-D3118F440F9F}" type="presParOf" srcId="{D69E729A-B80E-4E9A-A025-44BFCB081D01}" destId="{27C25F50-0C1A-43D3-8EB3-6532069729A6}" srcOrd="0" destOrd="0" presId="urn:microsoft.com/office/officeart/2008/layout/LinedList"/>
    <dgm:cxn modelId="{768F1D4A-B27C-4457-AA2E-91F9C938700A}" type="presParOf" srcId="{D69E729A-B80E-4E9A-A025-44BFCB081D01}" destId="{F3DDC9D4-8730-432D-9723-C895406D9AAF}" srcOrd="1" destOrd="0" presId="urn:microsoft.com/office/officeart/2008/layout/LinedList"/>
    <dgm:cxn modelId="{4929A1A6-B9D8-43E1-9C3B-CBC5EE1168B1}" type="presParOf" srcId="{750DED32-2836-471F-8701-428ED0D6F7A2}" destId="{A110FA9C-4799-4B4D-8FD1-2AF6FEA0196C}" srcOrd="2" destOrd="0" presId="urn:microsoft.com/office/officeart/2008/layout/LinedList"/>
    <dgm:cxn modelId="{F9CF6BC5-3715-408C-9B4D-F4E16714F9FF}" type="presParOf" srcId="{750DED32-2836-471F-8701-428ED0D6F7A2}" destId="{AC8CE711-A852-4BC4-A1CA-B320F46C252C}" srcOrd="3" destOrd="0" presId="urn:microsoft.com/office/officeart/2008/layout/LinedList"/>
    <dgm:cxn modelId="{DE616F2C-FA3E-409B-8A0B-5334019946D3}" type="presParOf" srcId="{AC8CE711-A852-4BC4-A1CA-B320F46C252C}" destId="{524BC64A-2515-4B28-B53B-C98171FD3C5C}" srcOrd="0" destOrd="0" presId="urn:microsoft.com/office/officeart/2008/layout/LinedList"/>
    <dgm:cxn modelId="{093FAD53-A1C9-4DE7-B77C-9255DC449694}" type="presParOf" srcId="{AC8CE711-A852-4BC4-A1CA-B320F46C252C}" destId="{AC4B7B6D-9131-4F9B-8FF9-185D610F33AD}" srcOrd="1" destOrd="0" presId="urn:microsoft.com/office/officeart/2008/layout/LinedList"/>
    <dgm:cxn modelId="{82771ADB-197C-4064-B059-D4C62C03EAF4}" type="presParOf" srcId="{750DED32-2836-471F-8701-428ED0D6F7A2}" destId="{7AF0D3B0-F1E7-441C-A167-80EF32B06BBC}" srcOrd="4" destOrd="0" presId="urn:microsoft.com/office/officeart/2008/layout/LinedList"/>
    <dgm:cxn modelId="{46DF7329-A47C-4266-8054-1941621B860C}" type="presParOf" srcId="{750DED32-2836-471F-8701-428ED0D6F7A2}" destId="{2BA929C7-96DF-4C43-961C-6B712761250D}" srcOrd="5" destOrd="0" presId="urn:microsoft.com/office/officeart/2008/layout/LinedList"/>
    <dgm:cxn modelId="{2A570051-A792-436B-B04A-528674742B68}" type="presParOf" srcId="{2BA929C7-96DF-4C43-961C-6B712761250D}" destId="{F1D3CE02-04B8-445D-AB8A-AE4177DEBB76}" srcOrd="0" destOrd="0" presId="urn:microsoft.com/office/officeart/2008/layout/LinedList"/>
    <dgm:cxn modelId="{AD2ACB83-0FFD-491B-A76E-B93514F00622}" type="presParOf" srcId="{2BA929C7-96DF-4C43-961C-6B712761250D}" destId="{79A0BCCE-1CD5-4BD9-AA8E-D5E3702D7FD3}" srcOrd="1" destOrd="0" presId="urn:microsoft.com/office/officeart/2008/layout/LinedList"/>
    <dgm:cxn modelId="{877ADDA6-CD52-4231-B38E-13A8DB65CB92}" type="presParOf" srcId="{750DED32-2836-471F-8701-428ED0D6F7A2}" destId="{E1BC1847-0E08-4193-BCCA-F0A13188114A}" srcOrd="6" destOrd="0" presId="urn:microsoft.com/office/officeart/2008/layout/LinedList"/>
    <dgm:cxn modelId="{E40D4EF5-18DC-4058-A8C0-577550097B95}" type="presParOf" srcId="{750DED32-2836-471F-8701-428ED0D6F7A2}" destId="{3019B693-F9D4-4B65-8877-79741C367508}" srcOrd="7" destOrd="0" presId="urn:microsoft.com/office/officeart/2008/layout/LinedList"/>
    <dgm:cxn modelId="{33B9B7A4-98B4-42AE-8CB7-27AC447839A2}" type="presParOf" srcId="{3019B693-F9D4-4B65-8877-79741C367508}" destId="{63241F86-A046-4B5D-AE2D-44ABA8CC64ED}" srcOrd="0" destOrd="0" presId="urn:microsoft.com/office/officeart/2008/layout/LinedList"/>
    <dgm:cxn modelId="{FC9B59D8-122C-4E5C-80E8-2D9CFD6BFFA9}" type="presParOf" srcId="{3019B693-F9D4-4B65-8877-79741C367508}" destId="{C34C38FB-0581-44AB-8796-00063F040E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65E4-C1E0-4DED-A4A9-2FCE81DB6CD0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25F50-0C1A-43D3-8EB3-6532069729A6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Komponen yang digunakan dalam HTML</a:t>
          </a:r>
        </a:p>
      </dsp:txBody>
      <dsp:txXfrm>
        <a:off x="0" y="0"/>
        <a:ext cx="6373813" cy="1439862"/>
      </dsp:txXfrm>
    </dsp:sp>
    <dsp:sp modelId="{A110FA9C-4799-4B4D-8FD1-2AF6FEA0196C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-495377"/>
            <a:satOff val="-206"/>
            <a:lumOff val="2353"/>
            <a:alphaOff val="0"/>
          </a:schemeClr>
        </a:solidFill>
        <a:ln w="12700" cap="flat" cmpd="sng" algn="ctr">
          <a:solidFill>
            <a:schemeClr val="accent2">
              <a:hueOff val="-495377"/>
              <a:satOff val="-206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BC64A-2515-4B28-B53B-C98171FD3C5C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div, h1, h2, p, a, button, ol, li, ul, form, label, input</a:t>
          </a:r>
        </a:p>
      </dsp:txBody>
      <dsp:txXfrm>
        <a:off x="0" y="1439862"/>
        <a:ext cx="6373813" cy="1439862"/>
      </dsp:txXfrm>
    </dsp:sp>
    <dsp:sp modelId="{7AF0D3B0-F1E7-441C-A167-80EF32B06BBC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990754"/>
            <a:satOff val="-411"/>
            <a:lumOff val="4707"/>
            <a:alphaOff val="0"/>
          </a:schemeClr>
        </a:solidFill>
        <a:ln w="12700" cap="flat" cmpd="sng" algn="ctr">
          <a:solidFill>
            <a:schemeClr val="accent2">
              <a:hueOff val="-990754"/>
              <a:satOff val="-411"/>
              <a:lumOff val="4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CE02-04B8-445D-AB8A-AE4177DEBB76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Komponen yang digunakan dalam CSS</a:t>
          </a:r>
        </a:p>
      </dsp:txBody>
      <dsp:txXfrm>
        <a:off x="0" y="2879724"/>
        <a:ext cx="6373813" cy="1439862"/>
      </dsp:txXfrm>
    </dsp:sp>
    <dsp:sp modelId="{E1BC1847-0E08-4193-BCCA-F0A13188114A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-1486132"/>
            <a:satOff val="-617"/>
            <a:lumOff val="7060"/>
            <a:alphaOff val="0"/>
          </a:schemeClr>
        </a:solidFill>
        <a:ln w="12700" cap="flat" cmpd="sng" algn="ctr">
          <a:solidFill>
            <a:schemeClr val="accent2">
              <a:hueOff val="-1486132"/>
              <a:satOff val="-617"/>
              <a:lumOff val="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41F86-A046-4B5D-AE2D-44ABA8CC64ED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Margin, padding, font-family, line-heigt, font-size, text-align, display, position, top, left, rigt, background-color, color, justify-content, align-items,  text-decoration, heigt, background-image, background-size,  box-sizing,  border, box-shadow, background-repeat, background-position,  font-weight, flex-wrap,  width,  border-radius, </a:t>
          </a:r>
        </a:p>
      </dsp:txBody>
      <dsp:txXfrm>
        <a:off x="0" y="4319587"/>
        <a:ext cx="6373813" cy="14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7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9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9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Presentasi Teknologi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  <a:cs typeface="Calibri"/>
              </a:rPr>
              <a:t>Muhamad Zulfikar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ulatan yang terbentuk dari mesh dan simpul">
            <a:extLst>
              <a:ext uri="{FF2B5EF4-FFF2-40B4-BE49-F238E27FC236}">
                <a16:creationId xmlns:a16="http://schemas.microsoft.com/office/drawing/2014/main" id="{435ED0F1-85C0-4F33-942C-D948ABAF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1" r="4" b="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umpukan majalah di atas meja">
            <a:extLst>
              <a:ext uri="{FF2B5EF4-FFF2-40B4-BE49-F238E27FC236}">
                <a16:creationId xmlns:a16="http://schemas.microsoft.com/office/drawing/2014/main" id="{108F900D-3C3F-49AC-913A-E12E7369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3" r="-2" b="156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23476-0DF5-47D0-9870-B0449079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Deskripsi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E6D4-F1ED-4EE6-8EB4-48DA9DE6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Website yang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dibuat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adalah</a:t>
            </a:r>
            <a:r>
              <a:rPr lang="en-US" kern="1200" dirty="0">
                <a:latin typeface="+mn-lt"/>
                <a:ea typeface="+mn-ea"/>
                <a:cs typeface="+mn-cs"/>
              </a:rPr>
              <a:t> website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tentang</a:t>
            </a:r>
            <a:r>
              <a:rPr lang="en-US" kern="1200" dirty="0">
                <a:latin typeface="+mn-lt"/>
                <a:ea typeface="+mn-ea"/>
                <a:cs typeface="+mn-cs"/>
              </a:rPr>
              <a:t> 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pembelajaran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teknologi</a:t>
            </a:r>
            <a:r>
              <a:rPr lang="en-US" kern="1200" dirty="0">
                <a:latin typeface="+mn-lt"/>
                <a:ea typeface="+mn-ea"/>
                <a:cs typeface="+mn-cs"/>
              </a:rPr>
              <a:t> web,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 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9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4631-3D1A-4DF2-82D5-78B433CA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/>
              <a:t>User Interface Web</a:t>
            </a:r>
          </a:p>
        </p:txBody>
      </p:sp>
      <p:sp>
        <p:nvSpPr>
          <p:cNvPr id="24" name="Freeform: Shape 24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1F181D6-AAAF-4D23-BC96-FCBFA174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7" y="549276"/>
            <a:ext cx="4927600" cy="2771775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5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A75215-7CE9-4469-BDB1-ABF36E4A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6" y="3536950"/>
            <a:ext cx="4930421" cy="2773362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26" name="Group 26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19">
            <a:extLst>
              <a:ext uri="{FF2B5EF4-FFF2-40B4-BE49-F238E27FC236}">
                <a16:creationId xmlns:a16="http://schemas.microsoft.com/office/drawing/2014/main" id="{8EB4ECE4-BD7C-4F1B-BF2C-E8E025EC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886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5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5118C-0EE6-4DA6-938A-CAD3225F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User Interface Web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2A3DAD-0689-47E2-9586-AE367302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77" y="967948"/>
            <a:ext cx="3438979" cy="1934425"/>
          </a:xfrm>
          <a:custGeom>
            <a:avLst/>
            <a:gdLst/>
            <a:ahLst/>
            <a:cxnLst/>
            <a:rect l="l" t="t" r="r" b="b"/>
            <a:pathLst>
              <a:path w="3546928" h="2883450">
                <a:moveTo>
                  <a:pt x="0" y="0"/>
                </a:moveTo>
                <a:lnTo>
                  <a:pt x="3546928" y="0"/>
                </a:lnTo>
                <a:lnTo>
                  <a:pt x="354692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251F3D-B390-4DBC-A551-6CF7531C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56" y="967949"/>
            <a:ext cx="3438980" cy="1934426"/>
          </a:xfrm>
          <a:custGeom>
            <a:avLst/>
            <a:gdLst/>
            <a:ahLst/>
            <a:cxnLst/>
            <a:rect l="l" t="t" r="r" b="b"/>
            <a:pathLst>
              <a:path w="3546928" h="2883450">
                <a:moveTo>
                  <a:pt x="0" y="0"/>
                </a:moveTo>
                <a:lnTo>
                  <a:pt x="3546928" y="0"/>
                </a:lnTo>
                <a:lnTo>
                  <a:pt x="354692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5B58DF-1F2D-4CFC-ABE9-5443858BD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7277" y="3959349"/>
            <a:ext cx="3438979" cy="1934425"/>
          </a:xfrm>
          <a:custGeom>
            <a:avLst/>
            <a:gdLst/>
            <a:ahLst/>
            <a:cxnLst/>
            <a:rect l="l" t="t" r="r" b="b"/>
            <a:pathLst>
              <a:path w="3546928" h="2883450">
                <a:moveTo>
                  <a:pt x="0" y="0"/>
                </a:moveTo>
                <a:lnTo>
                  <a:pt x="3546928" y="0"/>
                </a:lnTo>
                <a:lnTo>
                  <a:pt x="354692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53E05E-80CF-44DB-A403-1210BE8F6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156" y="3959346"/>
            <a:ext cx="3438980" cy="1934426"/>
          </a:xfrm>
          <a:custGeom>
            <a:avLst/>
            <a:gdLst/>
            <a:ahLst/>
            <a:cxnLst/>
            <a:rect l="l" t="t" r="r" b="b"/>
            <a:pathLst>
              <a:path w="3546928" h="2883450">
                <a:moveTo>
                  <a:pt x="0" y="0"/>
                </a:moveTo>
                <a:lnTo>
                  <a:pt x="3546928" y="0"/>
                </a:lnTo>
                <a:lnTo>
                  <a:pt x="3546928" y="2883450"/>
                </a:lnTo>
                <a:lnTo>
                  <a:pt x="0" y="2883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43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93D7F-AB45-4F0D-9476-FA31223A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User Interface Web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43C020-CDEC-45CC-B74A-190725972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468388"/>
            <a:ext cx="6973888" cy="392281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84C83-9AF3-45BF-A895-B58DF786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Komponen yang digunakan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DC49D48-35BF-4AA0-B2C9-D258C466E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8917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5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83869-DFDB-4AED-B96A-713094A6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Terimakasih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2472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Presentasi Teknologi Web</vt:lpstr>
      <vt:lpstr>Deskripsi Web</vt:lpstr>
      <vt:lpstr>User Interface Web</vt:lpstr>
      <vt:lpstr>User Interface Web</vt:lpstr>
      <vt:lpstr>User Interface Web</vt:lpstr>
      <vt:lpstr>Komponen yang digunakan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2021-11-13T23:52:55Z</dcterms:created>
  <dcterms:modified xsi:type="dcterms:W3CDTF">2021-11-14T00:47:28Z</dcterms:modified>
</cp:coreProperties>
</file>