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F9A0D-6B03-40DC-AD36-5AEB3C7420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613823-5F26-45FA-9C33-444B7D935AD6}">
      <dgm:prSet/>
      <dgm:spPr/>
      <dgm:t>
        <a:bodyPr/>
        <a:lstStyle/>
        <a:p>
          <a:r>
            <a:rPr lang="fr-FR"/>
            <a:t>dans l'ensemble de la réalisation du projet j’ai rencontré certains difficultés:</a:t>
          </a:r>
          <a:endParaRPr lang="en-US"/>
        </a:p>
      </dgm:t>
    </dgm:pt>
    <dgm:pt modelId="{F9DF6B41-4250-4ECC-A0ED-BDAF39E251FD}" type="parTrans" cxnId="{EF47522D-A8D4-4683-9F0C-F6D90F68E3A9}">
      <dgm:prSet/>
      <dgm:spPr/>
      <dgm:t>
        <a:bodyPr/>
        <a:lstStyle/>
        <a:p>
          <a:endParaRPr lang="en-US"/>
        </a:p>
      </dgm:t>
    </dgm:pt>
    <dgm:pt modelId="{4FDC3989-883D-4F56-8ECF-9C049BF014C5}" type="sibTrans" cxnId="{EF47522D-A8D4-4683-9F0C-F6D90F68E3A9}">
      <dgm:prSet/>
      <dgm:spPr/>
      <dgm:t>
        <a:bodyPr/>
        <a:lstStyle/>
        <a:p>
          <a:endParaRPr lang="en-US"/>
        </a:p>
      </dgm:t>
    </dgm:pt>
    <dgm:pt modelId="{93E94467-BEDA-4B69-8FDB-0B7656823ACA}">
      <dgm:prSet/>
      <dgm:spPr/>
      <dgm:t>
        <a:bodyPr/>
        <a:lstStyle/>
        <a:p>
          <a:r>
            <a:rPr lang="fr-FR"/>
            <a:t>des problèmes  au niveau de codage. </a:t>
          </a:r>
          <a:endParaRPr lang="en-US"/>
        </a:p>
      </dgm:t>
    </dgm:pt>
    <dgm:pt modelId="{F66C8C22-B6F8-4303-8AA4-4AE5171CF2B8}" type="parTrans" cxnId="{9EE29F87-F82C-45B5-A034-7577C11FE4CA}">
      <dgm:prSet/>
      <dgm:spPr/>
      <dgm:t>
        <a:bodyPr/>
        <a:lstStyle/>
        <a:p>
          <a:endParaRPr lang="en-US"/>
        </a:p>
      </dgm:t>
    </dgm:pt>
    <dgm:pt modelId="{ECF80ED9-2B3D-426C-809C-3325C71040DC}" type="sibTrans" cxnId="{9EE29F87-F82C-45B5-A034-7577C11FE4CA}">
      <dgm:prSet/>
      <dgm:spPr/>
      <dgm:t>
        <a:bodyPr/>
        <a:lstStyle/>
        <a:p>
          <a:endParaRPr lang="en-US"/>
        </a:p>
      </dgm:t>
    </dgm:pt>
    <dgm:pt modelId="{FD8E5FD6-6678-42CF-989A-EC60FC2CA142}">
      <dgm:prSet/>
      <dgm:spPr/>
      <dgm:t>
        <a:bodyPr/>
        <a:lstStyle/>
        <a:p>
          <a:r>
            <a:rPr lang="fr-FR"/>
            <a:t>des problèmes pour faire fonctionner l’écran et l’alarme en même temps .</a:t>
          </a:r>
          <a:endParaRPr lang="en-US"/>
        </a:p>
      </dgm:t>
    </dgm:pt>
    <dgm:pt modelId="{5F461FB3-15F6-4B78-A21B-8673E7D6BE68}" type="parTrans" cxnId="{37691A28-08B0-4A0D-B756-8CDCA315572D}">
      <dgm:prSet/>
      <dgm:spPr/>
      <dgm:t>
        <a:bodyPr/>
        <a:lstStyle/>
        <a:p>
          <a:endParaRPr lang="en-US"/>
        </a:p>
      </dgm:t>
    </dgm:pt>
    <dgm:pt modelId="{F897DE8B-1FE4-41D7-8037-C0FDA89FE758}" type="sibTrans" cxnId="{37691A28-08B0-4A0D-B756-8CDCA315572D}">
      <dgm:prSet/>
      <dgm:spPr/>
      <dgm:t>
        <a:bodyPr/>
        <a:lstStyle/>
        <a:p>
          <a:endParaRPr lang="en-US"/>
        </a:p>
      </dgm:t>
    </dgm:pt>
    <dgm:pt modelId="{35EA02F9-E436-4EA4-9D43-ECC423DF063E}" type="pres">
      <dgm:prSet presAssocID="{ECEF9A0D-6B03-40DC-AD36-5AEB3C7420B7}" presName="linear" presStyleCnt="0">
        <dgm:presLayoutVars>
          <dgm:animLvl val="lvl"/>
          <dgm:resizeHandles val="exact"/>
        </dgm:presLayoutVars>
      </dgm:prSet>
      <dgm:spPr/>
    </dgm:pt>
    <dgm:pt modelId="{25B5221F-FFBD-4630-A36C-8B70121705D6}" type="pres">
      <dgm:prSet presAssocID="{CD613823-5F26-45FA-9C33-444B7D935A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2380B9-E3C1-463F-90AB-2E6A06C6D753}" type="pres">
      <dgm:prSet presAssocID="{4FDC3989-883D-4F56-8ECF-9C049BF014C5}" presName="spacer" presStyleCnt="0"/>
      <dgm:spPr/>
    </dgm:pt>
    <dgm:pt modelId="{926BE92B-314D-445D-98B1-10A99D352687}" type="pres">
      <dgm:prSet presAssocID="{93E94467-BEDA-4B69-8FDB-0B7656823A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0D1D17-8F38-429A-8EBB-6DEE34B7BE71}" type="pres">
      <dgm:prSet presAssocID="{ECF80ED9-2B3D-426C-809C-3325C71040DC}" presName="spacer" presStyleCnt="0"/>
      <dgm:spPr/>
    </dgm:pt>
    <dgm:pt modelId="{E6E7B966-D92B-438F-B6A2-2B73DC4E27D8}" type="pres">
      <dgm:prSet presAssocID="{FD8E5FD6-6678-42CF-989A-EC60FC2CA1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6AF100-9ACF-4276-819C-10D6A505D9A1}" type="presOf" srcId="{CD613823-5F26-45FA-9C33-444B7D935AD6}" destId="{25B5221F-FFBD-4630-A36C-8B70121705D6}" srcOrd="0" destOrd="0" presId="urn:microsoft.com/office/officeart/2005/8/layout/vList2"/>
    <dgm:cxn modelId="{2050840B-9E91-4BCE-A9B1-848B5ED50653}" type="presOf" srcId="{FD8E5FD6-6678-42CF-989A-EC60FC2CA142}" destId="{E6E7B966-D92B-438F-B6A2-2B73DC4E27D8}" srcOrd="0" destOrd="0" presId="urn:microsoft.com/office/officeart/2005/8/layout/vList2"/>
    <dgm:cxn modelId="{37691A28-08B0-4A0D-B756-8CDCA315572D}" srcId="{ECEF9A0D-6B03-40DC-AD36-5AEB3C7420B7}" destId="{FD8E5FD6-6678-42CF-989A-EC60FC2CA142}" srcOrd="2" destOrd="0" parTransId="{5F461FB3-15F6-4B78-A21B-8673E7D6BE68}" sibTransId="{F897DE8B-1FE4-41D7-8037-C0FDA89FE758}"/>
    <dgm:cxn modelId="{EF47522D-A8D4-4683-9F0C-F6D90F68E3A9}" srcId="{ECEF9A0D-6B03-40DC-AD36-5AEB3C7420B7}" destId="{CD613823-5F26-45FA-9C33-444B7D935AD6}" srcOrd="0" destOrd="0" parTransId="{F9DF6B41-4250-4ECC-A0ED-BDAF39E251FD}" sibTransId="{4FDC3989-883D-4F56-8ECF-9C049BF014C5}"/>
    <dgm:cxn modelId="{9EE29F87-F82C-45B5-A034-7577C11FE4CA}" srcId="{ECEF9A0D-6B03-40DC-AD36-5AEB3C7420B7}" destId="{93E94467-BEDA-4B69-8FDB-0B7656823ACA}" srcOrd="1" destOrd="0" parTransId="{F66C8C22-B6F8-4303-8AA4-4AE5171CF2B8}" sibTransId="{ECF80ED9-2B3D-426C-809C-3325C71040DC}"/>
    <dgm:cxn modelId="{22EB10D1-37E6-4F68-A6CA-2D543F21D1BB}" type="presOf" srcId="{ECEF9A0D-6B03-40DC-AD36-5AEB3C7420B7}" destId="{35EA02F9-E436-4EA4-9D43-ECC423DF063E}" srcOrd="0" destOrd="0" presId="urn:microsoft.com/office/officeart/2005/8/layout/vList2"/>
    <dgm:cxn modelId="{22BABBE6-79A1-4FA5-81C5-60170CC7C320}" type="presOf" srcId="{93E94467-BEDA-4B69-8FDB-0B7656823ACA}" destId="{926BE92B-314D-445D-98B1-10A99D352687}" srcOrd="0" destOrd="0" presId="urn:microsoft.com/office/officeart/2005/8/layout/vList2"/>
    <dgm:cxn modelId="{2BDE01F3-4840-4BAD-8AEE-A186DEEA6E15}" type="presParOf" srcId="{35EA02F9-E436-4EA4-9D43-ECC423DF063E}" destId="{25B5221F-FFBD-4630-A36C-8B70121705D6}" srcOrd="0" destOrd="0" presId="urn:microsoft.com/office/officeart/2005/8/layout/vList2"/>
    <dgm:cxn modelId="{61944618-8EEB-4F2A-B41B-8DB83C16BCCE}" type="presParOf" srcId="{35EA02F9-E436-4EA4-9D43-ECC423DF063E}" destId="{442380B9-E3C1-463F-90AB-2E6A06C6D753}" srcOrd="1" destOrd="0" presId="urn:microsoft.com/office/officeart/2005/8/layout/vList2"/>
    <dgm:cxn modelId="{368C260C-7C91-4DCD-AB99-B92A4C1A26BD}" type="presParOf" srcId="{35EA02F9-E436-4EA4-9D43-ECC423DF063E}" destId="{926BE92B-314D-445D-98B1-10A99D352687}" srcOrd="2" destOrd="0" presId="urn:microsoft.com/office/officeart/2005/8/layout/vList2"/>
    <dgm:cxn modelId="{B4B76EB8-2581-4D08-AACB-3F2929D60C9B}" type="presParOf" srcId="{35EA02F9-E436-4EA4-9D43-ECC423DF063E}" destId="{B50D1D17-8F38-429A-8EBB-6DEE34B7BE71}" srcOrd="3" destOrd="0" presId="urn:microsoft.com/office/officeart/2005/8/layout/vList2"/>
    <dgm:cxn modelId="{A0F6921C-4EF1-4A1F-97AC-5838D924A62F}" type="presParOf" srcId="{35EA02F9-E436-4EA4-9D43-ECC423DF063E}" destId="{E6E7B966-D92B-438F-B6A2-2B73DC4E27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DE283-5A92-4E55-92CD-39EA18E65B1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CB60E9-2E22-47A0-8418-4A84D405711C}">
      <dgm:prSet/>
      <dgm:spPr/>
      <dgm:t>
        <a:bodyPr/>
        <a:lstStyle/>
        <a:p>
          <a:r>
            <a:rPr lang="fr-FR"/>
            <a:t>Ce que j’ai réalisé :</a:t>
          </a:r>
          <a:endParaRPr lang="en-US"/>
        </a:p>
      </dgm:t>
    </dgm:pt>
    <dgm:pt modelId="{17F2B9F6-B650-40A8-B574-6B94717BC239}" type="parTrans" cxnId="{4EAD10DA-035F-44F2-A978-E172040DA2DD}">
      <dgm:prSet/>
      <dgm:spPr/>
      <dgm:t>
        <a:bodyPr/>
        <a:lstStyle/>
        <a:p>
          <a:endParaRPr lang="en-US"/>
        </a:p>
      </dgm:t>
    </dgm:pt>
    <dgm:pt modelId="{D24984CA-C92F-4467-9A78-CB7E700F8EC2}" type="sibTrans" cxnId="{4EAD10DA-035F-44F2-A978-E172040DA2DD}">
      <dgm:prSet/>
      <dgm:spPr/>
      <dgm:t>
        <a:bodyPr/>
        <a:lstStyle/>
        <a:p>
          <a:endParaRPr lang="en-US"/>
        </a:p>
      </dgm:t>
    </dgm:pt>
    <dgm:pt modelId="{85A4AD26-093F-4310-8CFA-927F7B2590B9}">
      <dgm:prSet/>
      <dgm:spPr/>
      <dgm:t>
        <a:bodyPr/>
        <a:lstStyle/>
        <a:p>
          <a:r>
            <a:rPr lang="fr-FR"/>
            <a:t>J’ai réussi de faire mon code Sender.</a:t>
          </a:r>
          <a:endParaRPr lang="en-US"/>
        </a:p>
      </dgm:t>
    </dgm:pt>
    <dgm:pt modelId="{8D74DE65-A32F-49C6-9419-81C6C2263653}" type="parTrans" cxnId="{BF8A311F-856A-4BC1-B8DF-74448063CF68}">
      <dgm:prSet/>
      <dgm:spPr/>
      <dgm:t>
        <a:bodyPr/>
        <a:lstStyle/>
        <a:p>
          <a:endParaRPr lang="en-US"/>
        </a:p>
      </dgm:t>
    </dgm:pt>
    <dgm:pt modelId="{C31E4F7C-3CAA-4FA3-B1A2-3DD7D1645D46}" type="sibTrans" cxnId="{BF8A311F-856A-4BC1-B8DF-74448063CF68}">
      <dgm:prSet/>
      <dgm:spPr/>
      <dgm:t>
        <a:bodyPr/>
        <a:lstStyle/>
        <a:p>
          <a:endParaRPr lang="en-US"/>
        </a:p>
      </dgm:t>
    </dgm:pt>
    <dgm:pt modelId="{8976B9AC-079B-4C5E-9633-EC97FA33E17B}">
      <dgm:prSet/>
      <dgm:spPr/>
      <dgm:t>
        <a:bodyPr/>
        <a:lstStyle/>
        <a:p>
          <a:r>
            <a:rPr lang="fr-FR"/>
            <a:t>Le code Receiver.</a:t>
          </a:r>
          <a:endParaRPr lang="en-US"/>
        </a:p>
      </dgm:t>
    </dgm:pt>
    <dgm:pt modelId="{BD10793A-892C-4B3C-8C54-F0CD206E423C}" type="parTrans" cxnId="{5AAF2860-97E6-4204-B033-E0B144301B0F}">
      <dgm:prSet/>
      <dgm:spPr/>
      <dgm:t>
        <a:bodyPr/>
        <a:lstStyle/>
        <a:p>
          <a:endParaRPr lang="en-US"/>
        </a:p>
      </dgm:t>
    </dgm:pt>
    <dgm:pt modelId="{00942361-5D4D-47A3-A226-A80E21821B1E}" type="sibTrans" cxnId="{5AAF2860-97E6-4204-B033-E0B144301B0F}">
      <dgm:prSet/>
      <dgm:spPr/>
      <dgm:t>
        <a:bodyPr/>
        <a:lstStyle/>
        <a:p>
          <a:endParaRPr lang="en-US"/>
        </a:p>
      </dgm:t>
    </dgm:pt>
    <dgm:pt modelId="{1951D670-D40E-4D23-9425-B19E003E0776}">
      <dgm:prSet/>
      <dgm:spPr/>
      <dgm:t>
        <a:bodyPr/>
        <a:lstStyle/>
        <a:p>
          <a:r>
            <a:rPr lang="fr-FR"/>
            <a:t>L’affichage des infos sur l’écran.</a:t>
          </a:r>
          <a:endParaRPr lang="en-US"/>
        </a:p>
      </dgm:t>
    </dgm:pt>
    <dgm:pt modelId="{616922FB-9A12-42B6-AB9C-46E279096B60}" type="parTrans" cxnId="{B67D944A-B46D-468D-BA3B-6E9AA24DC7FA}">
      <dgm:prSet/>
      <dgm:spPr/>
      <dgm:t>
        <a:bodyPr/>
        <a:lstStyle/>
        <a:p>
          <a:endParaRPr lang="en-US"/>
        </a:p>
      </dgm:t>
    </dgm:pt>
    <dgm:pt modelId="{2DA9EAE9-4F20-4D1D-97AC-0EFB04FA8AB1}" type="sibTrans" cxnId="{B67D944A-B46D-468D-BA3B-6E9AA24DC7FA}">
      <dgm:prSet/>
      <dgm:spPr/>
      <dgm:t>
        <a:bodyPr/>
        <a:lstStyle/>
        <a:p>
          <a:endParaRPr lang="en-US"/>
        </a:p>
      </dgm:t>
    </dgm:pt>
    <dgm:pt modelId="{CDFDCE8E-EBCA-4048-B38C-EC1DAA9BA29A}" type="pres">
      <dgm:prSet presAssocID="{294DE283-5A92-4E55-92CD-39EA18E65B19}" presName="linear" presStyleCnt="0">
        <dgm:presLayoutVars>
          <dgm:animLvl val="lvl"/>
          <dgm:resizeHandles val="exact"/>
        </dgm:presLayoutVars>
      </dgm:prSet>
      <dgm:spPr/>
    </dgm:pt>
    <dgm:pt modelId="{1C7E062D-0874-4AAC-89E5-E5A099535210}" type="pres">
      <dgm:prSet presAssocID="{C7CB60E9-2E22-47A0-8418-4A84D40571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37CE8-C20A-46A0-842B-D5907B9B2786}" type="pres">
      <dgm:prSet presAssocID="{D24984CA-C92F-4467-9A78-CB7E700F8EC2}" presName="spacer" presStyleCnt="0"/>
      <dgm:spPr/>
    </dgm:pt>
    <dgm:pt modelId="{63E354C6-608A-40E1-A0DB-2455E3E79D78}" type="pres">
      <dgm:prSet presAssocID="{85A4AD26-093F-4310-8CFA-927F7B2590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6FC888-C7A4-4316-B10E-5DDCDFEE16DF}" type="pres">
      <dgm:prSet presAssocID="{C31E4F7C-3CAA-4FA3-B1A2-3DD7D1645D46}" presName="spacer" presStyleCnt="0"/>
      <dgm:spPr/>
    </dgm:pt>
    <dgm:pt modelId="{F546AB1F-F594-4008-8ED4-1CB3B05E13D4}" type="pres">
      <dgm:prSet presAssocID="{8976B9AC-079B-4C5E-9633-EC97FA33E1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FF59BD-B086-42D6-92C6-EF0E8C4AE2AC}" type="pres">
      <dgm:prSet presAssocID="{00942361-5D4D-47A3-A226-A80E21821B1E}" presName="spacer" presStyleCnt="0"/>
      <dgm:spPr/>
    </dgm:pt>
    <dgm:pt modelId="{C1BCAF71-3774-4AA2-91C6-C0134F267946}" type="pres">
      <dgm:prSet presAssocID="{1951D670-D40E-4D23-9425-B19E003E07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8A311F-856A-4BC1-B8DF-74448063CF68}" srcId="{294DE283-5A92-4E55-92CD-39EA18E65B19}" destId="{85A4AD26-093F-4310-8CFA-927F7B2590B9}" srcOrd="1" destOrd="0" parTransId="{8D74DE65-A32F-49C6-9419-81C6C2263653}" sibTransId="{C31E4F7C-3CAA-4FA3-B1A2-3DD7D1645D46}"/>
    <dgm:cxn modelId="{8B2A3D22-414A-455D-BFB1-0A3B798C4FD3}" type="presOf" srcId="{8976B9AC-079B-4C5E-9633-EC97FA33E17B}" destId="{F546AB1F-F594-4008-8ED4-1CB3B05E13D4}" srcOrd="0" destOrd="0" presId="urn:microsoft.com/office/officeart/2005/8/layout/vList2"/>
    <dgm:cxn modelId="{5AAF2860-97E6-4204-B033-E0B144301B0F}" srcId="{294DE283-5A92-4E55-92CD-39EA18E65B19}" destId="{8976B9AC-079B-4C5E-9633-EC97FA33E17B}" srcOrd="2" destOrd="0" parTransId="{BD10793A-892C-4B3C-8C54-F0CD206E423C}" sibTransId="{00942361-5D4D-47A3-A226-A80E21821B1E}"/>
    <dgm:cxn modelId="{B67D944A-B46D-468D-BA3B-6E9AA24DC7FA}" srcId="{294DE283-5A92-4E55-92CD-39EA18E65B19}" destId="{1951D670-D40E-4D23-9425-B19E003E0776}" srcOrd="3" destOrd="0" parTransId="{616922FB-9A12-42B6-AB9C-46E279096B60}" sibTransId="{2DA9EAE9-4F20-4D1D-97AC-0EFB04FA8AB1}"/>
    <dgm:cxn modelId="{CF554483-1584-4EBC-B06A-C751EE63DDBB}" type="presOf" srcId="{294DE283-5A92-4E55-92CD-39EA18E65B19}" destId="{CDFDCE8E-EBCA-4048-B38C-EC1DAA9BA29A}" srcOrd="0" destOrd="0" presId="urn:microsoft.com/office/officeart/2005/8/layout/vList2"/>
    <dgm:cxn modelId="{2E2AC4A3-E799-46E7-93A8-7FBFE87775BE}" type="presOf" srcId="{1951D670-D40E-4D23-9425-B19E003E0776}" destId="{C1BCAF71-3774-4AA2-91C6-C0134F267946}" srcOrd="0" destOrd="0" presId="urn:microsoft.com/office/officeart/2005/8/layout/vList2"/>
    <dgm:cxn modelId="{AF13ABD4-ABBA-4932-BF76-38188CDDE0C4}" type="presOf" srcId="{85A4AD26-093F-4310-8CFA-927F7B2590B9}" destId="{63E354C6-608A-40E1-A0DB-2455E3E79D78}" srcOrd="0" destOrd="0" presId="urn:microsoft.com/office/officeart/2005/8/layout/vList2"/>
    <dgm:cxn modelId="{4EAD10DA-035F-44F2-A978-E172040DA2DD}" srcId="{294DE283-5A92-4E55-92CD-39EA18E65B19}" destId="{C7CB60E9-2E22-47A0-8418-4A84D405711C}" srcOrd="0" destOrd="0" parTransId="{17F2B9F6-B650-40A8-B574-6B94717BC239}" sibTransId="{D24984CA-C92F-4467-9A78-CB7E700F8EC2}"/>
    <dgm:cxn modelId="{160C5BE3-F7C0-4F24-93FD-57252CD1077F}" type="presOf" srcId="{C7CB60E9-2E22-47A0-8418-4A84D405711C}" destId="{1C7E062D-0874-4AAC-89E5-E5A099535210}" srcOrd="0" destOrd="0" presId="urn:microsoft.com/office/officeart/2005/8/layout/vList2"/>
    <dgm:cxn modelId="{4FC1C455-74B4-409E-A134-24C6A7BEA28F}" type="presParOf" srcId="{CDFDCE8E-EBCA-4048-B38C-EC1DAA9BA29A}" destId="{1C7E062D-0874-4AAC-89E5-E5A099535210}" srcOrd="0" destOrd="0" presId="urn:microsoft.com/office/officeart/2005/8/layout/vList2"/>
    <dgm:cxn modelId="{A06CD49D-DC41-4ABD-B906-D228C31CF6C8}" type="presParOf" srcId="{CDFDCE8E-EBCA-4048-B38C-EC1DAA9BA29A}" destId="{BFF37CE8-C20A-46A0-842B-D5907B9B2786}" srcOrd="1" destOrd="0" presId="urn:microsoft.com/office/officeart/2005/8/layout/vList2"/>
    <dgm:cxn modelId="{FC8AF066-E30A-4BCA-A531-A0B741F34572}" type="presParOf" srcId="{CDFDCE8E-EBCA-4048-B38C-EC1DAA9BA29A}" destId="{63E354C6-608A-40E1-A0DB-2455E3E79D78}" srcOrd="2" destOrd="0" presId="urn:microsoft.com/office/officeart/2005/8/layout/vList2"/>
    <dgm:cxn modelId="{AC75DCC5-FF99-4146-AE3F-AEC9EA5A063E}" type="presParOf" srcId="{CDFDCE8E-EBCA-4048-B38C-EC1DAA9BA29A}" destId="{D56FC888-C7A4-4316-B10E-5DDCDFEE16DF}" srcOrd="3" destOrd="0" presId="urn:microsoft.com/office/officeart/2005/8/layout/vList2"/>
    <dgm:cxn modelId="{C34D6650-729E-40C4-8D2C-C589A289794D}" type="presParOf" srcId="{CDFDCE8E-EBCA-4048-B38C-EC1DAA9BA29A}" destId="{F546AB1F-F594-4008-8ED4-1CB3B05E13D4}" srcOrd="4" destOrd="0" presId="urn:microsoft.com/office/officeart/2005/8/layout/vList2"/>
    <dgm:cxn modelId="{66220BC1-5B1A-4D9F-8486-7A70D31A6E94}" type="presParOf" srcId="{CDFDCE8E-EBCA-4048-B38C-EC1DAA9BA29A}" destId="{3FFF59BD-B086-42D6-92C6-EF0E8C4AE2AC}" srcOrd="5" destOrd="0" presId="urn:microsoft.com/office/officeart/2005/8/layout/vList2"/>
    <dgm:cxn modelId="{ACC95D09-40BB-464D-BDC5-136D2558D6E6}" type="presParOf" srcId="{CDFDCE8E-EBCA-4048-B38C-EC1DAA9BA29A}" destId="{C1BCAF71-3774-4AA2-91C6-C0134F2679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5221F-FFBD-4630-A36C-8B70121705D6}">
      <dsp:nvSpPr>
        <dsp:cNvPr id="0" name=""/>
        <dsp:cNvSpPr/>
      </dsp:nvSpPr>
      <dsp:spPr>
        <a:xfrm>
          <a:off x="0" y="83689"/>
          <a:ext cx="5115491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dans l'ensemble de la réalisation du projet j’ai rencontré certains difficultés:</a:t>
          </a:r>
          <a:endParaRPr lang="en-US" sz="2800" kern="1200"/>
        </a:p>
      </dsp:txBody>
      <dsp:txXfrm>
        <a:off x="75163" y="158852"/>
        <a:ext cx="4965165" cy="1389393"/>
      </dsp:txXfrm>
    </dsp:sp>
    <dsp:sp modelId="{926BE92B-314D-445D-98B1-10A99D352687}">
      <dsp:nvSpPr>
        <dsp:cNvPr id="0" name=""/>
        <dsp:cNvSpPr/>
      </dsp:nvSpPr>
      <dsp:spPr>
        <a:xfrm>
          <a:off x="0" y="1704049"/>
          <a:ext cx="5115491" cy="1539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des problèmes  au niveau de codage. </a:t>
          </a:r>
          <a:endParaRPr lang="en-US" sz="2800" kern="1200"/>
        </a:p>
      </dsp:txBody>
      <dsp:txXfrm>
        <a:off x="75163" y="1779212"/>
        <a:ext cx="4965165" cy="1389393"/>
      </dsp:txXfrm>
    </dsp:sp>
    <dsp:sp modelId="{E6E7B966-D92B-438F-B6A2-2B73DC4E27D8}">
      <dsp:nvSpPr>
        <dsp:cNvPr id="0" name=""/>
        <dsp:cNvSpPr/>
      </dsp:nvSpPr>
      <dsp:spPr>
        <a:xfrm>
          <a:off x="0" y="3324409"/>
          <a:ext cx="5115491" cy="1539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des problèmes pour faire fonctionner l’écran et l’alarme en même temps .</a:t>
          </a:r>
          <a:endParaRPr lang="en-US" sz="2800" kern="1200"/>
        </a:p>
      </dsp:txBody>
      <dsp:txXfrm>
        <a:off x="75163" y="3399572"/>
        <a:ext cx="4965165" cy="138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E062D-0874-4AAC-89E5-E5A099535210}">
      <dsp:nvSpPr>
        <dsp:cNvPr id="0" name=""/>
        <dsp:cNvSpPr/>
      </dsp:nvSpPr>
      <dsp:spPr>
        <a:xfrm>
          <a:off x="0" y="44569"/>
          <a:ext cx="5115491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Ce que j’ai réalisé :</a:t>
          </a:r>
          <a:endParaRPr lang="en-US" sz="2900" kern="1200"/>
        </a:p>
      </dsp:txBody>
      <dsp:txXfrm>
        <a:off x="56237" y="100806"/>
        <a:ext cx="5003017" cy="1039555"/>
      </dsp:txXfrm>
    </dsp:sp>
    <dsp:sp modelId="{63E354C6-608A-40E1-A0DB-2455E3E79D78}">
      <dsp:nvSpPr>
        <dsp:cNvPr id="0" name=""/>
        <dsp:cNvSpPr/>
      </dsp:nvSpPr>
      <dsp:spPr>
        <a:xfrm>
          <a:off x="0" y="1280119"/>
          <a:ext cx="5115491" cy="115202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J’ai réussi de faire mon code Sender.</a:t>
          </a:r>
          <a:endParaRPr lang="en-US" sz="2900" kern="1200"/>
        </a:p>
      </dsp:txBody>
      <dsp:txXfrm>
        <a:off x="56237" y="1336356"/>
        <a:ext cx="5003017" cy="1039555"/>
      </dsp:txXfrm>
    </dsp:sp>
    <dsp:sp modelId="{F546AB1F-F594-4008-8ED4-1CB3B05E13D4}">
      <dsp:nvSpPr>
        <dsp:cNvPr id="0" name=""/>
        <dsp:cNvSpPr/>
      </dsp:nvSpPr>
      <dsp:spPr>
        <a:xfrm>
          <a:off x="0" y="2515669"/>
          <a:ext cx="5115491" cy="115202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Le code Receiver.</a:t>
          </a:r>
          <a:endParaRPr lang="en-US" sz="2900" kern="1200"/>
        </a:p>
      </dsp:txBody>
      <dsp:txXfrm>
        <a:off x="56237" y="2571906"/>
        <a:ext cx="5003017" cy="1039555"/>
      </dsp:txXfrm>
    </dsp:sp>
    <dsp:sp modelId="{C1BCAF71-3774-4AA2-91C6-C0134F267946}">
      <dsp:nvSpPr>
        <dsp:cNvPr id="0" name=""/>
        <dsp:cNvSpPr/>
      </dsp:nvSpPr>
      <dsp:spPr>
        <a:xfrm>
          <a:off x="0" y="3751218"/>
          <a:ext cx="5115491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L’affichage des infos sur l’écran.</a:t>
          </a:r>
          <a:endParaRPr lang="en-US" sz="2900" kern="1200"/>
        </a:p>
      </dsp:txBody>
      <dsp:txXfrm>
        <a:off x="56237" y="3807455"/>
        <a:ext cx="5003017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AEC1C-60C1-465C-9DAF-6041E26A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1B9B07-42A2-49DE-B116-CBC7552C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1A673-8317-4FB4-B245-F226063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E96DB-1EAD-4583-99E7-F5A8F43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671BB-D373-4493-8770-1B6F869D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B5351-4CC0-4A01-8366-014B2FC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7FB164-5397-41BA-B096-7C9BF7B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99B22-2158-4935-B493-D81046F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D0B4B-D04D-4491-9B1C-21643D18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4C75A-4651-499D-BF7A-66BFA7B4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5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2D0E9C-12B6-46C4-9774-582B082DD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35F45-05A1-4013-A3AA-1A6D6E08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C971B-2FBF-4182-B88E-60B1D3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24125-1B65-4460-9F79-1A8D01C9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195FD-2F1B-4C11-87D8-CC6240D2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81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BD565-3641-4B1F-B774-8D04070F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AD679-BCC1-4B83-953C-5C70E4EF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06C94-EEB1-44C2-B84C-E2E44526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BAF28-AAC7-4B3C-B1CB-86E797F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F3A014-C22F-4C33-A4E1-4903BA39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5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66062-0CF1-43DB-9FAE-5083D6CF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D4E1F2-6554-4476-AC65-6875FEBC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4D6E3-7698-431F-82F7-99387DB5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31C9D-E094-4EF5-AE4B-56CB674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FD003-F9F7-45A2-B58D-1A8536AC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0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D9D6C-7AC0-4488-930A-3D86679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265AD-517D-4AFD-88A8-E231B55C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CCA88-BBAF-4F66-8479-B1A61EC8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AB4BD-0177-46E5-A4FB-1E82DF2A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B0633A-1F6A-415E-ACE0-D89C7195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E57055-73E8-4940-8329-1EBD5E68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76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3C2BE-FAE7-4ACF-ADAD-11BC177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4C8EB-63DA-48CA-82B1-89E5DBE2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32558E-8C50-4898-A775-6557823E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00944A-748A-4F4F-9086-607873A35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9847D9-8B60-48F3-835C-A713BEC2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71F788-2788-499F-A93E-4E942043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20DE74-B564-4CF6-9DAB-DEA384A5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B52500-AD9E-423E-B2E3-96A8F193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0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A4F55-6BF5-4E97-B25F-FA61FE69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CB3311-F6D0-43FB-B241-154D2EA6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92B5BB-8DF5-4363-98D9-F487CAFD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68085-C13C-44D4-BCAD-8D36B81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E26AA1-F349-429C-B438-FF961821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6E8D0D-9CAE-4747-821B-8ED177B8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1C5426-4154-4BA0-B352-9B27F8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020B5-6EEA-4C73-A29C-7DB62CA6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ACD226-404F-4FC3-A122-299F4E18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3B163E-1DBC-4BEE-B512-FF823F31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031D22-09B2-4797-9DAE-F681E2ED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56462-C12C-45DE-9020-6F6197D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91517-F198-41E1-96CA-C01D9A73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10B8D-7221-49EB-B058-387C8B96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D3C70-B668-4006-8EC1-AE97313E1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9C21B7-5F9D-4D11-B6D8-A2B0CE83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1B42B0-1194-4D1F-9E43-EE88AAF5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3D568-215F-425B-9223-3B4D9D42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DADD6-D745-4D73-84B3-E2104A7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2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C22B8-65AE-43F8-BD30-4F974209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E6EFB-BEEC-4C13-AB83-2D60966A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1B49B-BE9B-4E52-9BD9-D2C1B379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CAE0-B944-44CB-A0CE-1B11C517ADB9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929E9-6BB3-4502-A0AC-82EA69ECF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F4CE9-E39B-4457-A707-183C39E63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9097-089D-477C-AD35-6610EA63B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6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A406C7-798C-48D1-91BD-4731A9C84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508000"/>
            <a:ext cx="9833548" cy="1490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dirty="0"/>
              <a:t>Projet communication sans fil</a:t>
            </a:r>
            <a:endParaRPr lang="en-US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93355E5-158A-4E45-AA29-16A94099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8756"/>
            <a:ext cx="9144000" cy="4464754"/>
          </a:xfrm>
        </p:spPr>
        <p:txBody>
          <a:bodyPr>
            <a:normAutofit/>
          </a:bodyPr>
          <a:lstStyle/>
          <a:p>
            <a:r>
              <a:rPr lang="fr-FR" sz="3600" dirty="0"/>
              <a:t>Moniteur bébé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         </a:t>
            </a:r>
          </a:p>
          <a:p>
            <a:pPr lvl="8"/>
            <a:r>
              <a:rPr lang="fr-FR" dirty="0">
                <a:solidFill>
                  <a:schemeClr val="bg1"/>
                </a:solidFill>
              </a:rPr>
              <a:t>                   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bg1"/>
                </a:solidFill>
              </a:rPr>
              <a:t>Taimaa  Almlihan</a:t>
            </a:r>
          </a:p>
          <a:p>
            <a:pPr lvl="8"/>
            <a:r>
              <a:rPr lang="fr-FR" sz="2000" dirty="0">
                <a:solidFill>
                  <a:schemeClr val="bg1"/>
                </a:solidFill>
              </a:rPr>
              <a:t>                     https://github.com/taimaaalmlihan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4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EAC960F0-DB43-416F-92D8-AA69ECAF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>
                <a:solidFill>
                  <a:srgbClr val="FFFFFF"/>
                </a:solidFill>
              </a:rPr>
              <a:t>Sommaire :</a:t>
            </a:r>
          </a:p>
        </p:txBody>
      </p:sp>
      <p:sp>
        <p:nvSpPr>
          <p:cNvPr id="21" name="Espace réservé du contenu 6">
            <a:extLst>
              <a:ext uri="{FF2B5EF4-FFF2-40B4-BE49-F238E27FC236}">
                <a16:creationId xmlns:a16="http://schemas.microsoft.com/office/drawing/2014/main" id="{1A5B1C51-FEFB-4777-AE72-A5C0F858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</a:rPr>
              <a:t>Présentation du projet :</a:t>
            </a:r>
            <a:endParaRPr lang="fr-FR" sz="2000">
              <a:solidFill>
                <a:srgbClr val="000000"/>
              </a:solidFill>
              <a:latin typeface="Palatino Linotype" panose="02040502050505030304" pitchFamily="18" charset="0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  <a:cs typeface="Arabic Typesetting" panose="03020402040406030203" pitchFamily="66" charset="-78"/>
              </a:rPr>
              <a:t>  </a:t>
            </a:r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</a:rPr>
              <a:t>Fonctionnalité</a:t>
            </a:r>
          </a:p>
          <a:p>
            <a:pPr marL="0" indent="0">
              <a:buNone/>
            </a:pPr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</a:rPr>
              <a:t>   Matériels utilisés et leur rôle</a:t>
            </a:r>
            <a:endParaRPr lang="fr-FR" sz="2000">
              <a:solidFill>
                <a:srgbClr val="000000"/>
              </a:solidFill>
              <a:latin typeface="Palatino Linotype" panose="02040502050505030304" pitchFamily="18" charset="0"/>
              <a:cs typeface="Arabic Typesetting" panose="03020402040406030203" pitchFamily="66" charset="-78"/>
            </a:endParaRPr>
          </a:p>
          <a:p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</a:rPr>
              <a:t>Les difficultés</a:t>
            </a:r>
            <a:endParaRPr lang="fr-FR" sz="2000">
              <a:solidFill>
                <a:srgbClr val="000000"/>
              </a:solidFill>
              <a:latin typeface="Palatino Linotype" panose="02040502050505030304" pitchFamily="18" charset="0"/>
              <a:cs typeface="Arabic Typesetting" panose="03020402040406030203" pitchFamily="66" charset="-78"/>
            </a:endParaRPr>
          </a:p>
          <a:p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</a:rPr>
              <a:t>Le résultat</a:t>
            </a:r>
            <a:endParaRPr lang="fr-FR" sz="2000">
              <a:solidFill>
                <a:srgbClr val="000000"/>
              </a:solidFill>
              <a:latin typeface="Palatino Linotype" panose="02040502050505030304" pitchFamily="18" charset="0"/>
              <a:cs typeface="Arabic Typesetting" panose="03020402040406030203" pitchFamily="66" charset="-78"/>
            </a:endParaRPr>
          </a:p>
          <a:p>
            <a:r>
              <a:rPr lang="fr-FR" sz="2000">
                <a:solidFill>
                  <a:srgbClr val="000000"/>
                </a:solidFill>
                <a:latin typeface="Palatino Linotype" panose="02040502050505030304" pitchFamily="18" charset="0"/>
                <a:cs typeface="Arabic Typesetting" panose="03020402040406030203" pitchFamily="66" charset="-78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5491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5A8A74-1A83-45EC-A576-AB80F237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Fonctionnalité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337CE-F78A-43BE-853E-6B74A25C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Mon projet consiste à effectuer les taches suivantes:</a:t>
            </a:r>
          </a:p>
          <a:p>
            <a:pPr marL="0" indent="0">
              <a:buNone/>
            </a:pPr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Détecter les différentes circonstances environnementales  dans la chambre du Bébé.</a:t>
            </a:r>
          </a:p>
          <a:p>
            <a:pPr marL="0" indent="0">
              <a:buNone/>
            </a:pPr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Transférer les infos vers l’écran ESP.</a:t>
            </a:r>
          </a:p>
          <a:p>
            <a:pPr marL="0" indent="0">
              <a:buNone/>
            </a:pPr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L’ESP reçoit ses infos et les affichent sur son écran.</a:t>
            </a:r>
          </a:p>
          <a:p>
            <a:pPr marL="0" indent="0">
              <a:buNone/>
            </a:pPr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Donner des alarmes en cas d’anomalie.</a:t>
            </a:r>
          </a:p>
        </p:txBody>
      </p:sp>
    </p:spTree>
    <p:extLst>
      <p:ext uri="{BB962C8B-B14F-4D97-AF65-F5344CB8AC3E}">
        <p14:creationId xmlns:p14="http://schemas.microsoft.com/office/powerpoint/2010/main" val="29755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FEF3D9-4203-42A3-8D4A-AFDFFA8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Matériels utilisés et leur rôle</a:t>
            </a:r>
            <a:r>
              <a:rPr lang="fr-FR">
                <a:solidFill>
                  <a:srgbClr val="FFFFFF"/>
                </a:solidFill>
              </a:rPr>
              <a:t>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75F00-E554-4AD7-954F-7F5681D8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Pour réaliser ce projet, j’ai eu besoin de différents types de matériels. </a:t>
            </a:r>
          </a:p>
          <a:p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Pour détecter les infos il fallait de se procurer  d’une carte ARDUINO et de trois capteurs pour la température, l’humidité,  la lumière et le son. (code Sender)</a:t>
            </a:r>
          </a:p>
          <a:p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et un ESP Pour l’affichage.</a:t>
            </a:r>
          </a:p>
          <a:p>
            <a:r>
              <a:rPr lang="fr-FR" sz="2400">
                <a:solidFill>
                  <a:srgbClr val="000000"/>
                </a:solidFill>
                <a:latin typeface="Palatino Linotype" panose="02040502050505030304" pitchFamily="18" charset="0"/>
              </a:rPr>
              <a:t>Et un buzzer pour donner l’alarme.</a:t>
            </a:r>
          </a:p>
          <a:p>
            <a:endParaRPr lang="fr-FR" sz="24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3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F43B13-2947-4728-8760-BBB32A54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fr-FR" sz="4000" b="1">
                <a:solidFill>
                  <a:srgbClr val="FFFFFF"/>
                </a:solidFill>
              </a:rPr>
              <a:t>Les difficultés: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55C43E-3DDA-4F6E-BC99-74778A76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264315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077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847DB5-DCBC-41A3-9324-178076F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fr-FR" sz="4000" b="1">
                <a:solidFill>
                  <a:srgbClr val="FFFFFF"/>
                </a:solidFill>
              </a:rPr>
              <a:t>Le résultat: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4820761-3490-4333-B3F5-D94E47601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48861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8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E003BD-8BF2-4806-99B6-4641F7FA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4195509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211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Arabic Typesetting</vt:lpstr>
      <vt:lpstr>Arial</vt:lpstr>
      <vt:lpstr>Calibri</vt:lpstr>
      <vt:lpstr>Calibri Light</vt:lpstr>
      <vt:lpstr>Palatino Linotype</vt:lpstr>
      <vt:lpstr>Thème Office</vt:lpstr>
      <vt:lpstr>Projet communication sans fil</vt:lpstr>
      <vt:lpstr>Sommaire :</vt:lpstr>
      <vt:lpstr>Fonctionnalité :</vt:lpstr>
      <vt:lpstr>Matériels utilisés et leur rôle: </vt:lpstr>
      <vt:lpstr>Les difficultés:</vt:lpstr>
      <vt:lpstr>Le résultat:</vt:lpstr>
      <vt:lpstr>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communication sans fil</dc:title>
  <dc:creator>taimaaalmlaihan@gmail.com</dc:creator>
  <cp:lastModifiedBy>taimaaalmlaihan@gmail.com</cp:lastModifiedBy>
  <cp:revision>2</cp:revision>
  <dcterms:created xsi:type="dcterms:W3CDTF">2019-05-03T10:47:37Z</dcterms:created>
  <dcterms:modified xsi:type="dcterms:W3CDTF">2019-05-03T10:58:51Z</dcterms:modified>
</cp:coreProperties>
</file>