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6"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315749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531CAE0-B944-44CB-A0CE-1B11C517ADB9}" type="datetimeFigureOut">
              <a:rPr lang="fr-FR" smtClean="0"/>
              <a:t>08/04/2019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34906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11181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926833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3345331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139786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30645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69457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33406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100278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531CAE0-B944-44CB-A0CE-1B11C517ADB9}" type="datetimeFigureOut">
              <a:rPr lang="fr-FR" smtClean="0"/>
              <a:t>08/04/2019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12687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531CAE0-B944-44CB-A0CE-1B11C517ADB9}" type="datetimeFigureOut">
              <a:rPr lang="fr-FR" smtClean="0"/>
              <a:t>08/04/2019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403332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531CAE0-B944-44CB-A0CE-1B11C517ADB9}" type="datetimeFigureOut">
              <a:rPr lang="fr-FR" smtClean="0"/>
              <a:t>08/04/2019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400791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531CAE0-B944-44CB-A0CE-1B11C517ADB9}" type="datetimeFigureOut">
              <a:rPr lang="fr-FR" smtClean="0"/>
              <a:t>08/04/2019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159698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1CAE0-B944-44CB-A0CE-1B11C517ADB9}" type="datetimeFigureOut">
              <a:rPr lang="fr-FR" smtClean="0"/>
              <a:t>08/04/2019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03351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531CAE0-B944-44CB-A0CE-1B11C517ADB9}" type="datetimeFigureOut">
              <a:rPr lang="fr-FR" smtClean="0"/>
              <a:t>08/04/2019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43321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6531CAE0-B944-44CB-A0CE-1B11C517ADB9}" type="datetimeFigureOut">
              <a:rPr lang="fr-FR" smtClean="0"/>
              <a:t>08/04/2019</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D7599097-089D-477C-AD35-6610EA63B47F}" type="slidenum">
              <a:rPr lang="fr-FR" smtClean="0"/>
              <a:t>‹N°›</a:t>
            </a:fld>
            <a:endParaRPr lang="fr-FR"/>
          </a:p>
        </p:txBody>
      </p:sp>
    </p:spTree>
    <p:extLst>
      <p:ext uri="{BB962C8B-B14F-4D97-AF65-F5344CB8AC3E}">
        <p14:creationId xmlns:p14="http://schemas.microsoft.com/office/powerpoint/2010/main" val="286193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31CAE0-B944-44CB-A0CE-1B11C517ADB9}" type="datetimeFigureOut">
              <a:rPr lang="fr-FR" smtClean="0"/>
              <a:t>08/04/2019</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7599097-089D-477C-AD35-6610EA63B47F}" type="slidenum">
              <a:rPr lang="fr-FR" smtClean="0"/>
              <a:t>‹N°›</a:t>
            </a:fld>
            <a:endParaRPr lang="fr-FR"/>
          </a:p>
        </p:txBody>
      </p:sp>
    </p:spTree>
    <p:extLst>
      <p:ext uri="{BB962C8B-B14F-4D97-AF65-F5344CB8AC3E}">
        <p14:creationId xmlns:p14="http://schemas.microsoft.com/office/powerpoint/2010/main" val="30999398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A406C7-798C-48D1-91BD-4731A9C84DE0}"/>
              </a:ext>
            </a:extLst>
          </p:cNvPr>
          <p:cNvSpPr>
            <a:spLocks noGrp="1"/>
          </p:cNvSpPr>
          <p:nvPr>
            <p:ph type="ctrTitle"/>
          </p:nvPr>
        </p:nvSpPr>
        <p:spPr/>
        <p:txBody>
          <a:bodyPr/>
          <a:lstStyle/>
          <a:p>
            <a:r>
              <a:rPr lang="fr-FR" dirty="0"/>
              <a:t>Projet communication sans fil</a:t>
            </a:r>
          </a:p>
        </p:txBody>
      </p:sp>
      <p:sp>
        <p:nvSpPr>
          <p:cNvPr id="3" name="Sous-titre 2">
            <a:extLst>
              <a:ext uri="{FF2B5EF4-FFF2-40B4-BE49-F238E27FC236}">
                <a16:creationId xmlns:a16="http://schemas.microsoft.com/office/drawing/2014/main" id="{3CE6B119-45FD-48F9-9406-FAE205FB07DD}"/>
              </a:ext>
            </a:extLst>
          </p:cNvPr>
          <p:cNvSpPr>
            <a:spLocks noGrp="1"/>
          </p:cNvSpPr>
          <p:nvPr>
            <p:ph type="subTitle" idx="1"/>
          </p:nvPr>
        </p:nvSpPr>
        <p:spPr>
          <a:xfrm>
            <a:off x="808383" y="3886200"/>
            <a:ext cx="10641495" cy="2971800"/>
          </a:xfrm>
        </p:spPr>
        <p:txBody>
          <a:bodyPr>
            <a:normAutofit fontScale="92500" lnSpcReduction="10000"/>
          </a:bodyPr>
          <a:lstStyle/>
          <a:p>
            <a:r>
              <a:rPr lang="fr-FR" sz="3200" dirty="0"/>
              <a:t>Moniteur bébé </a:t>
            </a:r>
          </a:p>
          <a:p>
            <a:pPr lvl="5"/>
            <a:endParaRPr lang="fr-FR" dirty="0"/>
          </a:p>
          <a:p>
            <a:pPr lvl="5"/>
            <a:endParaRPr lang="fr-FR" dirty="0"/>
          </a:p>
          <a:p>
            <a:pPr lvl="5"/>
            <a:endParaRPr lang="fr-FR" dirty="0"/>
          </a:p>
          <a:p>
            <a:pPr lvl="8"/>
            <a:endParaRPr lang="fr-FR" sz="2000" dirty="0"/>
          </a:p>
          <a:p>
            <a:pPr lvl="8"/>
            <a:endParaRPr lang="fr-FR" sz="2000" dirty="0"/>
          </a:p>
          <a:p>
            <a:pPr lvl="8"/>
            <a:r>
              <a:rPr lang="fr-FR" sz="2000" dirty="0"/>
              <a:t>          Taimaa  Almlihan</a:t>
            </a:r>
          </a:p>
          <a:p>
            <a:pPr lvl="8"/>
            <a:r>
              <a:rPr lang="fr-FR" sz="2000" dirty="0"/>
              <a:t>                     https://github.com/taimaaalmlihan</a:t>
            </a:r>
          </a:p>
          <a:p>
            <a:pPr lvl="8"/>
            <a:endParaRPr lang="fr-FR" sz="2000" dirty="0"/>
          </a:p>
        </p:txBody>
      </p:sp>
    </p:spTree>
    <p:extLst>
      <p:ext uri="{BB962C8B-B14F-4D97-AF65-F5344CB8AC3E}">
        <p14:creationId xmlns:p14="http://schemas.microsoft.com/office/powerpoint/2010/main" val="381804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AC960F0-DB43-416F-92D8-AA69ECAF1139}"/>
              </a:ext>
            </a:extLst>
          </p:cNvPr>
          <p:cNvSpPr>
            <a:spLocks noGrp="1"/>
          </p:cNvSpPr>
          <p:nvPr>
            <p:ph type="title"/>
          </p:nvPr>
        </p:nvSpPr>
        <p:spPr/>
        <p:txBody>
          <a:bodyPr>
            <a:normAutofit/>
          </a:bodyPr>
          <a:lstStyle/>
          <a:p>
            <a:pPr algn="ctr"/>
            <a:r>
              <a:rPr lang="fr-FR" sz="6000" dirty="0"/>
              <a:t>Sommaire :</a:t>
            </a:r>
          </a:p>
        </p:txBody>
      </p:sp>
      <p:sp>
        <p:nvSpPr>
          <p:cNvPr id="7" name="Espace réservé du contenu 6">
            <a:extLst>
              <a:ext uri="{FF2B5EF4-FFF2-40B4-BE49-F238E27FC236}">
                <a16:creationId xmlns:a16="http://schemas.microsoft.com/office/drawing/2014/main" id="{1A5B1C51-FEFB-4777-AE72-A5C0F8588A58}"/>
              </a:ext>
            </a:extLst>
          </p:cNvPr>
          <p:cNvSpPr>
            <a:spLocks noGrp="1"/>
          </p:cNvSpPr>
          <p:nvPr>
            <p:ph idx="1"/>
          </p:nvPr>
        </p:nvSpPr>
        <p:spPr/>
        <p:txBody>
          <a:bodyPr>
            <a:normAutofit fontScale="70000" lnSpcReduction="20000"/>
          </a:bodyPr>
          <a:lstStyle/>
          <a:p>
            <a:r>
              <a:rPr lang="fr-FR" sz="4000" dirty="0">
                <a:cs typeface="Arabic Typesetting" panose="03020402040406030203" pitchFamily="66" charset="-78"/>
              </a:rPr>
              <a:t>Description du projet.</a:t>
            </a:r>
          </a:p>
          <a:p>
            <a:r>
              <a:rPr lang="fr-FR" sz="4000" dirty="0">
                <a:cs typeface="Arabic Typesetting" panose="03020402040406030203" pitchFamily="66" charset="-78"/>
              </a:rPr>
              <a:t>  fonctionnalités.</a:t>
            </a:r>
          </a:p>
          <a:p>
            <a:r>
              <a:rPr lang="fr-FR" sz="4000" dirty="0">
                <a:cs typeface="Arabic Typesetting" panose="03020402040406030203" pitchFamily="66" charset="-78"/>
              </a:rPr>
              <a:t>Schéma.</a:t>
            </a:r>
          </a:p>
          <a:p>
            <a:r>
              <a:rPr lang="fr-FR" sz="4000" dirty="0">
                <a:cs typeface="Arabic Typesetting" panose="03020402040406030203" pitchFamily="66" charset="-78"/>
              </a:rPr>
              <a:t> matières utilisées.</a:t>
            </a:r>
          </a:p>
          <a:p>
            <a:r>
              <a:rPr lang="fr-FR" sz="4000" dirty="0">
                <a:cs typeface="Arabic Typesetting" panose="03020402040406030203" pitchFamily="66" charset="-78"/>
              </a:rPr>
              <a:t> Planning. </a:t>
            </a:r>
          </a:p>
          <a:p>
            <a:r>
              <a:rPr lang="fr-FR" sz="4000" dirty="0">
                <a:cs typeface="Arabic Typesetting" panose="03020402040406030203" pitchFamily="66" charset="-78"/>
              </a:rPr>
              <a:t> conclusion.</a:t>
            </a:r>
          </a:p>
        </p:txBody>
      </p:sp>
    </p:spTree>
    <p:extLst>
      <p:ext uri="{BB962C8B-B14F-4D97-AF65-F5344CB8AC3E}">
        <p14:creationId xmlns:p14="http://schemas.microsoft.com/office/powerpoint/2010/main" val="54912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A8A74-1A83-45EC-A576-AB80F237F7A4}"/>
              </a:ext>
            </a:extLst>
          </p:cNvPr>
          <p:cNvSpPr>
            <a:spLocks noGrp="1"/>
          </p:cNvSpPr>
          <p:nvPr>
            <p:ph type="title"/>
          </p:nvPr>
        </p:nvSpPr>
        <p:spPr>
          <a:xfrm>
            <a:off x="1141413" y="437322"/>
            <a:ext cx="9905998" cy="1236939"/>
          </a:xfrm>
        </p:spPr>
        <p:txBody>
          <a:bodyPr>
            <a:normAutofit/>
          </a:bodyPr>
          <a:lstStyle/>
          <a:p>
            <a:r>
              <a:rPr lang="fr-FR" sz="5400" dirty="0"/>
              <a:t>Description :</a:t>
            </a:r>
          </a:p>
        </p:txBody>
      </p:sp>
      <p:sp>
        <p:nvSpPr>
          <p:cNvPr id="3" name="Espace réservé du contenu 2">
            <a:extLst>
              <a:ext uri="{FF2B5EF4-FFF2-40B4-BE49-F238E27FC236}">
                <a16:creationId xmlns:a16="http://schemas.microsoft.com/office/drawing/2014/main" id="{637337CE-F78A-43BE-853E-6B74A25CA89D}"/>
              </a:ext>
            </a:extLst>
          </p:cNvPr>
          <p:cNvSpPr>
            <a:spLocks noGrp="1"/>
          </p:cNvSpPr>
          <p:nvPr>
            <p:ph idx="1"/>
          </p:nvPr>
        </p:nvSpPr>
        <p:spPr>
          <a:xfrm>
            <a:off x="838200" y="1674261"/>
            <a:ext cx="10515600" cy="4351338"/>
          </a:xfrm>
        </p:spPr>
        <p:txBody>
          <a:bodyPr>
            <a:normAutofit/>
          </a:bodyPr>
          <a:lstStyle/>
          <a:p>
            <a:pPr marL="0" indent="0" algn="just">
              <a:buNone/>
            </a:pPr>
            <a:r>
              <a:rPr lang="fr-FR" sz="3600" dirty="0"/>
              <a:t>Moniteur bébé permet à connecter deux appareils la première est  laissé dans la chambre du bébé,  sa mission est de collecter les informations et puis les transmettre  vers la deuxième  appareil qui se trouve avec les parant et équipé  d’un petit écran et reçoit  les infos et les  affiche  sur son petit écran.</a:t>
            </a:r>
          </a:p>
        </p:txBody>
      </p:sp>
    </p:spTree>
    <p:extLst>
      <p:ext uri="{BB962C8B-B14F-4D97-AF65-F5344CB8AC3E}">
        <p14:creationId xmlns:p14="http://schemas.microsoft.com/office/powerpoint/2010/main" val="297558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EF3D9-4203-42A3-8D4A-AFDFFA8EB05E}"/>
              </a:ext>
            </a:extLst>
          </p:cNvPr>
          <p:cNvSpPr>
            <a:spLocks noGrp="1"/>
          </p:cNvSpPr>
          <p:nvPr>
            <p:ph type="title"/>
          </p:nvPr>
        </p:nvSpPr>
        <p:spPr/>
        <p:txBody>
          <a:bodyPr>
            <a:normAutofit/>
          </a:bodyPr>
          <a:lstStyle/>
          <a:p>
            <a:r>
              <a:rPr lang="fr-FR" dirty="0"/>
              <a:t>Qu'est-ce que </a:t>
            </a:r>
            <a:r>
              <a:rPr lang="fr-FR"/>
              <a:t>Moniteur bébé </a:t>
            </a:r>
            <a:r>
              <a:rPr lang="fr-FR" dirty="0"/>
              <a:t>peut faire?</a:t>
            </a:r>
            <a:br>
              <a:rPr lang="fr-FR" dirty="0"/>
            </a:br>
            <a:endParaRPr lang="fr-FR" dirty="0"/>
          </a:p>
        </p:txBody>
      </p:sp>
      <p:sp>
        <p:nvSpPr>
          <p:cNvPr id="3" name="Espace réservé du contenu 2">
            <a:extLst>
              <a:ext uri="{FF2B5EF4-FFF2-40B4-BE49-F238E27FC236}">
                <a16:creationId xmlns:a16="http://schemas.microsoft.com/office/drawing/2014/main" id="{7ED75F00-E554-4AD7-954F-7F5681D81021}"/>
              </a:ext>
            </a:extLst>
          </p:cNvPr>
          <p:cNvSpPr>
            <a:spLocks noGrp="1"/>
          </p:cNvSpPr>
          <p:nvPr>
            <p:ph idx="1"/>
          </p:nvPr>
        </p:nvSpPr>
        <p:spPr/>
        <p:txBody>
          <a:bodyPr>
            <a:normAutofit fontScale="92500"/>
          </a:bodyPr>
          <a:lstStyle/>
          <a:p>
            <a:r>
              <a:rPr lang="fr-FR" sz="3600" dirty="0"/>
              <a:t>Visualisez la température ambiante et le niveau de bruit et de lumière à tout moment et l’afficher sur l’écran.</a:t>
            </a:r>
          </a:p>
          <a:p>
            <a:r>
              <a:rPr lang="fr-FR" sz="3600" dirty="0"/>
              <a:t>Recevez des alertes lorsque la température ambiante ou le niveau de bruit est critique.</a:t>
            </a:r>
          </a:p>
        </p:txBody>
      </p:sp>
    </p:spTree>
    <p:extLst>
      <p:ext uri="{BB962C8B-B14F-4D97-AF65-F5344CB8AC3E}">
        <p14:creationId xmlns:p14="http://schemas.microsoft.com/office/powerpoint/2010/main" val="50073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43B13-2947-4728-8760-BBB32A54AEE4}"/>
              </a:ext>
            </a:extLst>
          </p:cNvPr>
          <p:cNvSpPr>
            <a:spLocks noGrp="1"/>
          </p:cNvSpPr>
          <p:nvPr>
            <p:ph type="title"/>
          </p:nvPr>
        </p:nvSpPr>
        <p:spPr>
          <a:xfrm>
            <a:off x="914400" y="0"/>
            <a:ext cx="10133011" cy="1961322"/>
          </a:xfrm>
        </p:spPr>
        <p:txBody>
          <a:bodyPr/>
          <a:lstStyle/>
          <a:p>
            <a:r>
              <a:rPr lang="fr-FR" dirty="0"/>
              <a:t>Schémas:</a:t>
            </a:r>
          </a:p>
        </p:txBody>
      </p:sp>
      <p:pic>
        <p:nvPicPr>
          <p:cNvPr id="5" name="Espace réservé du contenu 4">
            <a:extLst>
              <a:ext uri="{FF2B5EF4-FFF2-40B4-BE49-F238E27FC236}">
                <a16:creationId xmlns:a16="http://schemas.microsoft.com/office/drawing/2014/main" id="{6FE94C9E-9AA2-46C9-9B8F-64FA58BE01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94" t="11149" r="14482" b="15039"/>
          <a:stretch/>
        </p:blipFill>
        <p:spPr>
          <a:xfrm>
            <a:off x="491191" y="1736034"/>
            <a:ext cx="10979427" cy="4677327"/>
          </a:xfrm>
        </p:spPr>
      </p:pic>
    </p:spTree>
    <p:extLst>
      <p:ext uri="{BB962C8B-B14F-4D97-AF65-F5344CB8AC3E}">
        <p14:creationId xmlns:p14="http://schemas.microsoft.com/office/powerpoint/2010/main" val="269077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60BE35-9965-404E-A2C9-F5DDFC832A2D}"/>
              </a:ext>
            </a:extLst>
          </p:cNvPr>
          <p:cNvSpPr>
            <a:spLocks noGrp="1"/>
          </p:cNvSpPr>
          <p:nvPr>
            <p:ph type="title"/>
          </p:nvPr>
        </p:nvSpPr>
        <p:spPr>
          <a:xfrm>
            <a:off x="559905" y="312761"/>
            <a:ext cx="4873366" cy="1645501"/>
          </a:xfrm>
        </p:spPr>
        <p:txBody>
          <a:bodyPr>
            <a:normAutofit/>
          </a:bodyPr>
          <a:lstStyle/>
          <a:p>
            <a:r>
              <a:rPr lang="fr-FR" dirty="0"/>
              <a:t>Matières utilisées :</a:t>
            </a:r>
          </a:p>
        </p:txBody>
      </p:sp>
      <p:sp>
        <p:nvSpPr>
          <p:cNvPr id="3" name="Espace réservé du contenu 2">
            <a:extLst>
              <a:ext uri="{FF2B5EF4-FFF2-40B4-BE49-F238E27FC236}">
                <a16:creationId xmlns:a16="http://schemas.microsoft.com/office/drawing/2014/main" id="{7C88B564-D82F-4EFA-B7A6-F890C656ED84}"/>
              </a:ext>
            </a:extLst>
          </p:cNvPr>
          <p:cNvSpPr>
            <a:spLocks noGrp="1"/>
          </p:cNvSpPr>
          <p:nvPr>
            <p:ph idx="1"/>
          </p:nvPr>
        </p:nvSpPr>
        <p:spPr>
          <a:xfrm>
            <a:off x="838200" y="2548467"/>
            <a:ext cx="4595071" cy="3628495"/>
          </a:xfrm>
        </p:spPr>
        <p:txBody>
          <a:bodyPr>
            <a:normAutofit fontScale="92500" lnSpcReduction="10000"/>
          </a:bodyPr>
          <a:lstStyle/>
          <a:p>
            <a:r>
              <a:rPr lang="fr-FR" sz="4000" dirty="0"/>
              <a:t>Capteur de son. </a:t>
            </a:r>
          </a:p>
          <a:p>
            <a:r>
              <a:rPr lang="fr-FR" sz="4000" dirty="0"/>
              <a:t> Capteur de lumière. </a:t>
            </a:r>
          </a:p>
          <a:p>
            <a:r>
              <a:rPr lang="fr-FR" sz="4000" dirty="0"/>
              <a:t>Capteur d’humidité et température. </a:t>
            </a:r>
          </a:p>
          <a:p>
            <a:endParaRPr lang="fr-FR" sz="2000" dirty="0"/>
          </a:p>
          <a:p>
            <a:pPr marL="0" indent="0">
              <a:buNone/>
            </a:pPr>
            <a:endParaRPr lang="fr-FR" sz="2000" dirty="0"/>
          </a:p>
        </p:txBody>
      </p:sp>
      <p:pic>
        <p:nvPicPr>
          <p:cNvPr id="5" name="Image 4">
            <a:extLst>
              <a:ext uri="{FF2B5EF4-FFF2-40B4-BE49-F238E27FC236}">
                <a16:creationId xmlns:a16="http://schemas.microsoft.com/office/drawing/2014/main" id="{34B28DF1-AF2E-4464-A210-9B2B7FF40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908" y="509482"/>
            <a:ext cx="2364317" cy="2364317"/>
          </a:xfrm>
          <a:prstGeom prst="rect">
            <a:avLst/>
          </a:prstGeom>
        </p:spPr>
      </p:pic>
      <p:pic>
        <p:nvPicPr>
          <p:cNvPr id="9" name="Image 8">
            <a:extLst>
              <a:ext uri="{FF2B5EF4-FFF2-40B4-BE49-F238E27FC236}">
                <a16:creationId xmlns:a16="http://schemas.microsoft.com/office/drawing/2014/main" id="{A2453A2B-EE67-409C-8923-EB9C9C2C9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2775" y="509482"/>
            <a:ext cx="2364317" cy="2364317"/>
          </a:xfrm>
          <a:prstGeom prst="rect">
            <a:avLst/>
          </a:prstGeom>
        </p:spPr>
      </p:pic>
      <p:pic>
        <p:nvPicPr>
          <p:cNvPr id="7" name="Image 6">
            <a:extLst>
              <a:ext uri="{FF2B5EF4-FFF2-40B4-BE49-F238E27FC236}">
                <a16:creationId xmlns:a16="http://schemas.microsoft.com/office/drawing/2014/main" id="{1698DA3A-151F-4A58-B200-C1B0F4FC4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889" y="3796452"/>
            <a:ext cx="2860221" cy="2559898"/>
          </a:xfrm>
          <a:prstGeom prst="rect">
            <a:avLst/>
          </a:prstGeom>
        </p:spPr>
      </p:pic>
    </p:spTree>
    <p:extLst>
      <p:ext uri="{BB962C8B-B14F-4D97-AF65-F5344CB8AC3E}">
        <p14:creationId xmlns:p14="http://schemas.microsoft.com/office/powerpoint/2010/main" val="1511348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17B4CD-0039-4786-A344-B66EE627A983}"/>
              </a:ext>
            </a:extLst>
          </p:cNvPr>
          <p:cNvSpPr>
            <a:spLocks noGrp="1"/>
          </p:cNvSpPr>
          <p:nvPr>
            <p:ph idx="1"/>
          </p:nvPr>
        </p:nvSpPr>
        <p:spPr>
          <a:xfrm>
            <a:off x="805542" y="543339"/>
            <a:ext cx="6382657" cy="5510327"/>
          </a:xfrm>
        </p:spPr>
        <p:txBody>
          <a:bodyPr anchor="t">
            <a:normAutofit/>
          </a:bodyPr>
          <a:lstStyle/>
          <a:p>
            <a:r>
              <a:rPr lang="fr-FR" sz="4000" dirty="0"/>
              <a:t>Carte Arduino mini pro.</a:t>
            </a:r>
          </a:p>
          <a:p>
            <a:r>
              <a:rPr lang="fr-FR" sz="4000" dirty="0"/>
              <a:t>TTGO ESP8266.</a:t>
            </a:r>
          </a:p>
        </p:txBody>
      </p:sp>
      <p:pic>
        <p:nvPicPr>
          <p:cNvPr id="7" name="Image 6">
            <a:extLst>
              <a:ext uri="{FF2B5EF4-FFF2-40B4-BE49-F238E27FC236}">
                <a16:creationId xmlns:a16="http://schemas.microsoft.com/office/drawing/2014/main" id="{76C273A8-8D31-4BA6-A340-B8071B232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798" y="3591817"/>
            <a:ext cx="3611611" cy="3109191"/>
          </a:xfrm>
          <a:prstGeom prst="rect">
            <a:avLst/>
          </a:prstGeom>
        </p:spPr>
      </p:pic>
      <p:pic>
        <p:nvPicPr>
          <p:cNvPr id="5" name="Image 4">
            <a:extLst>
              <a:ext uri="{FF2B5EF4-FFF2-40B4-BE49-F238E27FC236}">
                <a16:creationId xmlns:a16="http://schemas.microsoft.com/office/drawing/2014/main" id="{4A7DC6DD-D939-4A6F-A300-30783D7DE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043" y="251795"/>
            <a:ext cx="3856383" cy="3109190"/>
          </a:xfrm>
          <a:prstGeom prst="rect">
            <a:avLst/>
          </a:prstGeom>
        </p:spPr>
      </p:pic>
    </p:spTree>
    <p:extLst>
      <p:ext uri="{BB962C8B-B14F-4D97-AF65-F5344CB8AC3E}">
        <p14:creationId xmlns:p14="http://schemas.microsoft.com/office/powerpoint/2010/main" val="40161844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47DB5-DCBC-41A3-9324-178076F153AF}"/>
              </a:ext>
            </a:extLst>
          </p:cNvPr>
          <p:cNvSpPr>
            <a:spLocks noGrp="1"/>
          </p:cNvSpPr>
          <p:nvPr>
            <p:ph type="title"/>
          </p:nvPr>
        </p:nvSpPr>
        <p:spPr/>
        <p:txBody>
          <a:bodyPr/>
          <a:lstStyle/>
          <a:p>
            <a:r>
              <a:rPr lang="fr-FR" dirty="0"/>
              <a:t>Planning: </a:t>
            </a:r>
          </a:p>
        </p:txBody>
      </p:sp>
      <p:sp>
        <p:nvSpPr>
          <p:cNvPr id="3" name="Espace réservé du contenu 2">
            <a:extLst>
              <a:ext uri="{FF2B5EF4-FFF2-40B4-BE49-F238E27FC236}">
                <a16:creationId xmlns:a16="http://schemas.microsoft.com/office/drawing/2014/main" id="{A2DCDF3A-9985-4A25-B662-6C93FAD60CE6}"/>
              </a:ext>
            </a:extLst>
          </p:cNvPr>
          <p:cNvSpPr>
            <a:spLocks noGrp="1"/>
          </p:cNvSpPr>
          <p:nvPr>
            <p:ph idx="1"/>
          </p:nvPr>
        </p:nvSpPr>
        <p:spPr>
          <a:xfrm>
            <a:off x="1141413" y="2093843"/>
            <a:ext cx="9905998" cy="4154557"/>
          </a:xfrm>
        </p:spPr>
        <p:txBody>
          <a:bodyPr/>
          <a:lstStyle/>
          <a:p>
            <a:r>
              <a:rPr lang="fr-FR" sz="2400" dirty="0"/>
              <a:t>Première étape : faire fonctionner les capteurs de l’Humidité et de la lumière pour  pouvoir afficher les résultats sur la carte ESP8266.</a:t>
            </a:r>
          </a:p>
          <a:p>
            <a:r>
              <a:rPr lang="fr-FR" sz="2400" dirty="0"/>
              <a:t>Deuxième étape :  faire fonctionner le capteur du son.  </a:t>
            </a:r>
          </a:p>
          <a:p>
            <a:r>
              <a:rPr lang="fr-FR" sz="2400" dirty="0"/>
              <a:t>Troisième étape : faire marcher un alarme.</a:t>
            </a:r>
          </a:p>
          <a:p>
            <a:endParaRPr lang="fr-FR" dirty="0"/>
          </a:p>
        </p:txBody>
      </p:sp>
    </p:spTree>
    <p:extLst>
      <p:ext uri="{BB962C8B-B14F-4D97-AF65-F5344CB8AC3E}">
        <p14:creationId xmlns:p14="http://schemas.microsoft.com/office/powerpoint/2010/main" val="346388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003BD-8BF2-4806-99B6-4641F7FAB0EB}"/>
              </a:ext>
            </a:extLst>
          </p:cNvPr>
          <p:cNvSpPr>
            <a:spLocks noGrp="1"/>
          </p:cNvSpPr>
          <p:nvPr>
            <p:ph type="title"/>
          </p:nvPr>
        </p:nvSpPr>
        <p:spPr>
          <a:xfrm>
            <a:off x="4083395" y="2199861"/>
            <a:ext cx="3907666" cy="2819400"/>
          </a:xfrm>
        </p:spPr>
        <p:txBody>
          <a:bodyPr/>
          <a:lstStyle/>
          <a:p>
            <a:r>
              <a:rPr lang="fr-FR" dirty="0"/>
              <a:t>Conclusion.</a:t>
            </a:r>
          </a:p>
        </p:txBody>
      </p:sp>
    </p:spTree>
    <p:extLst>
      <p:ext uri="{BB962C8B-B14F-4D97-AF65-F5344CB8AC3E}">
        <p14:creationId xmlns:p14="http://schemas.microsoft.com/office/powerpoint/2010/main" val="4195509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141</TotalTime>
  <Words>209</Words>
  <Application>Microsoft Office PowerPoint</Application>
  <PresentationFormat>Grand écran</PresentationFormat>
  <Paragraphs>33</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Arabic Typesetting</vt:lpstr>
      <vt:lpstr>Arial</vt:lpstr>
      <vt:lpstr>Century Gothic</vt:lpstr>
      <vt:lpstr>Maillage</vt:lpstr>
      <vt:lpstr>Projet communication sans fil</vt:lpstr>
      <vt:lpstr>Sommaire :</vt:lpstr>
      <vt:lpstr>Description :</vt:lpstr>
      <vt:lpstr>Qu'est-ce que Moniteur bébé peut faire? </vt:lpstr>
      <vt:lpstr>Schémas:</vt:lpstr>
      <vt:lpstr>Matières utilisées :</vt:lpstr>
      <vt:lpstr>Présentation PowerPoint</vt:lpstr>
      <vt:lpstr>Planning: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communication sans fil</dc:title>
  <dc:creator>taimaaalmlaihan@gmail.com</dc:creator>
  <cp:lastModifiedBy>taimaaalmlaihan@gmail.com</cp:lastModifiedBy>
  <cp:revision>12</cp:revision>
  <dcterms:created xsi:type="dcterms:W3CDTF">2019-04-08T09:41:21Z</dcterms:created>
  <dcterms:modified xsi:type="dcterms:W3CDTF">2019-04-08T12:03:42Z</dcterms:modified>
</cp:coreProperties>
</file>