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E673-70F3-4F02-B77E-E452CF54105F}" type="datetimeFigureOut">
              <a:rPr lang="es-ES" smtClean="0"/>
              <a:pPr/>
              <a:t>27/09/2016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E10D-52AE-4D94-8112-E10AD681D9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01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" y="-27384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" y="3048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8520" y="0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" y="3048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" y="3048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" y="3048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" y="3048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" y="3048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esentación GRUPO HIERRO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" y="3048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" y="3048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02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9122664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9122664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9122664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03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9122664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9122664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resentación GRUPO HIERRO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8520" y="6096"/>
            <a:ext cx="9101328" cy="6851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Presentación en pantalla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jjderlon</dc:creator>
  <cp:lastModifiedBy>Grupo Hierro</cp:lastModifiedBy>
  <cp:revision>10</cp:revision>
  <dcterms:created xsi:type="dcterms:W3CDTF">2016-09-26T13:07:40Z</dcterms:created>
  <dcterms:modified xsi:type="dcterms:W3CDTF">2016-09-27T19:50:21Z</dcterms:modified>
</cp:coreProperties>
</file>