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0" r:id="rId4"/>
    <p:sldId id="258" r:id="rId5"/>
    <p:sldId id="283" r:id="rId6"/>
    <p:sldId id="272" r:id="rId7"/>
    <p:sldId id="273" r:id="rId8"/>
    <p:sldId id="274" r:id="rId9"/>
    <p:sldId id="277" r:id="rId10"/>
    <p:sldId id="280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P1-P1-S-20-01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C07EB-4237-4689-BCEC-FD229CC771D1}" type="datetime1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Project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0E158-A96C-43C6-AFDA-24EFFE696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1042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P1-P1-S-20-01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9EB05-2993-4ED6-B183-9B70D1358DF2}" type="datetime1">
              <a:rPr lang="en-US" smtClean="0"/>
              <a:t>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FEFBD-D254-4142-B3DF-3182BB9E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7768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06699198-3357-4EF9-B937-D1C625DCCF6C}" type="datetime1">
              <a:rPr lang="en-US" smtClean="0"/>
              <a:t>1/3/2022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11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A9DB4D-DA56-4B2F-B2F4-9EBBA2A76FFA}" type="datetime1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A9DB4D-DA56-4B2F-B2F4-9EBBA2A76FFA}" type="datetime1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73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A9DB4D-DA56-4B2F-B2F4-9EBBA2A76FFA}" type="datetime1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11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A9DB4D-DA56-4B2F-B2F4-9EBBA2A76FFA}" type="datetime1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A9DB4D-DA56-4B2F-B2F4-9EBBA2A76FFA}" type="datetime1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A9DB4D-DA56-4B2F-B2F4-9EBBA2A76FFA}" type="datetime1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A9DB4D-DA56-4B2F-B2F4-9EBBA2A76FFA}" type="datetime1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A9DB4D-DA56-4B2F-B2F4-9EBBA2A76FFA}" type="datetime1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A9DB4D-DA56-4B2F-B2F4-9EBBA2A76FFA}" type="datetime1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F904-A76C-4547-AD6B-2EC0D34E110C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9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D0B3-335B-4B8A-8743-E10436674414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8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84F2-939B-4AA9-B34B-CEA038FA78A9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7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D4D4-4AB5-4530-88B4-CEEB0D6B6974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9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4556-2C53-400A-B52E-CFE8A5B7D4C2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4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BA09-33CF-402E-BB8A-941BE1CEAAFB}" type="datetime1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2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1203-6E24-49C4-A73D-322126FB9AA3}" type="datetime1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2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7CB8-69DB-415F-B70B-584E1D4B5382}" type="datetime1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84DA-0940-4731-8877-87A550E45FEE}" type="datetime1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6400-5575-480E-B7EF-9E88528ECCC8}" type="datetime1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9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4A7A-48D0-4476-83B1-1F1233CA3DDC}" type="datetime1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9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26B10-3FB8-4C7E-957B-87D304575392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Project Code(P1-P1-S-20-01) 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4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</a:rPr>
              <a:t>Proposal Defense</a:t>
            </a:r>
            <a:r>
              <a:rPr lang="en-US" b="1" u="sng" dirty="0"/>
              <a:t/>
            </a:r>
            <a:br>
              <a:rPr lang="en-US" b="1" u="sng" dirty="0"/>
            </a:b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300" b="1" u="sng" dirty="0">
                <a:solidFill>
                  <a:schemeClr val="accent1"/>
                </a:solidFill>
              </a:rPr>
              <a:t>Team </a:t>
            </a:r>
          </a:p>
          <a:p>
            <a:r>
              <a:rPr lang="en-US" dirty="0"/>
              <a:t>Hafiz </a:t>
            </a:r>
            <a:r>
              <a:rPr lang="en-US" dirty="0" err="1"/>
              <a:t>Mahir</a:t>
            </a:r>
            <a:r>
              <a:rPr lang="en-US" dirty="0"/>
              <a:t> </a:t>
            </a:r>
            <a:r>
              <a:rPr lang="en-US" dirty="0" smtClean="0"/>
              <a:t>Saeed</a:t>
            </a:r>
          </a:p>
          <a:p>
            <a:r>
              <a:rPr lang="en-US" dirty="0" smtClean="0"/>
              <a:t>Ahmed </a:t>
            </a:r>
            <a:r>
              <a:rPr lang="en-US" dirty="0" err="1" smtClean="0"/>
              <a:t>Anjum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Muhammad </a:t>
            </a:r>
            <a:r>
              <a:rPr lang="en-US" dirty="0" err="1"/>
              <a:t>Taimor</a:t>
            </a:r>
            <a:r>
              <a:rPr lang="en-US" dirty="0"/>
              <a:t> Ali khan </a:t>
            </a:r>
          </a:p>
        </p:txBody>
      </p:sp>
      <p:pic>
        <p:nvPicPr>
          <p:cNvPr id="5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685" y="64682"/>
            <a:ext cx="1385664" cy="138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0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52914" cy="1325563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accent1"/>
                </a:solidFill>
              </a:rPr>
              <a:t>Tools/Technologies/Environment</a:t>
            </a:r>
            <a:endParaRPr lang="en-US" u="sng" dirty="0">
              <a:solidFill>
                <a:schemeClr val="accent1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70" y="331971"/>
            <a:ext cx="1385664" cy="13856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609" y="61742"/>
            <a:ext cx="11915336" cy="6608933"/>
          </a:xfrm>
          <a:prstGeom prst="roundRect">
            <a:avLst/>
          </a:prstGeom>
          <a:noFill/>
          <a:ln cmpd="thinThick"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1240" y="1664971"/>
            <a:ext cx="1066799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will be using following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Ultrasonic liquid level sensor for measuring fuel tanker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Fuel tanker door lock sensor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Controller like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arduino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or raspberry pi for sending fuel readings to back to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Fire alarm sensors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Fingerprint attendance machine for marking employee attendance working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We will be using web technology including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react for font-end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node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js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as an API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Visual studio </a:t>
            </a:r>
            <a:r>
              <a:rPr lang="en-US" sz="2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SQL database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56C0203-92F2-4C4D-905E-B65FB815FA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924233" y="5067641"/>
            <a:ext cx="1988184" cy="140495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E4EB983-46EE-43C2-9E5A-06E29520FC9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512214" y="5314149"/>
            <a:ext cx="952500" cy="952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782492-103E-4236-B691-1604628454B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681" y="5234685"/>
            <a:ext cx="1070865" cy="107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8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52914" cy="1325563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accent1"/>
                </a:solidFill>
              </a:rPr>
              <a:t>High Level System Diagram</a:t>
            </a:r>
            <a:endParaRPr lang="en-US" u="sng" dirty="0">
              <a:solidFill>
                <a:schemeClr val="accent1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70" y="331971"/>
            <a:ext cx="1385664" cy="13856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609" y="112542"/>
            <a:ext cx="11915336" cy="6608933"/>
          </a:xfrm>
          <a:prstGeom prst="roundRect">
            <a:avLst/>
          </a:prstGeom>
          <a:noFill/>
          <a:ln cmpd="thinThick"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1240" y="1828489"/>
            <a:ext cx="10667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29D85-4A77-42D3-92B3-1406D215B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1762449"/>
            <a:ext cx="8519160" cy="485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4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chemeClr val="accent1"/>
                </a:solidFill>
              </a:rPr>
              <a:t>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2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113" y="331788"/>
            <a:ext cx="1385887" cy="1385887"/>
          </a:xfrm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609" y="112542"/>
            <a:ext cx="11915336" cy="6608933"/>
          </a:xfrm>
          <a:prstGeom prst="roundRect">
            <a:avLst/>
          </a:prstGeom>
          <a:noFill/>
          <a:ln cmpd="thinThick"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7CBF4-19BE-4720-92B5-43AF7753C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792" y="1943271"/>
            <a:ext cx="5606415" cy="372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4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CS491-Project - </a:t>
            </a:r>
            <a:r>
              <a:rPr lang="en-US" dirty="0" err="1"/>
              <a:t>ProjectName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3</a:t>
            </a:fld>
            <a:endParaRPr lang="en-US"/>
          </a:p>
        </p:txBody>
      </p:sp>
      <p:pic>
        <p:nvPicPr>
          <p:cNvPr id="5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113" y="331788"/>
            <a:ext cx="1385887" cy="1385887"/>
          </a:xfrm>
          <a:prstGeom prst="rect">
            <a:avLst/>
          </a:prstGeom>
        </p:spPr>
      </p:pic>
      <p:sp>
        <p:nvSpPr>
          <p:cNvPr id="10" name="Content Placeholder 8"/>
          <p:cNvSpPr>
            <a:spLocks noGrp="1"/>
          </p:cNvSpPr>
          <p:nvPr>
            <p:ph sz="half" idx="1"/>
          </p:nvPr>
        </p:nvSpPr>
        <p:spPr>
          <a:xfrm>
            <a:off x="838200" y="576263"/>
            <a:ext cx="10147300" cy="56007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u="sng" dirty="0">
                <a:solidFill>
                  <a:schemeClr val="accent1"/>
                </a:solidFill>
              </a:rPr>
              <a:t>Project Name/Title:</a:t>
            </a:r>
          </a:p>
          <a:p>
            <a:pPr marL="0" indent="0" algn="ctr">
              <a:buNone/>
            </a:pPr>
            <a:r>
              <a:rPr lang="en-US" sz="3200" dirty="0"/>
              <a:t>Petrol pump </a:t>
            </a:r>
            <a:r>
              <a:rPr lang="en-US" sz="3200" dirty="0" err="1"/>
              <a:t>automization</a:t>
            </a:r>
            <a:r>
              <a:rPr lang="en-US" sz="3200" dirty="0"/>
              <a:t> system</a:t>
            </a:r>
          </a:p>
          <a:p>
            <a:pPr marL="0" indent="0" algn="ctr">
              <a:buNone/>
            </a:pPr>
            <a:endParaRPr lang="en-US" sz="3200" b="1" u="sng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3200" b="1" u="sng" dirty="0">
                <a:solidFill>
                  <a:schemeClr val="accent1"/>
                </a:solidFill>
              </a:rPr>
              <a:t>Supervisor(s):</a:t>
            </a:r>
          </a:p>
          <a:p>
            <a:pPr marL="0" indent="0" algn="ctr">
              <a:buNone/>
            </a:pPr>
            <a:r>
              <a:rPr lang="en-US" sz="3200" dirty="0"/>
              <a:t>Rizwan-ul-</a:t>
            </a:r>
            <a:r>
              <a:rPr lang="en-US" sz="3200" dirty="0" err="1"/>
              <a:t>haq</a:t>
            </a: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5581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52914" cy="1325563"/>
          </a:xfrm>
        </p:spPr>
        <p:txBody>
          <a:bodyPr/>
          <a:lstStyle/>
          <a:p>
            <a:pPr algn="ctr"/>
            <a:r>
              <a:rPr lang="en-US" b="1" i="0" u="sng" strike="noStrike" baseline="0" dirty="0">
                <a:solidFill>
                  <a:schemeClr val="accent1"/>
                </a:solidFill>
                <a:latin typeface="Times New Roman" panose="02020603050405020304" pitchFamily="18" charset="0"/>
              </a:rPr>
              <a:t>Outline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70" y="331971"/>
            <a:ext cx="1385664" cy="13856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609" y="71902"/>
            <a:ext cx="11915336" cy="6608933"/>
          </a:xfrm>
          <a:prstGeom prst="roundRect">
            <a:avLst/>
          </a:prstGeom>
          <a:noFill/>
          <a:ln cmpd="thinThick"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1240" y="1339758"/>
            <a:ext cx="106679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Problem Statement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Motivation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Expected Outcome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Use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High Level Features	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Related projects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Tools/Technologies/Environment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High Level System Diagram	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30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5291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Problem Statement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70" y="331971"/>
            <a:ext cx="1385664" cy="13856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609" y="112542"/>
            <a:ext cx="11915336" cy="6608933"/>
          </a:xfrm>
          <a:prstGeom prst="roundRect">
            <a:avLst/>
          </a:prstGeom>
          <a:noFill/>
          <a:ln cmpd="thinThick"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1240" y="1828489"/>
            <a:ext cx="10667994" cy="34163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manual readings  and calculations of petrol are done on papers.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errors in calculations of petrol readings and daily sales cash.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mployee health hazards of inhaling petrol fumes when measuring the main fuel tanker causing </a:t>
            </a:r>
            <a:r>
              <a:rPr lang="en-US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Short-term effects include euphoria and excitement, dizziness and further more can cause vomiting, </a:t>
            </a: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ausea and breathing difficulties.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work is a hefty work for daily sales calculation </a:t>
            </a:r>
            <a:endParaRPr lang="en-US" sz="24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 case of emergency, quick measures are not available.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Opening Main tanker for measuring fuel  is not safe due to stealing and frauds by personnel </a:t>
            </a:r>
          </a:p>
        </p:txBody>
      </p:sp>
    </p:spTree>
    <p:extLst>
      <p:ext uri="{BB962C8B-B14F-4D97-AF65-F5344CB8AC3E}">
        <p14:creationId xmlns:p14="http://schemas.microsoft.com/office/powerpoint/2010/main" val="58613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980" y="112542"/>
            <a:ext cx="8952914" cy="1069537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accent1"/>
                </a:solidFill>
              </a:rPr>
              <a:t>Motivation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70" y="331971"/>
            <a:ext cx="1385664" cy="13856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609" y="112542"/>
            <a:ext cx="11915336" cy="6608933"/>
          </a:xfrm>
          <a:prstGeom prst="roundRect">
            <a:avLst/>
          </a:prstGeom>
          <a:noFill/>
          <a:ln cmpd="thinThick"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EB196D-0639-4BAB-9BC1-0A71C3A5E36F}"/>
              </a:ext>
            </a:extLst>
          </p:cNvPr>
          <p:cNvSpPr txBox="1"/>
          <p:nvPr/>
        </p:nvSpPr>
        <p:spPr>
          <a:xfrm>
            <a:off x="1788160" y="1412240"/>
            <a:ext cx="700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automate the pump making the work flow more efficient and improving safety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reduce the labor work</a:t>
            </a:r>
          </a:p>
        </p:txBody>
      </p:sp>
    </p:spTree>
    <p:extLst>
      <p:ext uri="{BB962C8B-B14F-4D97-AF65-F5344CB8AC3E}">
        <p14:creationId xmlns:p14="http://schemas.microsoft.com/office/powerpoint/2010/main" val="223026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4485"/>
            <a:ext cx="8952914" cy="1325563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accent1"/>
                </a:solidFill>
              </a:rPr>
              <a:t>Expected Outcome</a:t>
            </a:r>
            <a:endParaRPr lang="en-US" u="sng" dirty="0">
              <a:solidFill>
                <a:schemeClr val="accent1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70" y="331971"/>
            <a:ext cx="1385664" cy="13856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609" y="112542"/>
            <a:ext cx="11915336" cy="6608933"/>
          </a:xfrm>
          <a:prstGeom prst="roundRect">
            <a:avLst/>
          </a:prstGeom>
          <a:noFill/>
          <a:ln cmpd="thinThick"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1240" y="1828489"/>
            <a:ext cx="10667994" cy="378565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buChar char="•"/>
            </a:pPr>
            <a:r>
              <a:rPr lang="en-US" sz="2400" dirty="0">
                <a:latin typeface="Times New Roman"/>
                <a:ea typeface="Arial"/>
                <a:cs typeface="Arial"/>
              </a:rPr>
              <a:t>Automation of readings of main tanker and fuel dispenser</a:t>
            </a:r>
          </a:p>
          <a:p>
            <a:pPr>
              <a:buChar char="•"/>
            </a:pPr>
            <a:r>
              <a:rPr lang="en-US" sz="2400" dirty="0">
                <a:latin typeface="Times New Roman"/>
                <a:ea typeface="Arial"/>
                <a:cs typeface="Arial"/>
              </a:rPr>
              <a:t>Automation of daily sales calculation of fuel and money.</a:t>
            </a:r>
          </a:p>
          <a:p>
            <a:pPr>
              <a:buChar char="•"/>
            </a:pPr>
            <a:r>
              <a:rPr lang="en-US" sz="2400" dirty="0">
                <a:latin typeface="Times New Roman"/>
                <a:ea typeface="Arial"/>
                <a:cs typeface="Arial"/>
              </a:rPr>
              <a:t>Human error are reduced</a:t>
            </a:r>
            <a:endParaRPr lang="en-US" sz="2400" dirty="0"/>
          </a:p>
          <a:p>
            <a:pPr>
              <a:buChar char="•"/>
            </a:pPr>
            <a:r>
              <a:rPr lang="en-US" sz="2400" dirty="0">
                <a:latin typeface="Times New Roman"/>
                <a:ea typeface="Arial"/>
                <a:cs typeface="Arial"/>
              </a:rPr>
              <a:t>Daily Sales can be viewed any time online </a:t>
            </a:r>
            <a:endParaRPr lang="en-US" sz="2400" dirty="0">
              <a:latin typeface="Calibri"/>
              <a:ea typeface="Arial"/>
              <a:cs typeface="Arial"/>
            </a:endParaRPr>
          </a:p>
          <a:p>
            <a:pPr>
              <a:buChar char="•"/>
            </a:pPr>
            <a:r>
              <a:rPr lang="en-US" sz="2400" dirty="0">
                <a:latin typeface="Calibri"/>
                <a:ea typeface="Arial"/>
                <a:cs typeface="Arial"/>
              </a:rPr>
              <a:t>Certain level alert of a tanker </a:t>
            </a:r>
          </a:p>
          <a:p>
            <a:pPr>
              <a:buChar char="•"/>
            </a:pPr>
            <a:r>
              <a:rPr lang="en-US" sz="2400" dirty="0">
                <a:latin typeface="Calibri"/>
                <a:ea typeface="Arial"/>
                <a:cs typeface="Arial"/>
              </a:rPr>
              <a:t>Camera live feed </a:t>
            </a:r>
          </a:p>
          <a:p>
            <a:pPr>
              <a:buChar char="•"/>
            </a:pPr>
            <a:r>
              <a:rPr lang="en-US" sz="2400" dirty="0">
                <a:latin typeface="Calibri"/>
                <a:ea typeface="Arial"/>
                <a:cs typeface="Arial"/>
              </a:rPr>
              <a:t>Main tank is secured from frauds by employee</a:t>
            </a:r>
          </a:p>
          <a:p>
            <a:pPr lvl="0" rtl="0">
              <a:buChar char="•"/>
            </a:pPr>
            <a:r>
              <a:rPr lang="en-US" sz="2400" dirty="0">
                <a:latin typeface="Calibri"/>
                <a:ea typeface="Arial"/>
                <a:cs typeface="Arial"/>
              </a:rPr>
              <a:t>Notifying admin on Fire hazards</a:t>
            </a:r>
          </a:p>
          <a:p>
            <a:pPr>
              <a:buChar char="•"/>
            </a:pPr>
            <a:r>
              <a:rPr lang="en-US" sz="2400" dirty="0">
                <a:latin typeface="Calibri"/>
                <a:ea typeface="Arial"/>
                <a:cs typeface="Arial"/>
              </a:rPr>
              <a:t>Employee working hours are maintained</a:t>
            </a:r>
          </a:p>
          <a:p>
            <a:pPr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cs typeface="Arial"/>
              </a:rPr>
              <a:t>Employee salary record is maintained </a:t>
            </a:r>
          </a:p>
        </p:txBody>
      </p:sp>
    </p:spTree>
    <p:extLst>
      <p:ext uri="{BB962C8B-B14F-4D97-AF65-F5344CB8AC3E}">
        <p14:creationId xmlns:p14="http://schemas.microsoft.com/office/powerpoint/2010/main" val="339737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52914" cy="1325563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accent1"/>
                </a:solidFill>
              </a:rPr>
              <a:t>Use</a:t>
            </a:r>
            <a:endParaRPr lang="en-US" u="sng" dirty="0">
              <a:solidFill>
                <a:schemeClr val="accent1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70" y="331971"/>
            <a:ext cx="1385664" cy="13856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609" y="112542"/>
            <a:ext cx="11915336" cy="6608933"/>
          </a:xfrm>
          <a:prstGeom prst="roundRect">
            <a:avLst/>
          </a:prstGeom>
          <a:noFill/>
          <a:ln cmpd="thinThick"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1240" y="1828489"/>
            <a:ext cx="10667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F9B0A-1081-4205-8F62-66FEF5AF2D3A}"/>
              </a:ext>
            </a:extLst>
          </p:cNvPr>
          <p:cNvSpPr txBox="1"/>
          <p:nvPr/>
        </p:nvSpPr>
        <p:spPr>
          <a:xfrm>
            <a:off x="1380067" y="1708150"/>
            <a:ext cx="8310033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easily manage information regarding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view the daily sales report of fuel dispensed from tanker and dispensers.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also generate sales reports and fuel reports from specific date to current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get information regarding working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can mark their attendance using fingerprint, when their working hours start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331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240" y="112542"/>
            <a:ext cx="8952914" cy="1325563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accent1"/>
                </a:solidFill>
              </a:rPr>
              <a:t>High Level Features</a:t>
            </a:r>
            <a:endParaRPr lang="en-US" u="sng" dirty="0">
              <a:solidFill>
                <a:schemeClr val="accent1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70" y="331971"/>
            <a:ext cx="1385664" cy="13856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609" y="112542"/>
            <a:ext cx="11915336" cy="6608933"/>
          </a:xfrm>
          <a:prstGeom prst="roundRect">
            <a:avLst/>
          </a:prstGeom>
          <a:noFill/>
          <a:ln cmpd="thinThick"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1240" y="1816379"/>
            <a:ext cx="1066799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>
                <a:latin typeface="Times New Roman" panose="02020603050405020304" pitchFamily="18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on fuel tanker theft.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 Billing and Accounting of employees salary and daily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generations of sales or fuel from specific date to current 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Management,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 efficient Petrol Pump automation helps owners in effectively managing accounts,  and sales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of emergency like fire a call will be made to fire department.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biometric attendance of employees for their working hours.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0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304</Words>
  <Application>Microsoft Office PowerPoint</Application>
  <PresentationFormat>Widescreen</PresentationFormat>
  <Paragraphs>128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Proposal Defense </vt:lpstr>
      <vt:lpstr>LOGO</vt:lpstr>
      <vt:lpstr>PowerPoint Presentation</vt:lpstr>
      <vt:lpstr>Outline</vt:lpstr>
      <vt:lpstr>Problem Statement</vt:lpstr>
      <vt:lpstr>Motivation</vt:lpstr>
      <vt:lpstr>Expected Outcome</vt:lpstr>
      <vt:lpstr>Use</vt:lpstr>
      <vt:lpstr>High Level Features</vt:lpstr>
      <vt:lpstr>Tools/Technologies/Environment</vt:lpstr>
      <vt:lpstr>High Level System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Taimoor Khan</cp:lastModifiedBy>
  <cp:revision>227</cp:revision>
  <dcterms:created xsi:type="dcterms:W3CDTF">2020-03-04T09:32:07Z</dcterms:created>
  <dcterms:modified xsi:type="dcterms:W3CDTF">2022-01-03T05:38:05Z</dcterms:modified>
</cp:coreProperties>
</file>