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61" r:id="rId5"/>
    <p:sldId id="260" r:id="rId6"/>
    <p:sldId id="267" r:id="rId7"/>
    <p:sldId id="264" r:id="rId8"/>
    <p:sldId id="271" r:id="rId9"/>
    <p:sldId id="263" r:id="rId10"/>
    <p:sldId id="272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P1-P1-S-20-01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C07EB-4237-4689-BCEC-FD229CC771D1}" type="datetime1">
              <a:rPr lang="en-US" smtClean="0"/>
              <a:t>4/20/22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Project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0E158-A96C-43C6-AFDA-24EFFE696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1042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P1-P1-S-20-01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9EB05-2993-4ED6-B183-9B70D1358DF2}" type="datetime1">
              <a:rPr lang="en-US" smtClean="0"/>
              <a:t>4/20/22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FEFBD-D254-4142-B3DF-3182BB9E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7768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P1-P1-S-20-01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06699198-3357-4EF9-B937-D1C625DCCF6C}" type="datetime1">
              <a:rPr lang="en-US" smtClean="0"/>
              <a:t>4/20/22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11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P1-P1-S-20-01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A9DB4D-DA56-4B2F-B2F4-9EBBA2A76FFA}" type="datetime1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28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P1-P1-S-20-01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A9DB4D-DA56-4B2F-B2F4-9EBBA2A76FFA}" type="datetime1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11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P1-P1-S-20-01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A9DB4D-DA56-4B2F-B2F4-9EBBA2A76FFA}" type="datetime1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51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P1-P1-S-20-01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A9DB4D-DA56-4B2F-B2F4-9EBBA2A76FFA}" type="datetime1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48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P1-P1-S-20-01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A9DB4D-DA56-4B2F-B2F4-9EBBA2A76FFA}" type="datetime1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38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P1-P1-S-20-01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A9DB4D-DA56-4B2F-B2F4-9EBBA2A76FFA}" type="datetime1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26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P1-P1-S-20-01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A9DB4D-DA56-4B2F-B2F4-9EBBA2A76FFA}" type="datetime1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54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P1-P1-S-20-01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A9DB4D-DA56-4B2F-B2F4-9EBBA2A76FFA}" type="datetime1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77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P1-P1-S-20-01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A9DB4D-DA56-4B2F-B2F4-9EBBA2A76FFA}" type="datetime1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1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F904-A76C-4547-AD6B-2EC0D34E110C}" type="datetime1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Project Code(P1-P1-S-20-01) 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9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D0B3-335B-4B8A-8743-E10436674414}" type="datetime1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Project Code(P1-P1-S-20-01) 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8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84F2-939B-4AA9-B34B-CEA038FA78A9}" type="datetime1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Project Code(P1-P1-S-20-01) 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7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D4D4-4AB5-4530-88B4-CEEB0D6B6974}" type="datetime1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Project Code(P1-P1-S-20-01) 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9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4556-2C53-400A-B52E-CFE8A5B7D4C2}" type="datetime1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Project Code(P1-P1-S-20-01) 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4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BA09-33CF-402E-BB8A-941BE1CEAAFB}" type="datetime1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Project Code(P1-P1-S-20-01) 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2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1203-6E24-49C4-A73D-322126FB9AA3}" type="datetime1">
              <a:rPr lang="en-US" smtClean="0"/>
              <a:t>4/20/22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Project Code(P1-P1-S-20-01) Project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2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7CB8-69DB-415F-B70B-584E1D4B5382}" type="datetime1">
              <a:rPr lang="en-US" smtClean="0"/>
              <a:t>4/20/22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Project Code(P1-P1-S-20-01) Project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84DA-0940-4731-8877-87A550E45FEE}" type="datetime1">
              <a:rPr lang="en-US" smtClean="0"/>
              <a:t>4/20/22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Project Code(P1-P1-S-20-01) Project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6400-5575-480E-B7EF-9E88528ECCC8}" type="datetime1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Project Code(P1-P1-S-20-01) 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9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4A7A-48D0-4476-83B1-1F1233CA3DDC}" type="datetime1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Project Code(P1-P1-S-20-01) 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9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26B10-3FB8-4C7E-957B-87D304575392}" type="datetime1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Project Code(P1-P1-S-20-01) 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4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443" y="1854200"/>
            <a:ext cx="7719391" cy="1655763"/>
          </a:xfrm>
        </p:spPr>
        <p:txBody>
          <a:bodyPr>
            <a:noAutofit/>
          </a:bodyPr>
          <a:lstStyle/>
          <a:p>
            <a:r>
              <a:rPr lang="en-US" sz="3600" b="1" u="sng" dirty="0">
                <a:solidFill>
                  <a:schemeClr val="accent1"/>
                </a:solidFill>
              </a:rPr>
              <a:t>Team </a:t>
            </a:r>
            <a:br>
              <a:rPr lang="en-US" sz="3600" b="1" u="sng" dirty="0">
                <a:solidFill>
                  <a:schemeClr val="accent1"/>
                </a:solidFill>
              </a:rPr>
            </a:br>
            <a:r>
              <a:rPr lang="en-US" sz="3600" dirty="0"/>
              <a:t>Hafiz </a:t>
            </a:r>
            <a:r>
              <a:rPr lang="en-US" sz="3600" dirty="0" err="1"/>
              <a:t>Mahir</a:t>
            </a:r>
            <a:r>
              <a:rPr lang="en-US" sz="3600" dirty="0"/>
              <a:t> Saeed    	</a:t>
            </a:r>
            <a:r>
              <a:rPr lang="en-US" sz="3600" dirty="0">
                <a:solidFill>
                  <a:schemeClr val="bg1"/>
                </a:solidFill>
              </a:rPr>
              <a:t>…..</a:t>
            </a:r>
            <a:r>
              <a:rPr lang="en-US" sz="3600" dirty="0"/>
              <a:t>      18F-0179</a:t>
            </a:r>
            <a:br>
              <a:rPr lang="en-US" sz="3600" dirty="0"/>
            </a:br>
            <a:r>
              <a:rPr lang="en-US" sz="3600" dirty="0"/>
              <a:t>Muhammad Affan Khalid           18F-0154</a:t>
            </a:r>
            <a:br>
              <a:rPr lang="en-US" sz="3600" dirty="0"/>
            </a:br>
            <a:r>
              <a:rPr lang="en-US" sz="3600" dirty="0"/>
              <a:t>Muhammad </a:t>
            </a:r>
            <a:r>
              <a:rPr lang="en-US" sz="3600" dirty="0" err="1"/>
              <a:t>Taimor</a:t>
            </a:r>
            <a:r>
              <a:rPr lang="en-US" sz="3600" dirty="0"/>
              <a:t> Ali khan     18F-0482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</a:rPr>
              <a:t>Supervisor:</a:t>
            </a:r>
          </a:p>
          <a:p>
            <a:r>
              <a:rPr lang="en-US" dirty="0"/>
              <a:t>Rizwan-</a:t>
            </a:r>
            <a:r>
              <a:rPr lang="en-US" dirty="0" err="1"/>
              <a:t>ul</a:t>
            </a:r>
            <a:r>
              <a:rPr lang="en-US" dirty="0"/>
              <a:t>-</a:t>
            </a:r>
            <a:r>
              <a:rPr lang="en-US" dirty="0" err="1"/>
              <a:t>haq</a:t>
            </a:r>
            <a:endParaRPr lang="en-US" dirty="0"/>
          </a:p>
        </p:txBody>
      </p:sp>
      <p:pic>
        <p:nvPicPr>
          <p:cNvPr id="5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685" y="64682"/>
            <a:ext cx="1385664" cy="138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04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10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26609" y="112542"/>
            <a:ext cx="11915336" cy="6608933"/>
          </a:xfrm>
          <a:prstGeom prst="roundRect">
            <a:avLst/>
          </a:prstGeom>
          <a:noFill/>
          <a:ln cmpd="thinThick">
            <a:solidFill>
              <a:schemeClr val="accent1">
                <a:shade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70" y="331971"/>
            <a:ext cx="1385664" cy="1385664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6472C94-088D-05FD-046D-634A2C63F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60" y="1643318"/>
            <a:ext cx="8059567" cy="4599945"/>
          </a:xfrm>
        </p:spPr>
      </p:pic>
    </p:spTree>
    <p:extLst>
      <p:ext uri="{BB962C8B-B14F-4D97-AF65-F5344CB8AC3E}">
        <p14:creationId xmlns:p14="http://schemas.microsoft.com/office/powerpoint/2010/main" val="3618267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2406" y="2433075"/>
            <a:ext cx="2777197" cy="1325563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Thank You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70" y="331971"/>
            <a:ext cx="1385664" cy="13856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6609" y="112542"/>
            <a:ext cx="11915336" cy="6608933"/>
          </a:xfrm>
          <a:prstGeom prst="roundRect">
            <a:avLst/>
          </a:prstGeom>
          <a:noFill/>
          <a:ln cmpd="thinThick">
            <a:solidFill>
              <a:schemeClr val="accent1">
                <a:shade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11240" y="1828489"/>
            <a:ext cx="10667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236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52914" cy="1325563"/>
          </a:xfrm>
        </p:spPr>
        <p:txBody>
          <a:bodyPr/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Outline (FYP Report v 1.0)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70" y="331971"/>
            <a:ext cx="1385664" cy="13856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6609" y="112542"/>
            <a:ext cx="11915336" cy="6608933"/>
          </a:xfrm>
          <a:prstGeom prst="roundRect">
            <a:avLst/>
          </a:prstGeom>
          <a:noFill/>
          <a:ln cmpd="thinThick">
            <a:solidFill>
              <a:schemeClr val="accent1">
                <a:shade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6609" y="1717635"/>
            <a:ext cx="1066799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Introduction	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Use Case Diagram 	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Activity Diagram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Class Diagram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Sequence Diagram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System Sequence Diagram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Domain Model 	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	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High Level/Architecture/Block</a:t>
            </a:r>
            <a:r>
              <a:rPr lang="en-US" b="0" i="0" u="none" strike="noStrike" dirty="0">
                <a:solidFill>
                  <a:srgbClr val="000000"/>
                </a:solidFill>
                <a:latin typeface="Times New Roman" panose="02020603050405020304" pitchFamily="18" charset="0"/>
              </a:rPr>
              <a:t> Diagram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09130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52914" cy="1325563"/>
          </a:xfrm>
        </p:spPr>
        <p:txBody>
          <a:bodyPr/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Project Introduction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70" y="331971"/>
            <a:ext cx="1385664" cy="13856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6609" y="112542"/>
            <a:ext cx="11915336" cy="6608933"/>
          </a:xfrm>
          <a:prstGeom prst="roundRect">
            <a:avLst/>
          </a:prstGeom>
          <a:noFill/>
          <a:ln cmpd="thinThick">
            <a:solidFill>
              <a:schemeClr val="accent1">
                <a:shade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11240" y="1828489"/>
            <a:ext cx="10667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3760" y="2735070"/>
            <a:ext cx="106410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are developing an efficient automated system to remove all paper work and to minimize the human errors.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Sensors are used for measuring the tanker and calculating the daily sales of petrol and maintaining the data of sales and employee in servers.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Fingerprint sensors are used for employee attendance, marking their working hours and also used to maintain the safety of main tank by sending a message to the admin when open or closed. Fire alarms notification are used to notify admin in order to take emergency measures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66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52914" cy="1325563"/>
          </a:xfrm>
        </p:spPr>
        <p:txBody>
          <a:bodyPr/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Use Case Diagram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70" y="331971"/>
            <a:ext cx="1385664" cy="13856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6609" y="112542"/>
            <a:ext cx="11915336" cy="6608933"/>
          </a:xfrm>
          <a:prstGeom prst="roundRect">
            <a:avLst/>
          </a:prstGeom>
          <a:noFill/>
          <a:ln cmpd="thinThick">
            <a:solidFill>
              <a:schemeClr val="accent1">
                <a:shade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11240" y="1828489"/>
            <a:ext cx="10667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0C6985-1D59-4D8A-AF28-279F47F338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28489"/>
            <a:ext cx="3755242" cy="405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9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52914" cy="1325563"/>
          </a:xfrm>
        </p:spPr>
        <p:txBody>
          <a:bodyPr/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Activity Diagram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70" y="331971"/>
            <a:ext cx="1385664" cy="13856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6609" y="112542"/>
            <a:ext cx="11915336" cy="6608933"/>
          </a:xfrm>
          <a:prstGeom prst="roundRect">
            <a:avLst/>
          </a:prstGeom>
          <a:noFill/>
          <a:ln cmpd="thinThick">
            <a:solidFill>
              <a:schemeClr val="accent1">
                <a:shade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11240" y="1828489"/>
            <a:ext cx="10667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18D4DB-A993-41D4-A985-C437CFE19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786" y="812212"/>
            <a:ext cx="3814918" cy="523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6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52914" cy="1325563"/>
          </a:xfrm>
        </p:spPr>
        <p:txBody>
          <a:bodyPr/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Class diagram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70" y="331971"/>
            <a:ext cx="1385664" cy="13856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6609" y="112542"/>
            <a:ext cx="11915336" cy="6608933"/>
          </a:xfrm>
          <a:prstGeom prst="roundRect">
            <a:avLst/>
          </a:prstGeom>
          <a:noFill/>
          <a:ln cmpd="thinThick">
            <a:solidFill>
              <a:schemeClr val="accent1">
                <a:shade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11240" y="1828489"/>
            <a:ext cx="10667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5EB77E-43EF-43B1-81AB-3DC1B35980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043" y="1342736"/>
            <a:ext cx="9129702" cy="537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09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52914" cy="1325563"/>
          </a:xfrm>
        </p:spPr>
        <p:txBody>
          <a:bodyPr/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Sequence Diagram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70" y="331971"/>
            <a:ext cx="1385664" cy="13856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6609" y="112542"/>
            <a:ext cx="11915336" cy="6608933"/>
          </a:xfrm>
          <a:prstGeom prst="roundRect">
            <a:avLst/>
          </a:prstGeom>
          <a:noFill/>
          <a:ln cmpd="thinThick">
            <a:solidFill>
              <a:schemeClr val="accent1">
                <a:shade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11240" y="1828489"/>
            <a:ext cx="10667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EC2C3D-46F4-4D2F-A102-1E2995108D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041" y="1354206"/>
            <a:ext cx="5177764" cy="550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58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52914" cy="1325563"/>
          </a:xfrm>
        </p:spPr>
        <p:txBody>
          <a:bodyPr/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System</a:t>
            </a:r>
            <a:r>
              <a:rPr lang="en-US" b="0" i="0" u="none" strike="noStrike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Sequence Diagram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70" y="331971"/>
            <a:ext cx="1385664" cy="13856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6609" y="112542"/>
            <a:ext cx="11915336" cy="6608933"/>
          </a:xfrm>
          <a:prstGeom prst="roundRect">
            <a:avLst/>
          </a:prstGeom>
          <a:noFill/>
          <a:ln cmpd="thinThick">
            <a:solidFill>
              <a:schemeClr val="accent1">
                <a:shade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11240" y="1828489"/>
            <a:ext cx="10667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FD23D9-1C1F-42A5-822C-4BD5C1DD8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803" y="1342918"/>
            <a:ext cx="4756394" cy="417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7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52914" cy="1325563"/>
          </a:xfrm>
        </p:spPr>
        <p:txBody>
          <a:bodyPr/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Domain Model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70" y="331971"/>
            <a:ext cx="1385664" cy="13856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38332" y="331971"/>
            <a:ext cx="11915336" cy="6608933"/>
          </a:xfrm>
          <a:prstGeom prst="roundRect">
            <a:avLst/>
          </a:prstGeom>
          <a:noFill/>
          <a:ln cmpd="thinThick">
            <a:solidFill>
              <a:schemeClr val="accent1">
                <a:shade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11240" y="1828489"/>
            <a:ext cx="10667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0B8A30-3B8C-4234-BC6E-C92FFFAFE4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898" y="1292965"/>
            <a:ext cx="8745506" cy="536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7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252</Words>
  <Application>Microsoft Macintosh PowerPoint</Application>
  <PresentationFormat>Widescreen</PresentationFormat>
  <Paragraphs>91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Team  Hafiz Mahir Saeed     …..      18F-0179 Muhammad Affan Khalid           18F-0154 Muhammad Taimor Ali khan     18F-0482</vt:lpstr>
      <vt:lpstr> Outline (FYP Report v 1.0)</vt:lpstr>
      <vt:lpstr>Project Introduction</vt:lpstr>
      <vt:lpstr>Use Case Diagram</vt:lpstr>
      <vt:lpstr>Activity Diagram</vt:lpstr>
      <vt:lpstr>Class diagram</vt:lpstr>
      <vt:lpstr>Sequence Diagram</vt:lpstr>
      <vt:lpstr>System Sequence Diagram</vt:lpstr>
      <vt:lpstr>Domain Model</vt:lpstr>
      <vt:lpstr>Architecture Diagram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Muhammad Affan Khalid</cp:lastModifiedBy>
  <cp:revision>19</cp:revision>
  <dcterms:created xsi:type="dcterms:W3CDTF">2020-03-04T09:32:07Z</dcterms:created>
  <dcterms:modified xsi:type="dcterms:W3CDTF">2022-04-20T16:12:45Z</dcterms:modified>
</cp:coreProperties>
</file>