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6" r:id="rId7"/>
    <p:sldId id="265" r:id="rId8"/>
    <p:sldId id="259" r:id="rId9"/>
    <p:sldId id="267" r:id="rId10"/>
    <p:sldId id="271" r:id="rId11"/>
    <p:sldId id="270" r:id="rId12"/>
    <p:sldId id="268" r:id="rId13"/>
    <p:sldId id="269" r:id="rId14"/>
    <p:sldId id="272" r:id="rId15"/>
    <p:sldId id="260" r:id="rId16"/>
    <p:sldId id="273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aimoor\Documents\Bluetooth%20Folder\taimoor%20bhai.wmv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829761"/>
          </a:xfrm>
        </p:spPr>
        <p:txBody>
          <a:bodyPr/>
          <a:lstStyle/>
          <a:p>
            <a:r>
              <a:rPr lang="en-US" dirty="0" smtClean="0"/>
              <a:t> Wi-Fi controlled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Taimoor </a:t>
            </a:r>
            <a:r>
              <a:rPr lang="en-US" dirty="0" smtClean="0"/>
              <a:t>Tanweer</a:t>
            </a:r>
          </a:p>
          <a:p>
            <a:r>
              <a:rPr lang="en-US" dirty="0" smtClean="0"/>
              <a:t>Research Associate at CASE</a:t>
            </a:r>
            <a:endParaRPr lang="en-US" dirty="0"/>
          </a:p>
        </p:txBody>
      </p:sp>
      <p:pic>
        <p:nvPicPr>
          <p:cNvPr id="1026" name="Picture 2" descr="D:\Work\database\25tuhog - Cop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2509667" cy="1354137"/>
          </a:xfrm>
          <a:prstGeom prst="rect">
            <a:avLst/>
          </a:prstGeom>
          <a:noFill/>
        </p:spPr>
      </p:pic>
      <p:pic>
        <p:nvPicPr>
          <p:cNvPr id="1027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8188" y="0"/>
            <a:ext cx="413341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3200" b="1" dirty="0" smtClean="0"/>
              <a:t>Server</a:t>
            </a:r>
            <a:endParaRPr lang="en-US" sz="32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Implementation of Client-Server Architecture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95800"/>
            <a:ext cx="4133412" cy="2286000"/>
          </a:xfrm>
          <a:prstGeom prst="rect">
            <a:avLst/>
          </a:prstGeom>
          <a:noFill/>
        </p:spPr>
      </p:pic>
      <p:pic>
        <p:nvPicPr>
          <p:cNvPr id="4098" name="Picture 2" descr="C:\Users\Taimoor\Desktop\workshop\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545388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Client/Server Interacts 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Implementation of Client-Server Architecture</a:t>
            </a:r>
            <a:endParaRPr lang="en-US" dirty="0"/>
          </a:p>
        </p:txBody>
      </p:sp>
      <p:pic>
        <p:nvPicPr>
          <p:cNvPr id="3075" name="Picture 3" descr="C:\Users\Taimoor\Desktop\workshop\soc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61975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3200" dirty="0" smtClean="0"/>
              <a:t>Is robot a client or a server in this   case ?</a:t>
            </a:r>
            <a:endParaRPr lang="en-US" sz="32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Implementation of Client-Server Architecture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95800"/>
            <a:ext cx="4133412" cy="2286000"/>
          </a:xfrm>
          <a:prstGeom prst="rect">
            <a:avLst/>
          </a:prstGeom>
          <a:noFill/>
        </p:spPr>
      </p:pic>
      <p:pic>
        <p:nvPicPr>
          <p:cNvPr id="2050" name="Picture 2" descr="C:\Users\Taimoor\Desktop\workshop\16356974-vector-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971800"/>
            <a:ext cx="31242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/>
              <a:t>	Benefits</a:t>
            </a:r>
          </a:p>
          <a:p>
            <a:endParaRPr lang="en-US" sz="3200" dirty="0" smtClean="0"/>
          </a:p>
          <a:p>
            <a:r>
              <a:rPr lang="en-US" sz="2800" dirty="0" smtClean="0"/>
              <a:t>Frequent </a:t>
            </a:r>
            <a:r>
              <a:rPr lang="en-US" sz="2800" dirty="0" smtClean="0"/>
              <a:t>changes within the IT </a:t>
            </a:r>
            <a:r>
              <a:rPr lang="en-US" sz="2800" dirty="0" smtClean="0"/>
              <a:t>infrastructure </a:t>
            </a:r>
            <a:r>
              <a:rPr lang="en-US" sz="2800" dirty="0" err="1" smtClean="0"/>
              <a:t>i.e</a:t>
            </a:r>
            <a:r>
              <a:rPr lang="en-US" sz="2800" dirty="0" smtClean="0"/>
              <a:t> protocols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 All users can </a:t>
            </a:r>
            <a:r>
              <a:rPr lang="en-US" sz="2800" dirty="0" smtClean="0"/>
              <a:t>utilize </a:t>
            </a:r>
            <a:r>
              <a:rPr lang="en-US" sz="2800" dirty="0" smtClean="0"/>
              <a:t>the resources on the </a:t>
            </a:r>
            <a:r>
              <a:rPr lang="en-US" sz="2800" dirty="0" smtClean="0"/>
              <a:t>server </a:t>
            </a:r>
            <a:r>
              <a:rPr lang="en-US" sz="2800" dirty="0" err="1" smtClean="0"/>
              <a:t>i.e</a:t>
            </a:r>
            <a:r>
              <a:rPr lang="en-US" sz="2800" dirty="0" smtClean="0"/>
              <a:t> office printers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Implementation of Client-Server Architecture</a:t>
            </a: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588" y="4572000"/>
            <a:ext cx="413341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/>
              <a:t>	Protocol Used in Robotics</a:t>
            </a:r>
          </a:p>
          <a:p>
            <a:endParaRPr lang="en-US" sz="3200" dirty="0" smtClean="0"/>
          </a:p>
          <a:p>
            <a:r>
              <a:rPr lang="en-US" sz="2800" dirty="0" smtClean="0"/>
              <a:t>TCP  - Requires Handshake</a:t>
            </a:r>
          </a:p>
          <a:p>
            <a:r>
              <a:rPr lang="en-US" sz="2800" dirty="0" smtClean="0"/>
              <a:t>UDP – Doesn't Require Handshake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Implementation of Client-Server Architecture</a:t>
            </a: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588" y="4572000"/>
            <a:ext cx="413341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Direct Connection to the Serial Device</a:t>
            </a:r>
          </a:p>
          <a:p>
            <a:r>
              <a:rPr lang="en-US" dirty="0" smtClean="0"/>
              <a:t>Adding Network Function Simply and Quickly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Ethernet to </a:t>
            </a:r>
            <a:r>
              <a:rPr lang="en-US" sz="4400" dirty="0" err="1" smtClean="0"/>
              <a:t>Uart</a:t>
            </a:r>
            <a:r>
              <a:rPr lang="en-US" sz="4400" dirty="0" smtClean="0"/>
              <a:t> conversion</a:t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191000"/>
            <a:ext cx="4133412" cy="2286000"/>
          </a:xfrm>
          <a:prstGeom prst="rect">
            <a:avLst/>
          </a:prstGeom>
          <a:noFill/>
        </p:spPr>
      </p:pic>
      <p:pic>
        <p:nvPicPr>
          <p:cNvPr id="2051" name="Picture 3" descr="C:\Users\Taimoor\Desktop\workshop\Untitl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95601"/>
            <a:ext cx="4495800" cy="3124200"/>
          </a:xfrm>
          <a:prstGeom prst="rect">
            <a:avLst/>
          </a:prstGeom>
          <a:noFill/>
        </p:spPr>
      </p:pic>
      <p:pic>
        <p:nvPicPr>
          <p:cNvPr id="6" name="Picture 5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343400"/>
            <a:ext cx="413341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Adding Static Camera IP</a:t>
            </a:r>
          </a:p>
          <a:p>
            <a:r>
              <a:rPr lang="en-US" dirty="0" smtClean="0"/>
              <a:t>Get Live Streaming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IP Camera Connectivity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191000"/>
            <a:ext cx="4133412" cy="2286000"/>
          </a:xfrm>
          <a:prstGeom prst="rect">
            <a:avLst/>
          </a:prstGeom>
          <a:noFill/>
        </p:spPr>
      </p:pic>
      <p:pic>
        <p:nvPicPr>
          <p:cNvPr id="6" name="Picture 5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343400"/>
            <a:ext cx="4133412" cy="2286000"/>
          </a:xfrm>
          <a:prstGeom prst="rect">
            <a:avLst/>
          </a:prstGeom>
          <a:noFill/>
        </p:spPr>
      </p:pic>
      <p:pic>
        <p:nvPicPr>
          <p:cNvPr id="5123" name="Picture 3" descr="C:\Users\Taimoor\Desktop\workshop\TL-SC3171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52800"/>
            <a:ext cx="4146550" cy="2487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taimoor bhai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1219200"/>
            <a:ext cx="71628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pPr algn="ctr"/>
            <a:r>
              <a:rPr lang="en-US" sz="5400" dirty="0" smtClean="0"/>
              <a:t>Thanks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Specifications</a:t>
            </a:r>
          </a:p>
          <a:p>
            <a:r>
              <a:rPr lang="en-US" sz="2800" dirty="0" smtClean="0"/>
              <a:t>System Design</a:t>
            </a:r>
          </a:p>
          <a:p>
            <a:r>
              <a:rPr lang="en-US" sz="2800" dirty="0" smtClean="0"/>
              <a:t>Interfacing Joystick using C#</a:t>
            </a:r>
          </a:p>
          <a:p>
            <a:r>
              <a:rPr lang="en-US" sz="2800" dirty="0" smtClean="0"/>
              <a:t>Implementation of client server architecture</a:t>
            </a:r>
          </a:p>
          <a:p>
            <a:r>
              <a:rPr lang="en-US" sz="2800" dirty="0" smtClean="0"/>
              <a:t>Ethernet to Rs232 conversion</a:t>
            </a:r>
          </a:p>
          <a:p>
            <a:r>
              <a:rPr lang="en-US" sz="2800" dirty="0" err="1" smtClean="0"/>
              <a:t>Ip</a:t>
            </a:r>
            <a:r>
              <a:rPr lang="en-US" sz="2800" dirty="0" smtClean="0"/>
              <a:t> Cam Functionalities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588" y="4495800"/>
            <a:ext cx="4133412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Controlling Range ~ 1km</a:t>
            </a:r>
          </a:p>
          <a:p>
            <a:r>
              <a:rPr lang="en-US" dirty="0" smtClean="0"/>
              <a:t>Speed  ~ 6-7 km/hour</a:t>
            </a:r>
          </a:p>
          <a:p>
            <a:r>
              <a:rPr lang="en-US" dirty="0" smtClean="0"/>
              <a:t>Battery ~ 12hour</a:t>
            </a:r>
          </a:p>
          <a:p>
            <a:r>
              <a:rPr lang="en-US" dirty="0" smtClean="0"/>
              <a:t>Differential Drive</a:t>
            </a:r>
          </a:p>
          <a:p>
            <a:r>
              <a:rPr lang="en-US" dirty="0" smtClean="0"/>
              <a:t>Night Vision Device </a:t>
            </a:r>
          </a:p>
          <a:p>
            <a:r>
              <a:rPr lang="en-US" dirty="0" smtClean="0"/>
              <a:t>Live Video Streaming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pic>
        <p:nvPicPr>
          <p:cNvPr id="5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038600"/>
            <a:ext cx="3828612" cy="2117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276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7244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Streaming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10668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0400" y="3352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2667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52600" y="4191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10200" y="30480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To UART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200" y="4419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0" y="44196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 Circuit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962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10400" y="4876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10200" y="1600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960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15200" y="1600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</a:t>
            </a:r>
            <a:r>
              <a:rPr lang="en-US" dirty="0" smtClean="0"/>
              <a:t> Cam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705600" y="190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55626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400" dirty="0" smtClean="0"/>
              <a:t>Client</a:t>
            </a:r>
          </a:p>
          <a:p>
            <a:r>
              <a:rPr lang="en-US" sz="2400" dirty="0" smtClean="0"/>
              <a:t>   (Robot)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219200" y="55626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sz="2800" dirty="0" smtClean="0"/>
              <a:t>Server 	(PC)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0" idx="3"/>
            <a:endCxn id="27" idx="1"/>
          </p:cNvCxnSpPr>
          <p:nvPr/>
        </p:nvCxnSpPr>
        <p:spPr>
          <a:xfrm flipV="1">
            <a:off x="4419600" y="1981200"/>
            <a:ext cx="990600" cy="175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Implementation of </a:t>
            </a:r>
            <a:r>
              <a:rPr lang="en-US" smtClean="0"/>
              <a:t>Joystick Class</a:t>
            </a:r>
          </a:p>
          <a:p>
            <a:r>
              <a:rPr lang="en-US" smtClean="0"/>
              <a:t>Polling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Joystick using C#</a:t>
            </a: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724400"/>
            <a:ext cx="3371412" cy="186457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19400" y="38862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ButtonID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5257800" y="3657600"/>
            <a:ext cx="18288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Pressed Or not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419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72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28800" y="3048000"/>
            <a:ext cx="434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0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4267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39000" y="4343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52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8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dirty="0" smtClean="0"/>
              <a:t>To Do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8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1600" dirty="0" smtClean="0"/>
              <a:t>ButtonID+1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b="1" dirty="0" smtClean="0"/>
              <a:t>Implementation of Joystick </a:t>
            </a:r>
            <a:r>
              <a:rPr lang="en-US" sz="3200" b="1" dirty="0" smtClean="0"/>
              <a:t>Class</a:t>
            </a:r>
          </a:p>
          <a:p>
            <a:endParaRPr lang="en-US" dirty="0" smtClean="0"/>
          </a:p>
          <a:p>
            <a:r>
              <a:rPr lang="en-US" dirty="0" smtClean="0"/>
              <a:t>Already Open source Classes are available</a:t>
            </a:r>
          </a:p>
          <a:p>
            <a:pPr>
              <a:buNone/>
            </a:pPr>
            <a:r>
              <a:rPr lang="en-US" dirty="0" smtClean="0"/>
              <a:t>   just </a:t>
            </a:r>
            <a:r>
              <a:rPr lang="en-US" dirty="0" smtClean="0"/>
              <a:t>like a &lt;string&gt; class in OOP.</a:t>
            </a:r>
          </a:p>
          <a:p>
            <a:endParaRPr lang="en-US" dirty="0" smtClean="0"/>
          </a:p>
          <a:p>
            <a:r>
              <a:rPr lang="en-US" dirty="0" smtClean="0"/>
              <a:t>Just know clearly what are you aiming for.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Joystick using C#</a:t>
            </a: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724400"/>
            <a:ext cx="3371412" cy="1864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Polling </a:t>
            </a:r>
            <a:r>
              <a:rPr lang="en-US" sz="3200" b="1" dirty="0" smtClean="0"/>
              <a:t>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Joystick using C#</a:t>
            </a: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953000"/>
            <a:ext cx="3371412" cy="1864573"/>
          </a:xfrm>
          <a:prstGeom prst="rect">
            <a:avLst/>
          </a:prstGeom>
          <a:noFill/>
        </p:spPr>
      </p:pic>
      <p:pic>
        <p:nvPicPr>
          <p:cNvPr id="1026" name="Picture 2" descr="C:\Users\Taimoor\Desktop\workshop\poll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2057400"/>
            <a:ext cx="669156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Client Server architecture?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Future Improvements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Implementation of Client-Server Architecture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588" y="4038600"/>
            <a:ext cx="413341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3600" b="1" dirty="0" smtClean="0"/>
              <a:t> </a:t>
            </a:r>
            <a:r>
              <a:rPr lang="en-US" sz="3600" b="1" dirty="0" smtClean="0"/>
              <a:t>Client Server </a:t>
            </a:r>
            <a:r>
              <a:rPr lang="en-US" sz="3600" b="1" dirty="0" smtClean="0"/>
              <a:t>architecture</a:t>
            </a:r>
            <a:endParaRPr lang="en-US" sz="3600" b="1" dirty="0" smtClean="0"/>
          </a:p>
          <a:p>
            <a:endParaRPr lang="en-US" dirty="0" smtClean="0"/>
          </a:p>
          <a:p>
            <a:r>
              <a:rPr lang="en-US" dirty="0" smtClean="0"/>
              <a:t>A Network Architecture</a:t>
            </a:r>
          </a:p>
          <a:p>
            <a:r>
              <a:rPr lang="en-US" dirty="0" smtClean="0"/>
              <a:t>More than one client </a:t>
            </a:r>
          </a:p>
          <a:p>
            <a:r>
              <a:rPr lang="en-US" dirty="0" smtClean="0"/>
              <a:t>A centralized single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Implementation of Client-Server Architecture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4" name="Picture 3" descr="D:\Work\database\71159_367014726416_17520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95800"/>
            <a:ext cx="413341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211</Words>
  <Application>Microsoft Office PowerPoint</Application>
  <PresentationFormat>On-screen Show (4:3)</PresentationFormat>
  <Paragraphs>106</Paragraphs>
  <Slides>18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 Wi-Fi controlled Robot</vt:lpstr>
      <vt:lpstr>Contents</vt:lpstr>
      <vt:lpstr>Specifications</vt:lpstr>
      <vt:lpstr>System Design</vt:lpstr>
      <vt:lpstr>Interfacing Joystick using C#</vt:lpstr>
      <vt:lpstr>Interfacing Joystick using C#</vt:lpstr>
      <vt:lpstr>Interfacing Joystick using C#</vt:lpstr>
      <vt:lpstr> Implementation of Client-Server Architecture </vt:lpstr>
      <vt:lpstr> Implementation of Client-Server Architecture </vt:lpstr>
      <vt:lpstr> Implementation of Client-Server Architecture </vt:lpstr>
      <vt:lpstr>Implementation of Client-Server Architecture</vt:lpstr>
      <vt:lpstr> Implementation of Client-Server Architecture </vt:lpstr>
      <vt:lpstr>Implementation of Client-Server Architecture</vt:lpstr>
      <vt:lpstr>Implementation of Client-Server Architecture</vt:lpstr>
      <vt:lpstr> Ethernet to Uart conversion </vt:lpstr>
      <vt:lpstr> IP Camera Connectivity </vt:lpstr>
      <vt:lpstr>Demonstration</vt:lpstr>
      <vt:lpstr>Thanks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Wi-Fi controlled Robot</dc:title>
  <dc:creator>Taimoor</dc:creator>
  <cp:lastModifiedBy>Taimoor</cp:lastModifiedBy>
  <cp:revision>36</cp:revision>
  <dcterms:created xsi:type="dcterms:W3CDTF">2006-08-16T00:00:00Z</dcterms:created>
  <dcterms:modified xsi:type="dcterms:W3CDTF">2013-05-24T20:08:55Z</dcterms:modified>
</cp:coreProperties>
</file>