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83" r:id="rId2"/>
    <p:sldId id="273" r:id="rId3"/>
    <p:sldId id="272" r:id="rId4"/>
    <p:sldId id="257" r:id="rId5"/>
    <p:sldId id="284" r:id="rId6"/>
    <p:sldId id="258" r:id="rId7"/>
    <p:sldId id="259" r:id="rId8"/>
    <p:sldId id="260" r:id="rId9"/>
    <p:sldId id="278" r:id="rId10"/>
    <p:sldId id="279" r:id="rId11"/>
    <p:sldId id="261" r:id="rId12"/>
    <p:sldId id="262" r:id="rId13"/>
    <p:sldId id="276" r:id="rId14"/>
    <p:sldId id="281" r:id="rId15"/>
    <p:sldId id="275" r:id="rId16"/>
    <p:sldId id="280" r:id="rId17"/>
    <p:sldId id="277" r:id="rId18"/>
    <p:sldId id="265" r:id="rId19"/>
    <p:sldId id="269" r:id="rId20"/>
    <p:sldId id="274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4B0CD1-31D3-43BC-8DE5-1F10EA450E64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3FA6F6-4F35-4E84-8932-2F370E2FC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B0CD1-31D3-43BC-8DE5-1F10EA450E64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3FA6F6-4F35-4E84-8932-2F370E2FC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B0CD1-31D3-43BC-8DE5-1F10EA450E64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3FA6F6-4F35-4E84-8932-2F370E2FC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B0CD1-31D3-43BC-8DE5-1F10EA450E64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3FA6F6-4F35-4E84-8932-2F370E2FC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B0CD1-31D3-43BC-8DE5-1F10EA450E64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3FA6F6-4F35-4E84-8932-2F370E2FC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B0CD1-31D3-43BC-8DE5-1F10EA450E64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3FA6F6-4F35-4E84-8932-2F370E2FC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B0CD1-31D3-43BC-8DE5-1F10EA450E64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3FA6F6-4F35-4E84-8932-2F370E2FC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B0CD1-31D3-43BC-8DE5-1F10EA450E64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3FA6F6-4F35-4E84-8932-2F370E2FC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B0CD1-31D3-43BC-8DE5-1F10EA450E64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3FA6F6-4F35-4E84-8932-2F370E2FC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0A4B0CD1-31D3-43BC-8DE5-1F10EA450E64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3FA6F6-4F35-4E84-8932-2F370E2FC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4B0CD1-31D3-43BC-8DE5-1F10EA450E64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3FA6F6-4F35-4E84-8932-2F370E2FC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A4B0CD1-31D3-43BC-8DE5-1F10EA450E64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3FA6F6-4F35-4E84-8932-2F370E2FC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tudent\Desktop\download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Acute </a:t>
            </a:r>
            <a:r>
              <a:rPr lang="en-US" b="1" dirty="0" smtClean="0"/>
              <a:t>appendicitis</a:t>
            </a:r>
          </a:p>
          <a:p>
            <a:endParaRPr lang="en-US" b="1" dirty="0"/>
          </a:p>
          <a:p>
            <a:r>
              <a:rPr lang="en-US" b="1" dirty="0"/>
              <a:t>Sub-acute </a:t>
            </a:r>
            <a:r>
              <a:rPr lang="en-US" b="1" dirty="0" smtClean="0"/>
              <a:t>appendicitis</a:t>
            </a:r>
          </a:p>
          <a:p>
            <a:endParaRPr lang="en-US" b="1" dirty="0"/>
          </a:p>
          <a:p>
            <a:r>
              <a:rPr lang="en-US" b="1" dirty="0"/>
              <a:t>Recurrent </a:t>
            </a:r>
            <a:r>
              <a:rPr lang="en-US" b="1" dirty="0" smtClean="0"/>
              <a:t>appendicitis</a:t>
            </a:r>
          </a:p>
          <a:p>
            <a:endParaRPr lang="en-US" b="1" dirty="0"/>
          </a:p>
          <a:p>
            <a:r>
              <a:rPr lang="en-US" b="1" dirty="0"/>
              <a:t>Chronic appendicitis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APPENDICITIS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92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Ultra sound images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49600" y="1701800"/>
            <a:ext cx="5537200" cy="4559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49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557463"/>
            <a:ext cx="8636000" cy="3317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Continued……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9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78000" y="1417638"/>
            <a:ext cx="7835899" cy="46783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Continued………..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46400" y="1567656"/>
            <a:ext cx="6159500" cy="43529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Appendix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781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person with Appendicitis</a:t>
            </a:r>
            <a:endParaRPr lang="en-US" dirty="0"/>
          </a:p>
        </p:txBody>
      </p:sp>
      <p:pic>
        <p:nvPicPr>
          <p:cNvPr id="8" name="Content Placeholder 7" descr="912ec9519f27e61f3b2fda61ae96f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3298" y="1603948"/>
            <a:ext cx="7270230" cy="4542019"/>
          </a:xfrm>
        </p:spPr>
      </p:pic>
    </p:spTree>
    <p:extLst>
      <p:ext uri="{BB962C8B-B14F-4D97-AF65-F5344CB8AC3E}">
        <p14:creationId xmlns="" xmlns:p14="http://schemas.microsoft.com/office/powerpoint/2010/main" val="38114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03400" y="1308100"/>
            <a:ext cx="7823200" cy="4254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ACUTE APPENDICITIS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44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8700" y="1417638"/>
            <a:ext cx="8648699" cy="451326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FOCAL APPENDICITIS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87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2857" y="1698171"/>
            <a:ext cx="1619795" cy="1541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Ultrasound Waves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TX/RX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25143" y="1685109"/>
            <a:ext cx="1685108" cy="16459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Human Body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9757" y="4555236"/>
            <a:ext cx="1660072" cy="15712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</a:t>
            </a:r>
            <a:r>
              <a:rPr lang="en-US" sz="2000" b="1" dirty="0" smtClean="0">
                <a:solidFill>
                  <a:schemeClr val="bg1"/>
                </a:solidFill>
              </a:rPr>
              <a:t>Produced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792583" y="1770018"/>
            <a:ext cx="978408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3688080" y="2708366"/>
            <a:ext cx="978408" cy="484632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2083526" y="3535680"/>
            <a:ext cx="484632" cy="97840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824446" y="5135880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606142" y="5046617"/>
            <a:ext cx="978408" cy="48463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67000" y="711708"/>
            <a:ext cx="82296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Basic Idea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3" name="Picture 12" descr="C:\Users\User\Desktop\case\u5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378" y="4480561"/>
            <a:ext cx="1416796" cy="1749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8"/>
          <p:cNvSpPr/>
          <p:nvPr/>
        </p:nvSpPr>
        <p:spPr>
          <a:xfrm>
            <a:off x="9900558" y="1575423"/>
            <a:ext cx="1699260" cy="15988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Diagnosis Report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39894" y="4588587"/>
            <a:ext cx="1612175" cy="15378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Digital image processing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8651966" y="5105398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10541727" y="3344091"/>
            <a:ext cx="484632" cy="978408"/>
          </a:xfrm>
          <a:prstGeom prst="up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16834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5257800"/>
          </a:xfrm>
        </p:spPr>
        <p:txBody>
          <a:bodyPr/>
          <a:lstStyle/>
          <a:p>
            <a:r>
              <a:rPr lang="en-US" dirty="0" smtClean="0"/>
              <a:t>Interest in medical </a:t>
            </a:r>
            <a:r>
              <a:rPr lang="en-US" dirty="0" smtClean="0"/>
              <a:t>field</a:t>
            </a:r>
            <a:endParaRPr lang="en-US" dirty="0" smtClean="0"/>
          </a:p>
          <a:p>
            <a:r>
              <a:rPr lang="en-US" dirty="0" smtClean="0"/>
              <a:t>Appendicitis </a:t>
            </a:r>
            <a:r>
              <a:rPr lang="en-US" dirty="0" smtClean="0"/>
              <a:t>causes death if not diagnosed in time</a:t>
            </a:r>
            <a:endParaRPr lang="en-US" dirty="0" smtClean="0"/>
          </a:p>
          <a:p>
            <a:r>
              <a:rPr lang="en-US" dirty="0" smtClean="0"/>
              <a:t>Covers a lot of engineering concepts </a:t>
            </a:r>
          </a:p>
          <a:p>
            <a:pPr>
              <a:buNone/>
            </a:pPr>
            <a:r>
              <a:rPr lang="en-US" dirty="0" smtClean="0"/>
              <a:t>    (Signal and image processing, Electronics, Mathematical equations etc)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Reasons for choosing the project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00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>
                <a:solidFill>
                  <a:schemeClr val="tx2"/>
                </a:solidFill>
              </a:rPr>
              <a:t/>
            </a:r>
            <a:br>
              <a:rPr lang="en-US" b="1" u="sng" dirty="0" smtClean="0">
                <a:solidFill>
                  <a:schemeClr val="tx2"/>
                </a:solidFill>
              </a:rPr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3600" b="1" u="sng" dirty="0" smtClean="0">
                <a:solidFill>
                  <a:schemeClr val="tx2">
                    <a:lumMod val="75000"/>
                  </a:schemeClr>
                </a:solidFill>
              </a:rPr>
              <a:t>Project Title: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u="sng" dirty="0" smtClean="0">
                <a:solidFill>
                  <a:schemeClr val="tx2">
                    <a:lumMod val="75000"/>
                  </a:schemeClr>
                </a:solidFill>
              </a:rPr>
              <a:t>Diagnoses of Appendicitis via Ultrasound Imaging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/>
            </a:r>
            <a:br>
              <a:rPr lang="en-US" b="1" u="sng" dirty="0" smtClean="0">
                <a:solidFill>
                  <a:schemeClr val="tx2"/>
                </a:solidFill>
              </a:rPr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b="1" u="sng" dirty="0" smtClean="0">
                <a:solidFill>
                  <a:schemeClr val="tx2"/>
                </a:solidFill>
              </a:rPr>
              <a:t>Final year Project</a:t>
            </a:r>
            <a:br>
              <a:rPr lang="en-US" b="1" u="sng" dirty="0" smtClean="0">
                <a:solidFill>
                  <a:schemeClr val="tx2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work</a:t>
            </a:r>
          </a:p>
          <a:p>
            <a:r>
              <a:rPr lang="en-US" dirty="0" smtClean="0"/>
              <a:t>Improvement of </a:t>
            </a:r>
            <a:r>
              <a:rPr lang="en-US" dirty="0" smtClean="0"/>
              <a:t>images</a:t>
            </a:r>
            <a:endParaRPr lang="en-US" dirty="0" smtClean="0"/>
          </a:p>
          <a:p>
            <a:r>
              <a:rPr lang="en-US" dirty="0" smtClean="0"/>
              <a:t>Automated diagnosis </a:t>
            </a:r>
            <a:r>
              <a:rPr lang="en-US" dirty="0" smtClean="0"/>
              <a:t>report produced by an app</a:t>
            </a:r>
            <a:endParaRPr lang="en-US" dirty="0" smtClean="0"/>
          </a:p>
          <a:p>
            <a:r>
              <a:rPr lang="en-US" dirty="0" smtClean="0"/>
              <a:t>We will be working on two types of </a:t>
            </a:r>
            <a:r>
              <a:rPr lang="en-US" dirty="0" smtClean="0"/>
              <a:t>appendicitis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Acute appendicitis </a:t>
            </a:r>
            <a:r>
              <a:rPr lang="en-US" smtClean="0"/>
              <a:t>and </a:t>
            </a:r>
            <a:r>
              <a:rPr lang="en-US" smtClean="0"/>
              <a:t>Chronic</a:t>
            </a:r>
            <a:r>
              <a:rPr lang="en-US" smtClean="0"/>
              <a:t> </a:t>
            </a:r>
            <a:r>
              <a:rPr lang="en-US" dirty="0" smtClean="0"/>
              <a:t>appendicitis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743200" y="1676400"/>
            <a:ext cx="749935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There are no proper medical centers in our rural areas and villages for such diagnosis </a:t>
            </a:r>
          </a:p>
          <a:p>
            <a:r>
              <a:rPr lang="en-US" dirty="0" smtClean="0"/>
              <a:t>To close the gap between engineering and medicine and make engineering science and medical science </a:t>
            </a:r>
            <a:r>
              <a:rPr lang="en-US" dirty="0" smtClean="0"/>
              <a:t>work </a:t>
            </a:r>
            <a:r>
              <a:rPr lang="en-US" dirty="0" smtClean="0"/>
              <a:t>together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Motivated us??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62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esktop\CD8003_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3383" y="470260"/>
            <a:ext cx="7197634" cy="5398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834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Group Members:</a:t>
            </a:r>
          </a:p>
          <a:p>
            <a:r>
              <a:rPr lang="en-US" dirty="0" err="1" smtClean="0"/>
              <a:t>Maliha</a:t>
            </a:r>
            <a:r>
              <a:rPr lang="en-US" dirty="0" smtClean="0"/>
              <a:t> </a:t>
            </a:r>
            <a:r>
              <a:rPr lang="en-US" dirty="0" err="1" smtClean="0"/>
              <a:t>Aftab</a:t>
            </a:r>
            <a:r>
              <a:rPr lang="en-US" dirty="0" smtClean="0"/>
              <a:t> (023)</a:t>
            </a:r>
          </a:p>
          <a:p>
            <a:r>
              <a:rPr lang="en-US" dirty="0" err="1" smtClean="0"/>
              <a:t>Mudassar</a:t>
            </a:r>
            <a:r>
              <a:rPr lang="en-US" dirty="0" smtClean="0"/>
              <a:t> </a:t>
            </a:r>
            <a:r>
              <a:rPr lang="en-US" dirty="0" err="1" smtClean="0"/>
              <a:t>Munir</a:t>
            </a:r>
            <a:r>
              <a:rPr lang="en-US" dirty="0" smtClean="0"/>
              <a:t>(077)</a:t>
            </a:r>
          </a:p>
          <a:p>
            <a:r>
              <a:rPr lang="en-US" dirty="0" err="1" smtClean="0"/>
              <a:t>Jibran</a:t>
            </a:r>
            <a:r>
              <a:rPr lang="en-US" dirty="0" smtClean="0"/>
              <a:t> Mustafa(106)</a:t>
            </a:r>
          </a:p>
          <a:p>
            <a:r>
              <a:rPr lang="en-US" dirty="0" err="1" smtClean="0"/>
              <a:t>Rehan</a:t>
            </a:r>
            <a:r>
              <a:rPr lang="en-US" dirty="0" smtClean="0"/>
              <a:t> Khan(120)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supervisor:</a:t>
            </a:r>
            <a:br>
              <a:rPr lang="en-US" dirty="0" smtClean="0"/>
            </a:br>
            <a:r>
              <a:rPr lang="en-US" dirty="0" smtClean="0"/>
              <a:t>Ms. </a:t>
            </a:r>
            <a:r>
              <a:rPr lang="en-US" dirty="0" err="1" smtClean="0"/>
              <a:t>Rabia</a:t>
            </a:r>
            <a:r>
              <a:rPr lang="en-US" dirty="0" smtClean="0"/>
              <a:t> </a:t>
            </a:r>
            <a:r>
              <a:rPr lang="en-US" dirty="0" err="1" smtClean="0"/>
              <a:t>Saqib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37" y="1463040"/>
            <a:ext cx="9888583" cy="449362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/>
              <a:t>Center for Advanced Studies in Engineering</a:t>
            </a:r>
          </a:p>
          <a:p>
            <a:pPr>
              <a:buNone/>
            </a:pPr>
            <a:r>
              <a:rPr lang="en-US" u="sng" dirty="0"/>
              <a:t>(CASE)  </a:t>
            </a:r>
            <a:r>
              <a:rPr lang="en-US" dirty="0"/>
              <a:t>(2013 – till date</a:t>
            </a:r>
            <a:r>
              <a:rPr lang="en-US" dirty="0" smtClean="0"/>
              <a:t>))</a:t>
            </a:r>
          </a:p>
          <a:p>
            <a:pPr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Proof-of-Concept of Prototype medical ultrasound imagers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Bringing obsolete Nemio-30 machine in working Condition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Working On Ultrasound </a:t>
            </a:r>
            <a:r>
              <a:rPr lang="en-US" dirty="0" smtClean="0"/>
              <a:t>Modules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Design and Development of Medical Ultrasound Imagers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Previous Work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44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overall objective of the project is to develop a software that differentiates between an appendix in normal condition and the infected one by the process image processing.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Project Objectives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51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     </a:t>
            </a:r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b="1" dirty="0" smtClean="0"/>
              <a:t>WHAT IS ULTRASOUND?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4312" y="4216400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239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Ultrasound &gt; starting range is </a:t>
            </a:r>
            <a:r>
              <a:rPr lang="en-US" dirty="0" smtClean="0"/>
              <a:t>20kHz</a:t>
            </a:r>
          </a:p>
          <a:p>
            <a:endParaRPr lang="en-US" dirty="0"/>
          </a:p>
          <a:p>
            <a:r>
              <a:rPr lang="en-US" dirty="0" smtClean="0"/>
              <a:t>Medical/Diagnostic </a:t>
            </a:r>
            <a:r>
              <a:rPr lang="en-US" dirty="0"/>
              <a:t>Ultrasound 1-15 MHz</a:t>
            </a:r>
          </a:p>
          <a:p>
            <a:endParaRPr lang="en-US" dirty="0" smtClean="0"/>
          </a:p>
          <a:p>
            <a:r>
              <a:rPr lang="en-US" dirty="0" smtClean="0"/>
              <a:t>Sound </a:t>
            </a:r>
            <a:r>
              <a:rPr lang="en-US" dirty="0"/>
              <a:t>spreads in all directions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Ultrasound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76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smtClean="0"/>
              <a:t>        </a:t>
            </a:r>
          </a:p>
          <a:p>
            <a:pPr algn="just"/>
            <a:endParaRPr lang="en-US" sz="4000" dirty="0"/>
          </a:p>
          <a:p>
            <a:pPr algn="just"/>
            <a:endParaRPr lang="en-US" sz="4000" dirty="0" smtClean="0"/>
          </a:p>
          <a:p>
            <a:pPr algn="just"/>
            <a:r>
              <a:rPr lang="en-US" sz="4000" b="1" dirty="0"/>
              <a:t> </a:t>
            </a:r>
            <a:r>
              <a:rPr lang="en-US" sz="4000" b="1" dirty="0" smtClean="0"/>
              <a:t>          WHAT IS APPENDICITIS??</a:t>
            </a:r>
            <a:endParaRPr lang="en-US" sz="4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23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416</TotalTime>
  <Words>248</Words>
  <Application>Microsoft Office PowerPoint</Application>
  <PresentationFormat>Custom</PresentationFormat>
  <Paragraphs>71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Slide 1</vt:lpstr>
      <vt:lpstr>  Final year Project </vt:lpstr>
      <vt:lpstr> Project supervisor: Ms. Rabia Saqib</vt:lpstr>
      <vt:lpstr>Previous Work</vt:lpstr>
      <vt:lpstr>Slide 5</vt:lpstr>
      <vt:lpstr>Project Objectives</vt:lpstr>
      <vt:lpstr>Introduction</vt:lpstr>
      <vt:lpstr>Ultrasound</vt:lpstr>
      <vt:lpstr>Slide 9</vt:lpstr>
      <vt:lpstr>TYPES OF APPENDICITIS</vt:lpstr>
      <vt:lpstr>Ultra sound images</vt:lpstr>
      <vt:lpstr>Continued……</vt:lpstr>
      <vt:lpstr>Continued………..</vt:lpstr>
      <vt:lpstr>Normal Appendix</vt:lpstr>
      <vt:lpstr>A person with Appendicitis</vt:lpstr>
      <vt:lpstr>ACUTE APPENDICITIS</vt:lpstr>
      <vt:lpstr>FOCAL APPENDICITIS</vt:lpstr>
      <vt:lpstr>Basic Idea</vt:lpstr>
      <vt:lpstr>Reasons for choosing the project</vt:lpstr>
      <vt:lpstr>Scope </vt:lpstr>
      <vt:lpstr>What Motivated us??</vt:lpstr>
      <vt:lpstr>Slide 22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 Project Title: diagnoses of appendix via ultrasound imaging</dc:title>
  <dc:creator>leonardo davinci</dc:creator>
  <cp:lastModifiedBy>HOME</cp:lastModifiedBy>
  <cp:revision>48</cp:revision>
  <dcterms:created xsi:type="dcterms:W3CDTF">2015-08-23T17:13:31Z</dcterms:created>
  <dcterms:modified xsi:type="dcterms:W3CDTF">2015-08-25T06:41:09Z</dcterms:modified>
</cp:coreProperties>
</file>