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4859655" y="3862070"/>
            <a:ext cx="1252220" cy="4775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Controller </a:t>
            </a:r>
            <a:endParaRPr lang="en-US"/>
          </a:p>
          <a:p>
            <a:pPr algn="ctr"/>
            <a:r>
              <a:rPr lang="en-US"/>
              <a:t>PA Com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139690" y="2520315"/>
            <a:ext cx="692150" cy="4775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UI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315970" y="3862070"/>
            <a:ext cx="1316355" cy="4775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Controller Pantilt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7063105" y="3862070"/>
            <a:ext cx="1252220" cy="4775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Controller </a:t>
            </a:r>
            <a:endParaRPr lang="en-US"/>
          </a:p>
          <a:p>
            <a:pPr algn="ctr"/>
            <a:r>
              <a:rPr lang="en-US"/>
              <a:t>Sensor</a:t>
            </a:r>
            <a:endParaRPr lang="en-US"/>
          </a:p>
        </p:txBody>
      </p:sp>
      <p:cxnSp>
        <p:nvCxnSpPr>
          <p:cNvPr id="9" name="Straight Arrow Connector 8"/>
          <p:cNvCxnSpPr>
            <a:stCxn id="6" idx="1"/>
            <a:endCxn id="7" idx="0"/>
          </p:cNvCxnSpPr>
          <p:nvPr/>
        </p:nvCxnSpPr>
        <p:spPr>
          <a:xfrm flipH="1">
            <a:off x="3974465" y="2759075"/>
            <a:ext cx="1165225" cy="11029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4" idx="0"/>
          </p:cNvCxnSpPr>
          <p:nvPr/>
        </p:nvCxnSpPr>
        <p:spPr>
          <a:xfrm>
            <a:off x="5485765" y="2997835"/>
            <a:ext cx="0" cy="8642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>
            <a:off x="5831840" y="2759075"/>
            <a:ext cx="1857375" cy="11029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6339205" y="4769485"/>
            <a:ext cx="1252220" cy="4775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Compass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7818755" y="4769485"/>
            <a:ext cx="1252220" cy="4775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Camera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4859655" y="4769485"/>
            <a:ext cx="1252220" cy="4775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PA Electronics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3346450" y="4769485"/>
            <a:ext cx="1252220" cy="4775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Pantilt</a:t>
            </a:r>
            <a:endParaRPr lang="en-US"/>
          </a:p>
        </p:txBody>
      </p:sp>
      <p:cxnSp>
        <p:nvCxnSpPr>
          <p:cNvPr id="16" name="Straight Arrow Connector 15"/>
          <p:cNvCxnSpPr>
            <a:stCxn id="8" idx="2"/>
            <a:endCxn id="12" idx="0"/>
          </p:cNvCxnSpPr>
          <p:nvPr/>
        </p:nvCxnSpPr>
        <p:spPr>
          <a:xfrm flipH="1">
            <a:off x="6965315" y="4339590"/>
            <a:ext cx="723900" cy="4298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3" idx="0"/>
          </p:cNvCxnSpPr>
          <p:nvPr/>
        </p:nvCxnSpPr>
        <p:spPr>
          <a:xfrm>
            <a:off x="7689215" y="4339590"/>
            <a:ext cx="755650" cy="4298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14" idx="0"/>
          </p:cNvCxnSpPr>
          <p:nvPr/>
        </p:nvCxnSpPr>
        <p:spPr>
          <a:xfrm>
            <a:off x="5485765" y="4339590"/>
            <a:ext cx="0" cy="4298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5" idx="0"/>
          </p:cNvCxnSpPr>
          <p:nvPr/>
        </p:nvCxnSpPr>
        <p:spPr>
          <a:xfrm flipH="1">
            <a:off x="3972560" y="4339590"/>
            <a:ext cx="1905" cy="4298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WPS Presentation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Khawaja Taimoor Tanweer</cp:lastModifiedBy>
  <cp:revision>1</cp:revision>
  <dcterms:created xsi:type="dcterms:W3CDTF">2024-11-26T07:25:49Z</dcterms:created>
  <dcterms:modified xsi:type="dcterms:W3CDTF">2024-11-26T07:25:49Z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34E09CE76A424C05863A5CF9AC34B0F9_11</vt:lpwstr>
  </property>
  <property fmtid="{D5CDD505-2E9C-101B-9397-08002B2CF9AE}" pid="3" name="KSOProductBuildVer">
    <vt:lpwstr>1033-12.2.0.18911</vt:lpwstr>
  </property>
</Properties>
</file>