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2D60-33EB-47A6-B88B-35B7B50724C7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B86B-E9ED-4FD2-B6D7-5B6A5F568D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933450"/>
            <a:ext cx="7648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933450"/>
            <a:ext cx="7648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933450"/>
            <a:ext cx="7648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933450"/>
            <a:ext cx="7648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952500"/>
            <a:ext cx="7648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933450"/>
            <a:ext cx="7648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7713" y="933450"/>
            <a:ext cx="7648575" cy="4991100"/>
            <a:chOff x="747713" y="933450"/>
            <a:chExt cx="7648575" cy="4991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7713" y="933450"/>
              <a:ext cx="7648575" cy="499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Rectangle 3"/>
            <p:cNvSpPr/>
            <p:nvPr/>
          </p:nvSpPr>
          <p:spPr>
            <a:xfrm>
              <a:off x="2438400" y="3505200"/>
              <a:ext cx="990600" cy="1219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atif</dc:creator>
  <cp:lastModifiedBy>atif</cp:lastModifiedBy>
  <cp:revision>7</cp:revision>
  <dcterms:created xsi:type="dcterms:W3CDTF">2015-06-19T10:11:40Z</dcterms:created>
  <dcterms:modified xsi:type="dcterms:W3CDTF">2015-06-19T11:12:04Z</dcterms:modified>
</cp:coreProperties>
</file>