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1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939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1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9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39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970A59-DF7D-42F5-AD99-157848759D4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6A4AC9-F52F-4B53-BE1C-2F6D8440EA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2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94DB-2F3D-42DE-93E3-D629C770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072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137-8529-459D-85C6-7214C90C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526D-F791-4C95-9F3F-8099F5EBE81B}"/>
              </a:ext>
            </a:extLst>
          </p:cNvPr>
          <p:cNvSpPr/>
          <p:nvPr/>
        </p:nvSpPr>
        <p:spPr>
          <a:xfrm>
            <a:off x="1251677" y="1625111"/>
            <a:ext cx="9477841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Lahore is a city of Pakistan. There are few towns that are old, and few are built in recent past. People come here to seek jobs and to start their own business. For a person planning to settle in Lahore, he/ she will be having difficulty to choose the best town. More facilities surrounded by the town may be a perfect choice for someone. This project aims to provide a overview of all the town w.r.t nearby venues like restaurants, shopping malls etc.</a:t>
            </a:r>
          </a:p>
        </p:txBody>
      </p:sp>
    </p:spTree>
    <p:extLst>
      <p:ext uri="{BB962C8B-B14F-4D97-AF65-F5344CB8AC3E}">
        <p14:creationId xmlns:p14="http://schemas.microsoft.com/office/powerpoint/2010/main" val="252547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E614-7A12-492D-8669-99A0E31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2E435-401D-4B71-BC71-0D6879BD8B22}"/>
              </a:ext>
            </a:extLst>
          </p:cNvPr>
          <p:cNvSpPr/>
          <p:nvPr/>
        </p:nvSpPr>
        <p:spPr>
          <a:xfrm>
            <a:off x="1251678" y="1509573"/>
            <a:ext cx="9688644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 Phase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of Towns in Lahore is available in Excel Format.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 coordinates of the Town will be getting from online sources (OpenStreetMap 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arcgis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the venue data for the Towns from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and cluster the Towns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best Town</a:t>
            </a:r>
          </a:p>
        </p:txBody>
      </p:sp>
    </p:spTree>
    <p:extLst>
      <p:ext uri="{BB962C8B-B14F-4D97-AF65-F5344CB8AC3E}">
        <p14:creationId xmlns:p14="http://schemas.microsoft.com/office/powerpoint/2010/main" val="19197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3E9-49F3-42F6-A0BD-DFEB1EF1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90C7D-76C9-4AFF-A167-3DA679726B1E}"/>
              </a:ext>
            </a:extLst>
          </p:cNvPr>
          <p:cNvSpPr/>
          <p:nvPr/>
        </p:nvSpPr>
        <p:spPr>
          <a:xfrm>
            <a:off x="1251678" y="1548622"/>
            <a:ext cx="81775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geopy.geocoders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Nominatim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geocoder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pandas.io.json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json_normalize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matplotlib.colors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sklearn.cluster</a:t>
            </a:r>
            <a:endParaRPr lang="en-US" sz="2000" dirty="0">
              <a:solidFill>
                <a:srgbClr val="4472C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folium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3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7B7-E170-434F-B795-E343B3BA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Lahore Towns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A06D-2C33-4E80-84C7-059294FF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90" y="1128451"/>
            <a:ext cx="9447619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BE00-D961-4C80-80A4-164ED3FE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5A8A5-99A8-4229-8407-0D5A4DD8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128451"/>
            <a:ext cx="9390476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E77E-2DF7-4BF3-8409-4EEC0063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Observation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494E1-CA96-49C5-9E28-6281FB1BE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1385637"/>
            <a:ext cx="6684307" cy="1492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2686D-3178-4659-B85B-03BD771A7C19}"/>
              </a:ext>
            </a:extLst>
          </p:cNvPr>
          <p:cNvSpPr/>
          <p:nvPr/>
        </p:nvSpPr>
        <p:spPr>
          <a:xfrm>
            <a:off x="1251678" y="3428999"/>
            <a:ext cx="9536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can be seen above, cluster 5 [Index 4] is having high percentage of Pakistani Restaurants around them. A foodie person moving into Lahore would prefer this location.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875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</TotalTime>
  <Words>223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Symbol</vt:lpstr>
      <vt:lpstr>Wingdings</vt:lpstr>
      <vt:lpstr>Badge</vt:lpstr>
      <vt:lpstr>IBM Data Science Capstone Project</vt:lpstr>
      <vt:lpstr>Introduction</vt:lpstr>
      <vt:lpstr>Data Lake</vt:lpstr>
      <vt:lpstr>Necessary Libraries</vt:lpstr>
      <vt:lpstr>Lahore Towns</vt:lpstr>
      <vt:lpstr>After Clustering</vt:lpstr>
      <vt:lpstr>Final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Taimur Hasan/TEC/LHR</dc:creator>
  <cp:lastModifiedBy>Taimur Hasan/TEC/LHR</cp:lastModifiedBy>
  <cp:revision>1</cp:revision>
  <dcterms:created xsi:type="dcterms:W3CDTF">2020-08-22T14:58:47Z</dcterms:created>
  <dcterms:modified xsi:type="dcterms:W3CDTF">2020-08-22T15:03:56Z</dcterms:modified>
</cp:coreProperties>
</file>