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hyperlink" Target="https://belmontapp-dev.pages.dev/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914400" y="914400"/>
            <a:ext cx="10362895" cy="50292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C9E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400" b="1">
                <a:solidFill>
                  <a:srgbClr val="2C4D7B"/>
                </a:solidFill>
                <a:latin typeface="Poppins"/>
              </a:rPr>
              <a:t>Guia de Turismo de Belmonte</a:t>
            </a:r>
          </a:p>
          <a:p>
            <a:pPr algn="l">
              <a:defRPr sz="1800">
                <a:solidFill>
                  <a:srgbClr val="282828"/>
                </a:solidFill>
                <a:latin typeface="Montserrat"/>
              </a:defRPr>
            </a:pPr>
            <a:r>
              <a:t>App com IA Bel: roteiros inteligentes, mapa offline e experiências locais.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4297680"/>
            <a:ext cx="2834640" cy="73152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800">
                <a:latin typeface="Poppins"/>
              </a:rPr>
              <a:t>Criar meu roteiro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Roteiro IA</a:t>
            </a:r>
          </a:p>
        </p:txBody>
      </p:sp>
      <p:pic>
        <p:nvPicPr>
          <p:cNvPr id="3" name="Picture 2" descr="roteiro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Gastronomia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Hospedagem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Comércio Local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Favoritos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Perfil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Acesse o conteúdo</a:t>
            </a:r>
          </a:p>
        </p:txBody>
      </p:sp>
      <p:pic>
        <p:nvPicPr>
          <p:cNvPr id="3" name="Picture 2" descr="belmonte_qr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3040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2011680"/>
            <a:ext cx="5120640" cy="3291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2C4D7B"/>
                </a:solidFill>
                <a:latin typeface="Poppins"/>
              </a:defRPr>
            </a:pPr>
            <a:r>
              <a:t>Escaneie para acessar:</a:t>
            </a:r>
          </a:p>
          <a:p>
            <a:r>
              <a:rPr sz="1600">
                <a:solidFill>
                  <a:srgbClr val="3C3C3C"/>
                </a:solidFill>
                <a:latin typeface="Montserrat"/>
                <a:hlinkClick r:id="rId3"/>
              </a:rPr>
              <a:t>https://belmontapp-dev.pages.dev/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C4D7B"/>
                </a:solidFill>
                <a:latin typeface="Poppins"/>
              </a:rPr>
              <a:t>Obrigado!</a:t>
            </a:r>
          </a:p>
          <a:p>
            <a:pPr>
              <a:defRPr sz="2000">
                <a:solidFill>
                  <a:srgbClr val="3C3C3C"/>
                </a:solidFill>
                <a:latin typeface="Montserrat"/>
              </a:defRPr>
            </a:pPr>
            <a:r>
              <a:t>Pronto para pitch, apresentação e divulgação.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O que você verá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Visão geral do app e identidade visual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IA Bel: a guia que personaliza sua viagem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Telas-chave: Mapa, Roteiros, Gastronomia, Hospedagem, Comércio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Interações: microanimações, parallax, ícones animados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Uso em pitch e apresentação institucional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Identidade Visual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554480"/>
            <a:ext cx="2103120" cy="822960"/>
          </a:xfrm>
          <a:prstGeom prst="round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oceano #2C4D7B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7520" y="1554480"/>
            <a:ext cx="2103120" cy="822960"/>
          </a:xfrm>
          <a:prstGeom prst="round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017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claro #4C9ED9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20" y="1554480"/>
            <a:ext cx="2103120" cy="82296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303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Dourado pôr do sol #F3A64D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9520" y="1554480"/>
            <a:ext cx="2103120" cy="8229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589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Branco #FFFFFF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200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Títulos: Poppins Bold</a:t>
            </a:r>
          </a:p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Textos: Montserrat Regular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Telas do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Tela Inicial – boas-vindas da IA Bel, CTA ‘Criar meu roteiro’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Mapa Interativo – pontos turísticos destacados, opção offline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Roteiro Inteligente – sugestões personalizadas por IA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Gastronomia – restaurantes, avaliações, filtros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Hospedagem – hotéis e reservas diretas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Comércio Local – artesanato e produtos típicos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Favoritos – salve lugares e roteiros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Perfil – dados pessoais e histórico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IA Bel – sua guia pessoal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Mascote digital minimalista, tom tropical e amigável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Sugere restaurantes, passeios e cultura local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Balões de fala leves, com glassmorphism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Presença contextual em todas as telas-chave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Interações e Motion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Microanimações suaves em botões e transições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Leve parallax em imagens de destaque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CTAs dourados com hover em azul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Ícones flat coloridos com animação sutil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Mockups das Telas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2926080" cy="520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Tela Inicial</a:t>
            </a:r>
          </a:p>
        </p:txBody>
      </p:sp>
      <p:pic>
        <p:nvPicPr>
          <p:cNvPr id="5" name="Picture 4" descr="map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463040"/>
            <a:ext cx="2926080" cy="520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064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Mapa Interativo</a:t>
            </a:r>
          </a:p>
        </p:txBody>
      </p:sp>
      <p:pic>
        <p:nvPicPr>
          <p:cNvPr id="7" name="Picture 6" descr="roteiro_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4937760"/>
            <a:ext cx="2926080" cy="5201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Roteiro IA</a:t>
            </a:r>
          </a:p>
        </p:txBody>
      </p:sp>
      <p:pic>
        <p:nvPicPr>
          <p:cNvPr id="9" name="Picture 8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4937760"/>
            <a:ext cx="2926080" cy="5201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064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Gastronomia</a:t>
            </a:r>
          </a:p>
        </p:txBody>
      </p:sp>
      <p:pic>
        <p:nvPicPr>
          <p:cNvPr id="11" name="Picture 10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8412480"/>
            <a:ext cx="2926080" cy="5201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Hospedagem</a:t>
            </a:r>
          </a:p>
        </p:txBody>
      </p:sp>
      <p:pic>
        <p:nvPicPr>
          <p:cNvPr id="13" name="Picture 12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640" y="8412480"/>
            <a:ext cx="2926080" cy="5201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2064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Comércio Local</a:t>
            </a:r>
          </a:p>
        </p:txBody>
      </p:sp>
      <p:pic>
        <p:nvPicPr>
          <p:cNvPr id="15" name="Picture 14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" y="11887200"/>
            <a:ext cx="2926080" cy="5201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152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Favoritos</a:t>
            </a:r>
          </a:p>
        </p:txBody>
      </p:sp>
      <p:pic>
        <p:nvPicPr>
          <p:cNvPr id="17" name="Picture 16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11887200"/>
            <a:ext cx="2926080" cy="52019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2064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Perfil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Tela Inicial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Mapa Interativo</a:t>
            </a:r>
          </a:p>
        </p:txBody>
      </p:sp>
      <p:pic>
        <p:nvPicPr>
          <p:cNvPr id="3" name="Picture 2" descr="ma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