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M8bYN2TlyMtbnlSSjGH20UbR8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"- Modelagem do DER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Cardinalidade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Tipos de Dados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do DB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das Tabelas com relacionamento entre outras tabelas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Alteração na Tabela"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MySQL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278425" y="837125"/>
            <a:ext cx="4045200" cy="715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ALIAS</a:t>
            </a:r>
            <a:br>
              <a:rPr lang="pt-BR" sz="2400"/>
            </a:br>
            <a:endParaRPr sz="1800"/>
          </a:p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377" y="394465"/>
            <a:ext cx="4174546" cy="41745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/>
        </p:nvSpPr>
        <p:spPr>
          <a:xfrm>
            <a:off x="278425" y="1529045"/>
            <a:ext cx="415851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Retornar outro 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Usar espaços.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Tabelas: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Simplificar o nome da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Invocar mais de uma vez a mesma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Dar nome ao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419700" y="812950"/>
            <a:ext cx="8304600" cy="365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Podemos criar um ALIAS para campos da tabela: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tipo_usuário_fk AS tipo FROM usuarios;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Podemos criar um ALIAS para tabelas</a:t>
            </a:r>
            <a:b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* FROM cursos  AS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Podemos criar um ALIAS para resultados de funções </a:t>
            </a:r>
            <a:b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COUNT(id) AS  ‘Total de Usuarios’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Alias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278425" y="837124"/>
            <a:ext cx="4045200" cy="215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Combinações </a:t>
            </a:r>
            <a:br>
              <a:rPr lang="pt-BR" sz="2400"/>
            </a:br>
            <a:r>
              <a:rPr lang="pt-BR" sz="2400"/>
              <a:t>em SELECT</a:t>
            </a:r>
            <a:endParaRPr sz="1800"/>
          </a:p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0375"/>
            <a:ext cx="4551746" cy="455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Table Reference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613" y="1320125"/>
            <a:ext cx="23907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637952" y="3264278"/>
            <a:ext cx="755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tabelaA t1, tabelaB t2, [... tabelaC t3, tabelan tn]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t1.campo = t2.campo [... and t3.campo=tn.campo]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JOINS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66168" y="1458423"/>
            <a:ext cx="3025069" cy="176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LEFT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426549" y="1458423"/>
            <a:ext cx="3025069" cy="176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386930" y="1458424"/>
            <a:ext cx="3025069" cy="176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346" y="2042171"/>
            <a:ext cx="2253668" cy="14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64" y="2042175"/>
            <a:ext cx="2253668" cy="148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5380" y="2042175"/>
            <a:ext cx="2253667" cy="1481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INNER JOIN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466168" y="1458422"/>
            <a:ext cx="4212158" cy="2581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tabelaA t1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INNER JOIN tabelaB t2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t1.campo1 = t2.campo2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[using (campo)]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201" y="1725101"/>
            <a:ext cx="3157300" cy="20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393375" y="6745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Inner Join é o método de junção mais conhecido e, como ilustra a figura, retorna os registros que são comuns às duas tabelas.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LEFT JOIN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466168" y="1458422"/>
            <a:ext cx="4212158" cy="2581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tabela1 AS t1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LEFT JOIN tabela2 AS t2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t1.campo1 = t2.campo2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228" y="1712425"/>
            <a:ext cx="3157283" cy="20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393375" y="6745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Tem como resultado todos os registros que estão na tabela A (mesmo que não estejam na tabela B) e os registros da tabela B que são comuns à tabela A.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RIGHT JOIN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466168" y="1458422"/>
            <a:ext cx="4212158" cy="2581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tabela1 AS  t1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RIGHT JOIN tabela2 AS t2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t1.campo1 = t2.campo2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125" y="1677351"/>
            <a:ext cx="3264000" cy="2145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393375" y="674525"/>
            <a:ext cx="7398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teremos como resultado todos os registros que estão na tabela B (mesmo que não estejam na tabela A) e os registros da tabela A que são comuns à tabela B.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1079182" y="308344"/>
            <a:ext cx="6712500" cy="7230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Até a próxima aula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797" y="1199850"/>
            <a:ext cx="4722406" cy="315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278425" y="837125"/>
            <a:ext cx="40452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400"/>
              <a:t>Na última aula…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SQL - DML</a:t>
            </a:r>
            <a:b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INSERT INTO</a:t>
            </a:r>
            <a:b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SELECT</a:t>
            </a:r>
            <a:b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UPDATE</a:t>
            </a:r>
            <a:b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DELETE</a:t>
            </a:r>
            <a:b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Operadores de comparação</a:t>
            </a:r>
            <a:b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WHERE, BETWEEN, IN, LIKE</a:t>
            </a:r>
            <a:endParaRPr/>
          </a:p>
        </p:txBody>
      </p:sp>
      <p:sp>
        <p:nvSpPr>
          <p:cNvPr id="43" name="Google Shape;43;p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562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Problemas a resolver: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Quantos usuários eu tenho?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Quantos usuários eu tenho do tipo aluno?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Qual é o preço médio dos cursos?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Qual é o preço mínimo/máximo de um curso?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Iremos analisar as funções : </a:t>
            </a: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MIN, MAX, AVG, SUM E 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Agrupação de dados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443325" y="1084521"/>
            <a:ext cx="8445494" cy="3160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COUNT()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retorna o número de linhas que corresponde a um determinado critério.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MAX()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analisa um conjunto de valores e retorna o maior entre eles.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analisa um conjunto de valores e retorna o menor entre eles.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realiza a soma dos valores em uma única coluna e retorna esse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AVG()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podemos calcular a média aritmética dos valores em uma única coluna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 de agregação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AVG, SUM, MIN, MAX e COUNT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72525"/>
            <a:ext cx="4464025" cy="2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7650" y="1535550"/>
            <a:ext cx="4736950" cy="25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Agrupa um conjunto de linhas selecionadas em um conjunto de linhas de resumo pelos valores de uma ou mais colunas ou expressões. Uma linha é retornada para cada grupo.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instrução GROUP BY geralmente é usada com funções agregadas (COUNT, MAX, MIN, SUM, AVG) para agrupar o conjunto de resultados por uma ou mais colunas.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82" y="1079860"/>
            <a:ext cx="5866495" cy="2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 campo1 [,campo2,...]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FROM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[where condições]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GROUP BY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campo1[, campo2, ...]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 descricao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FROM carros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WHERE  preco &gt; 10.000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GROUP BY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id_marcas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 –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