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45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3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68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67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49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80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2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31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81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8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6EF2-55F8-4683-ACD7-90FB895FCB08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C2C9-B684-4E62-B87E-FB248EF35B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3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37" y="2895600"/>
            <a:ext cx="15335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3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examinador: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37762" y="1052441"/>
            <a:ext cx="8852648" cy="93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alimentar o peixe que esta no meio, escolha rapidamente o botão que corresponde a direção para a qual ele nada.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2" y="3016624"/>
            <a:ext cx="8439150" cy="28956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099980" y="1831925"/>
            <a:ext cx="8328212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pt-BR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o aluno não conseguir encontrar o peixe do meio, indique com o seu dedo o peixe do meio mostrando os contornos do circulo no qual o peixe esta e fazer novamente a pergunta</a:t>
            </a: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80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12" y="1646424"/>
            <a:ext cx="79928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examinador: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37762" y="1052441"/>
            <a:ext cx="8852648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peixe que está no meio nada nesta direção, então eu vou escolher este botão: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(mostrar com a sua mão em seguida o botão correspondente).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89" y="2166207"/>
            <a:ext cx="79928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1" y="1575267"/>
            <a:ext cx="7865688" cy="460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examinador: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37762" y="1052441"/>
            <a:ext cx="8852648" cy="1233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o peixe que esta no meio nadar nesta direção, escolha este botão.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(mostrar com a sua mão em seguida o botão correspondente).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7" y="2286112"/>
            <a:ext cx="7865688" cy="460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3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33" y="2641227"/>
            <a:ext cx="8118236" cy="14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8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examinador: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17490" y="1025547"/>
            <a:ext cx="10035991" cy="4227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vezes todos os peixes nadam na mesma direção. As vezes o peixe que está no meio nadando no sentido contrário como nesta figura: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(mostrar ao aluno a direção dos peixes que estão a direta e a esquerda do peixe do meio.) </a:t>
            </a: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seguida mostrar a direção contraria do peixe do meio).</a:t>
            </a: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deve escolher sempre  o botão que corresponde a direção tomada pelo peixe que esta no meio.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01" y="2617262"/>
            <a:ext cx="7572375" cy="15144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5" y="5393111"/>
            <a:ext cx="44196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76" y="1611965"/>
            <a:ext cx="8061093" cy="46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examinador: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76234" y="1213806"/>
            <a:ext cx="8852648" cy="66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peixe que esta no meio nada nesta direção, eu vou portanto escolher este botão: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034553" y="1544217"/>
            <a:ext cx="6096000" cy="318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(mostrar com a sua mão em seguida o botão correspondente).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88" y="2497859"/>
            <a:ext cx="8805392" cy="34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23834" y="2503345"/>
            <a:ext cx="88526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VAMOS COMEÇAR!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5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51" y="2935941"/>
            <a:ext cx="1533525" cy="1066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35105" y="1144045"/>
            <a:ext cx="10278036" cy="786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“Veja, aqui está um peixe”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pt-BR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Mostrar primeiro a figura do peixe toda. Em seguida, mostrar o rabo e depois a boca</a:t>
            </a: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83650" y="3269286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Aqui é o rabo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768086" y="3269286"/>
            <a:ext cx="1601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Aqui é a boca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4470944" y="3269286"/>
            <a:ext cx="654911" cy="4001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0800000">
            <a:off x="7113175" y="3269286"/>
            <a:ext cx="654911" cy="4001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271527" y="4892542"/>
            <a:ext cx="7458572" cy="786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peixe se movimenta nesta direção, ele nada na mesma direção</a:t>
            </a:r>
          </a:p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pt-BR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Mostrar a direção da flecha correspondente a direção do peixe</a:t>
            </a:r>
            <a:endParaRPr lang="pt-BR" sz="14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examinador:</a:t>
            </a:r>
          </a:p>
        </p:txBody>
      </p:sp>
    </p:spTree>
    <p:extLst>
      <p:ext uri="{BB962C8B-B14F-4D97-AF65-F5344CB8AC3E}">
        <p14:creationId xmlns:p14="http://schemas.microsoft.com/office/powerpoint/2010/main" val="111224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66" y="2659435"/>
            <a:ext cx="7699622" cy="13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7" y="2952750"/>
            <a:ext cx="7707403" cy="10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1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82" y="2900362"/>
            <a:ext cx="8072268" cy="11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36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92" y="2936221"/>
            <a:ext cx="8255495" cy="1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72" y="2903724"/>
            <a:ext cx="7851928" cy="10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54" y="2947987"/>
            <a:ext cx="8117321" cy="1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93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76" y="2894198"/>
            <a:ext cx="8241612" cy="10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90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58" y="2928937"/>
            <a:ext cx="7737830" cy="10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25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68" y="2957512"/>
            <a:ext cx="7820069" cy="10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4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20" y="2933700"/>
            <a:ext cx="7999818" cy="10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2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2581275"/>
            <a:ext cx="7381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87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45" y="2819960"/>
            <a:ext cx="8130192" cy="9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7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23" y="2948827"/>
            <a:ext cx="8073074" cy="10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3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23" y="2948827"/>
            <a:ext cx="8073074" cy="10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35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00" y="2928937"/>
            <a:ext cx="8058037" cy="10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96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01" y="2923614"/>
            <a:ext cx="8259999" cy="9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80" y="2947987"/>
            <a:ext cx="7898958" cy="10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66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41" y="2920252"/>
            <a:ext cx="8110476" cy="10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80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9" y="2659996"/>
            <a:ext cx="8874219" cy="119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34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84" y="2837328"/>
            <a:ext cx="8617326" cy="10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5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93" y="2815197"/>
            <a:ext cx="8037229" cy="9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8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3233199"/>
            <a:ext cx="8220075" cy="14382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72352" y="1157642"/>
            <a:ext cx="11264153" cy="148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Entre todos estes peixes, o peixe que fica no meio esta com um círculo em volta.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Você pode me mostrar qual é?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pt-BR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o aluno não conseguir encontrar o peixe do meio, indique com o seu dedo o peixe do meio mostrando os contornos do circulo no qual o peixe esta e fazer novamente a pergunta</a:t>
            </a: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examinador:</a:t>
            </a:r>
          </a:p>
        </p:txBody>
      </p:sp>
    </p:spTree>
    <p:extLst>
      <p:ext uri="{BB962C8B-B14F-4D97-AF65-F5344CB8AC3E}">
        <p14:creationId xmlns:p14="http://schemas.microsoft.com/office/powerpoint/2010/main" val="1746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895600"/>
            <a:ext cx="7439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9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74" y="3111874"/>
            <a:ext cx="7439025" cy="13335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837762" y="1267371"/>
            <a:ext cx="8852648" cy="148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Entre estes peixes agora, qual o peixe que esta no meio?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pt-BR" sz="1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o aluno não conseguir encontrar o peixe do meio, indique com o seu dedo o peixe do meio refaça novamente a pergunta</a:t>
            </a: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examinador:</a:t>
            </a:r>
          </a:p>
        </p:txBody>
      </p:sp>
    </p:spTree>
    <p:extLst>
      <p:ext uri="{BB962C8B-B14F-4D97-AF65-F5344CB8AC3E}">
        <p14:creationId xmlns:p14="http://schemas.microsoft.com/office/powerpoint/2010/main" val="209656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619375"/>
            <a:ext cx="7543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633662"/>
            <a:ext cx="8153400" cy="15906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669676" y="1536313"/>
            <a:ext cx="8852648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Olhe todos os peixes!!!! O peixe que está no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MEIO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 fome.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9139" y="179693"/>
            <a:ext cx="313419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Instruções do examinador:</a:t>
            </a:r>
          </a:p>
        </p:txBody>
      </p:sp>
    </p:spTree>
    <p:extLst>
      <p:ext uri="{BB962C8B-B14F-4D97-AF65-F5344CB8AC3E}">
        <p14:creationId xmlns:p14="http://schemas.microsoft.com/office/powerpoint/2010/main" val="2100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01" y="1931614"/>
            <a:ext cx="7305675" cy="1381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25" y="4597213"/>
            <a:ext cx="41624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06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433</Words>
  <Application>Microsoft Office PowerPoint</Application>
  <PresentationFormat>Widescreen</PresentationFormat>
  <Paragraphs>41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lais freitas</dc:creator>
  <cp:lastModifiedBy>Taina Dias</cp:lastModifiedBy>
  <cp:revision>24</cp:revision>
  <dcterms:created xsi:type="dcterms:W3CDTF">2018-07-24T12:49:39Z</dcterms:created>
  <dcterms:modified xsi:type="dcterms:W3CDTF">2019-03-11T01:39:06Z</dcterms:modified>
</cp:coreProperties>
</file>