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2" r:id="rId167"/>
    <p:sldId id="421" r:id="rId168"/>
    <p:sldId id="423" r:id="rId169"/>
    <p:sldId id="424" r:id="rId17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5" d="100"/>
          <a:sy n="55" d="100"/>
        </p:scale>
        <p:origin x="126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presProps" Target="pres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7E17-19E6-4EDE-8924-2F77A6FF0189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4198-4FE9-47D0-9EE8-401D2C0B2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3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7E17-19E6-4EDE-8924-2F77A6FF0189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4198-4FE9-47D0-9EE8-401D2C0B2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86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7E17-19E6-4EDE-8924-2F77A6FF0189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4198-4FE9-47D0-9EE8-401D2C0B2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25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7E17-19E6-4EDE-8924-2F77A6FF0189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4198-4FE9-47D0-9EE8-401D2C0B2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14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7E17-19E6-4EDE-8924-2F77A6FF0189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4198-4FE9-47D0-9EE8-401D2C0B2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64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7E17-19E6-4EDE-8924-2F77A6FF0189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4198-4FE9-47D0-9EE8-401D2C0B2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74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7E17-19E6-4EDE-8924-2F77A6FF0189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4198-4FE9-47D0-9EE8-401D2C0B2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993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7E17-19E6-4EDE-8924-2F77A6FF0189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4198-4FE9-47D0-9EE8-401D2C0B2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33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7E17-19E6-4EDE-8924-2F77A6FF0189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4198-4FE9-47D0-9EE8-401D2C0B2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06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7E17-19E6-4EDE-8924-2F77A6FF0189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4198-4FE9-47D0-9EE8-401D2C0B2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26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7E17-19E6-4EDE-8924-2F77A6FF0189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4198-4FE9-47D0-9EE8-401D2C0B2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3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F7E17-19E6-4EDE-8924-2F77A6FF0189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94198-4FE9-47D0-9EE8-401D2C0B2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02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09139" y="179693"/>
            <a:ext cx="432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 Examinador fornece as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instruções. 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09139" y="1534090"/>
            <a:ext cx="114190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Vamos agora observar alguns animais e alimentos que tem tamanhos diferentes. Alguns objetos são pequenos e são grandes (fazer gesto com as mãos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ctr">
              <a:lnSpc>
                <a:spcPct val="150000"/>
              </a:lnSpc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antes,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na próxima página será mostrado todos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os animais.</a:t>
            </a:r>
          </a:p>
          <a:p>
            <a:pPr algn="ctr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33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307" y="1200150"/>
            <a:ext cx="5839558" cy="373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537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78" y="2605087"/>
            <a:ext cx="2350155" cy="165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7330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077" y="1806290"/>
            <a:ext cx="5058508" cy="331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3020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84675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9139" y="179693"/>
            <a:ext cx="3134191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Instruções do </a:t>
            </a:r>
            <a:r>
              <a:rPr lang="pt-BR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examinador:</a:t>
            </a:r>
            <a:endParaRPr lang="pt-BR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74076" y="1170352"/>
            <a:ext cx="10316309" cy="188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pt-BR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 diga agora o nome do alimento e em seguida o nome do animal classificando do menor para o maior.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pt-BR" sz="24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Resposta:</a:t>
            </a:r>
            <a:r>
              <a:rPr lang="pt-BR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abacaxi, sapo, leão.</a:t>
            </a:r>
            <a:endParaRPr lang="pt-BR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14530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25415" y="1654477"/>
            <a:ext cx="9777047" cy="2922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pt-BR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Vamos observar outras imagens, lembre-se após ter visto as figuras você vera uma tela toda vazia. Assim que você ver essa tela vazia você vai me dizer primeiro o nome dos alimentos do menor para o maior e depois o nome dos animais do menor para o maior. </a:t>
            </a: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pt-BR" sz="24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Pronto?</a:t>
            </a:r>
            <a:endParaRPr lang="pt-BR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09139" y="179693"/>
            <a:ext cx="3134191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Instruções do </a:t>
            </a:r>
            <a:r>
              <a:rPr lang="pt-BR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examinador:</a:t>
            </a:r>
            <a:endParaRPr lang="pt-BR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06079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679" y="2793755"/>
            <a:ext cx="3159335" cy="156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539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893" y="2034687"/>
            <a:ext cx="3021989" cy="214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9746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55628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030" y="2269148"/>
            <a:ext cx="4130187" cy="250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3907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2057400"/>
            <a:ext cx="3429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43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738" y="1577487"/>
            <a:ext cx="5553441" cy="383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5619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50653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612" y="2333623"/>
            <a:ext cx="1943417" cy="183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9563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307" y="1200150"/>
            <a:ext cx="5839558" cy="373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9766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492" y="2061796"/>
            <a:ext cx="2542075" cy="291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1850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50454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15" y="1470147"/>
            <a:ext cx="5682029" cy="379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4656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691" y="2292960"/>
            <a:ext cx="3325872" cy="227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4959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923" y="2520461"/>
            <a:ext cx="2005379" cy="186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9224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80082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738" y="1577487"/>
            <a:ext cx="5553441" cy="383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12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79194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729" y="2548670"/>
            <a:ext cx="1353233" cy="154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030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030" y="2269148"/>
            <a:ext cx="4130187" cy="250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4441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799" y="2765546"/>
            <a:ext cx="1642396" cy="127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4856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4357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719" y="2828925"/>
            <a:ext cx="2352256" cy="149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0703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307" y="1200150"/>
            <a:ext cx="5839558" cy="373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286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602" y="2558926"/>
            <a:ext cx="2498434" cy="173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677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363" y="2750892"/>
            <a:ext cx="2542532" cy="129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1540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15290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691" y="2292960"/>
            <a:ext cx="3325872" cy="227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09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9139" y="179693"/>
            <a:ext cx="3134191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Instruções do </a:t>
            </a:r>
            <a:r>
              <a:rPr lang="pt-BR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examinador:</a:t>
            </a:r>
            <a:endParaRPr lang="pt-BR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15815" y="1224119"/>
            <a:ext cx="7924800" cy="1328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pt-BR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P3.Diga os nomes dos animais do menor para o maior. 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pt-BR" sz="24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Resposta:</a:t>
            </a:r>
            <a:r>
              <a:rPr lang="pt-BR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Cachorro, Vaca.</a:t>
            </a:r>
            <a:endParaRPr lang="pt-BR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59553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923" y="2520461"/>
            <a:ext cx="2005379" cy="186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9051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729" y="2548670"/>
            <a:ext cx="1353233" cy="154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4156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3" y="2503547"/>
            <a:ext cx="1951892" cy="166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7101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612" y="2333623"/>
            <a:ext cx="1943417" cy="183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8189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76215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181" y="2545738"/>
            <a:ext cx="3449261" cy="214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6280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15" y="1470147"/>
            <a:ext cx="5682029" cy="379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1122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2057400"/>
            <a:ext cx="3429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4157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835" y="1929384"/>
            <a:ext cx="4886165" cy="320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033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893" y="2034687"/>
            <a:ext cx="3021989" cy="214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43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24" y="1506781"/>
            <a:ext cx="9541617" cy="429614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137" y="3479003"/>
            <a:ext cx="2321170" cy="252925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999" y="4486546"/>
            <a:ext cx="1496138" cy="115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9177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820516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2057400"/>
            <a:ext cx="3429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5173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78" y="2605087"/>
            <a:ext cx="2350155" cy="165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6485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1" y="2177928"/>
            <a:ext cx="2659306" cy="23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5613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738" y="1577487"/>
            <a:ext cx="5553441" cy="383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9176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719" y="2828925"/>
            <a:ext cx="2352256" cy="149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8549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030" y="2269148"/>
            <a:ext cx="4130187" cy="250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1148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292363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691" y="2292960"/>
            <a:ext cx="3325872" cy="227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0254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538" y="1902435"/>
            <a:ext cx="2689347" cy="271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40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46" y="569301"/>
            <a:ext cx="8006495" cy="4122434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03112" y="4691735"/>
            <a:ext cx="766427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Aqui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está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coelho, ovelha e o elefante.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P4. Diga-me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nome do animal menor, o mais pequeno.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P5.Diga-me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nome do primeiro animal mais grande que o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coelho.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P6. Diga-me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nome do segundo animal mais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grande.</a:t>
            </a:r>
            <a:endParaRPr lang="pt-BR" sz="2000" b="1" u="sng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09139" y="179693"/>
            <a:ext cx="3134191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Instruções do </a:t>
            </a:r>
            <a:r>
              <a:rPr lang="pt-BR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examinador:</a:t>
            </a:r>
            <a:endParaRPr lang="pt-BR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041924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719" y="2828925"/>
            <a:ext cx="2352256" cy="149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4924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738" y="1577487"/>
            <a:ext cx="5553441" cy="383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2571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1" y="2177928"/>
            <a:ext cx="2659306" cy="23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7388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363" y="2750892"/>
            <a:ext cx="2542532" cy="129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5480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571067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307" y="1200150"/>
            <a:ext cx="5839558" cy="373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44174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181" y="2545738"/>
            <a:ext cx="3449261" cy="214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7896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15" y="1470147"/>
            <a:ext cx="5682029" cy="379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327638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729" y="2548670"/>
            <a:ext cx="1353233" cy="154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4870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893" y="2034687"/>
            <a:ext cx="3021989" cy="214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12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9139" y="179693"/>
            <a:ext cx="3134191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Instruções do </a:t>
            </a:r>
            <a:r>
              <a:rPr lang="pt-BR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examinador:</a:t>
            </a:r>
            <a:endParaRPr lang="pt-BR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43001" y="1549982"/>
            <a:ext cx="9988060" cy="1685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pt-BR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Vamos agora ver outras imagens. Desta vez você vai ver as imagens uma a uma. Você deve-se lembrar do que vai ver e me dizer o nome do animal menor depois do maior. Vamos começar por olhar as figuras.</a:t>
            </a:r>
            <a:endParaRPr lang="pt-BR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20590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691" y="2292960"/>
            <a:ext cx="3325872" cy="227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054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738" y="1577487"/>
            <a:ext cx="5553441" cy="383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7601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4450937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679" y="2793755"/>
            <a:ext cx="3159335" cy="156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9680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370" y="2494816"/>
            <a:ext cx="1992556" cy="111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5743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799" y="2765546"/>
            <a:ext cx="1642396" cy="127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0768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738" y="1577487"/>
            <a:ext cx="5553441" cy="383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8684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2057400"/>
            <a:ext cx="3429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90654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923" y="2520461"/>
            <a:ext cx="2005379" cy="186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4137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492" y="2061796"/>
            <a:ext cx="2542075" cy="291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38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893" y="2034687"/>
            <a:ext cx="3021989" cy="214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16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93" y="1714500"/>
            <a:ext cx="3566745" cy="356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72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15" y="1470147"/>
            <a:ext cx="5682029" cy="379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8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692" y="247494"/>
            <a:ext cx="8825875" cy="645224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867" y="2677911"/>
            <a:ext cx="1859437" cy="185943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92" y="4800037"/>
            <a:ext cx="2895886" cy="189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2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966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9139" y="179693"/>
            <a:ext cx="3134191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Instruções do </a:t>
            </a:r>
            <a:r>
              <a:rPr lang="pt-BR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examinador:</a:t>
            </a:r>
            <a:endParaRPr lang="pt-BR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09139" y="1127461"/>
            <a:ext cx="10085101" cy="1033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P7. </a:t>
            </a:r>
            <a:r>
              <a:rPr lang="pt-BR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Procure lembrar o nome os animais que viu do menor para o maior.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24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Resposta: </a:t>
            </a:r>
            <a:r>
              <a:rPr lang="pt-BR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coelho, ovelha e elefante</a:t>
            </a:r>
            <a:endParaRPr lang="pt-BR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64607" y="2748928"/>
            <a:ext cx="104719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pt-BR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Vamos ver agora outras imagens. Você vai precisar lembrar delas depois de observa-las. Eu quero que você me diga o nome do que você acabou de ver classificando do menor para o maior. Você precisa prestar bem atenção ao tamanho dos animais porque você vai classifica-los do menor para o maior. </a:t>
            </a:r>
            <a:endParaRPr lang="pt-BR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505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030" y="2269148"/>
            <a:ext cx="4130187" cy="250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01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753" y="2447559"/>
            <a:ext cx="2310912" cy="173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13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6167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1" y="2177928"/>
            <a:ext cx="2659306" cy="23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99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47" y="2433637"/>
            <a:ext cx="3486516" cy="238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91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7846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691" y="2292960"/>
            <a:ext cx="3325872" cy="227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63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719" y="2828925"/>
            <a:ext cx="2352256" cy="149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4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9139" y="179693"/>
            <a:ext cx="3134191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Instruções do </a:t>
            </a:r>
            <a:r>
              <a:rPr lang="pt-BR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examinador:</a:t>
            </a:r>
            <a:endParaRPr lang="pt-BR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77848" y="988968"/>
            <a:ext cx="1099206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Você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pode me dizer o nome de cada animal?</a:t>
            </a:r>
          </a:p>
          <a:p>
            <a:pPr algn="just">
              <a:lnSpc>
                <a:spcPct val="150000"/>
              </a:lnSpc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Resposta: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borboleta, sapo,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passarinho, leão, ovelha, rato, macaco, elefante, vaca, tartaruga, cachorro, porco, coelho, galinha.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i="1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o aluno não conseguir nomear um animal, pronuncie o nome do animal e peça-o para repetir. Se ele nomear todos, dê os parabéns e passe para o exercício seguinte. </a:t>
            </a:r>
            <a:endParaRPr lang="pt-BR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pt-BR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MUITO BEM!!</a:t>
            </a:r>
          </a:p>
          <a:p>
            <a:pPr algn="ctr"/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Agora você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verá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página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que mostra todos os alimentos que vamos ver neste exercício.</a:t>
            </a:r>
          </a:p>
          <a:p>
            <a:pPr>
              <a:lnSpc>
                <a:spcPct val="150000"/>
              </a:lnSpc>
            </a:pPr>
            <a:endParaRPr lang="pt-BR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3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1" y="2177928"/>
            <a:ext cx="2659306" cy="23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26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89653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307" y="1200150"/>
            <a:ext cx="5839558" cy="373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83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738" y="1577487"/>
            <a:ext cx="5553441" cy="383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127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893" y="2034687"/>
            <a:ext cx="3021989" cy="214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79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3254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15" y="1470147"/>
            <a:ext cx="5682029" cy="379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639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370" y="2494816"/>
            <a:ext cx="1992556" cy="111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517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030" y="2269148"/>
            <a:ext cx="4130187" cy="250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63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893" y="2034687"/>
            <a:ext cx="3021989" cy="214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138" y="185371"/>
            <a:ext cx="8471605" cy="634706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23" y="185371"/>
            <a:ext cx="2395904" cy="191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6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833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492" y="2061796"/>
            <a:ext cx="2542075" cy="291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484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729" y="2548670"/>
            <a:ext cx="1353233" cy="154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011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181" y="2545738"/>
            <a:ext cx="3449261" cy="214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395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2057400"/>
            <a:ext cx="3429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839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9115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3" y="2503547"/>
            <a:ext cx="1951892" cy="166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345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738" y="1577487"/>
            <a:ext cx="5553441" cy="383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71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15" y="1470147"/>
            <a:ext cx="5682029" cy="379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949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307" y="1200150"/>
            <a:ext cx="5839558" cy="373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8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07510" y="1102578"/>
            <a:ext cx="10992065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Você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pode me dizer o nome de cada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alimento?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Resposta: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feijão, ovo, limão, laranja, cebola, milho, banana, mamão, abacaxi, coco, manga.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i="1" dirty="0" smtClean="0">
                <a:latin typeface="Arial" panose="020B0604020202020204" pitchFamily="34" charset="0"/>
                <a:cs typeface="Arial" panose="020B0604020202020204" pitchFamily="34" charset="0"/>
              </a:rPr>
              <a:t>(Se 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o aluno não conseguir nomear um </a:t>
            </a:r>
            <a:r>
              <a:rPr lang="pt-BR" i="1" dirty="0" smtClean="0">
                <a:latin typeface="Arial" panose="020B0604020202020204" pitchFamily="34" charset="0"/>
                <a:cs typeface="Arial" panose="020B0604020202020204" pitchFamily="34" charset="0"/>
              </a:rPr>
              <a:t>alimento, 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pronuncie o nome do </a:t>
            </a:r>
            <a:r>
              <a:rPr lang="pt-BR" i="1" dirty="0" smtClean="0">
                <a:latin typeface="Arial" panose="020B0604020202020204" pitchFamily="34" charset="0"/>
                <a:cs typeface="Arial" panose="020B0604020202020204" pitchFamily="34" charset="0"/>
              </a:rPr>
              <a:t>alimento e 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peça-o para repetir. Se ele nomear todos, dê os parabéns e passe para o exercício </a:t>
            </a:r>
            <a:r>
              <a:rPr lang="pt-BR" i="1" dirty="0" smtClean="0">
                <a:latin typeface="Arial" panose="020B0604020202020204" pitchFamily="34" charset="0"/>
                <a:cs typeface="Arial" panose="020B0604020202020204" pitchFamily="34" charset="0"/>
              </a:rPr>
              <a:t>seguinte). </a:t>
            </a:r>
          </a:p>
          <a:p>
            <a:pPr algn="ctr">
              <a:lnSpc>
                <a:spcPct val="150000"/>
              </a:lnSpc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MUITO BEM!!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Nós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vamos agora observar objetos que tem tamanhos diferentes. Alguns objetos são pequenos e outros são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grandes (fazer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com a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mão).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que você deve fazer é me dizer qual objeto é o mais pequeno (menor) e mais grande (maior). Vamos começar vendo o conjunto dos animais. Você deverá responder quando aparecer a tela em branco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pt-B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VOCÊ ESTÁ PRONTO?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pt-BR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09139" y="179693"/>
            <a:ext cx="3134191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Instruções do </a:t>
            </a:r>
            <a:r>
              <a:rPr lang="pt-BR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examinador:</a:t>
            </a:r>
            <a:endParaRPr lang="pt-BR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13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923" y="2520461"/>
            <a:ext cx="2005379" cy="186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026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8817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015" y="2734407"/>
            <a:ext cx="2092935" cy="168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960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729" y="2548670"/>
            <a:ext cx="1353233" cy="154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361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181" y="2545738"/>
            <a:ext cx="3449261" cy="214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084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2057400"/>
            <a:ext cx="3429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603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492" y="2061796"/>
            <a:ext cx="2542075" cy="291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387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297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2057400"/>
            <a:ext cx="3429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476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719" y="2828925"/>
            <a:ext cx="2352256" cy="149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1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354" y="873733"/>
            <a:ext cx="8960094" cy="475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51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612" y="2333623"/>
            <a:ext cx="1943417" cy="183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61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181" y="2545738"/>
            <a:ext cx="3449261" cy="214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404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729" y="2548670"/>
            <a:ext cx="1353233" cy="154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050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492" y="2061796"/>
            <a:ext cx="2542075" cy="291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732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765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738" y="1577487"/>
            <a:ext cx="5553441" cy="383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5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893" y="2034687"/>
            <a:ext cx="3021989" cy="214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7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261" y="2769943"/>
            <a:ext cx="2091104" cy="111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370" y="2494816"/>
            <a:ext cx="1992556" cy="111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78" y="2605087"/>
            <a:ext cx="2350155" cy="165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9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02" y="908902"/>
            <a:ext cx="7736545" cy="4102713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09139" y="179693"/>
            <a:ext cx="3134191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Instruções do </a:t>
            </a:r>
            <a:r>
              <a:rPr lang="pt-BR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examinador:</a:t>
            </a:r>
            <a:endParaRPr lang="pt-BR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63144" y="5169877"/>
            <a:ext cx="475482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Aqui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está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cachorro e aqui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está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vaca.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P1. Diga-me o nome do animal </a:t>
            </a:r>
            <a:r>
              <a:rPr lang="pt-BR" sz="2000" u="sng" dirty="0">
                <a:latin typeface="Arial" panose="020B0604020202020204" pitchFamily="34" charset="0"/>
                <a:cs typeface="Arial" panose="020B0604020202020204" pitchFamily="34" charset="0"/>
              </a:rPr>
              <a:t>menor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P2. Diga-me o nome do animal </a:t>
            </a:r>
            <a:r>
              <a:rPr lang="pt-BR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maior.</a:t>
            </a:r>
            <a:endParaRPr lang="pt-BR" sz="2000" b="1" u="sng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3599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307" y="1200150"/>
            <a:ext cx="5839558" cy="373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898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8038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307" y="1200150"/>
            <a:ext cx="5839558" cy="373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639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78" y="2605087"/>
            <a:ext cx="2350155" cy="165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620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15" y="1470147"/>
            <a:ext cx="5682029" cy="379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922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370" y="2494816"/>
            <a:ext cx="1992556" cy="111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129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893" y="2034687"/>
            <a:ext cx="3021989" cy="214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415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47" y="1806292"/>
            <a:ext cx="5164015" cy="338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071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738" y="1577487"/>
            <a:ext cx="5553441" cy="383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156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8811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13012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602" y="2558926"/>
            <a:ext cx="2498434" cy="173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642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719" y="2828925"/>
            <a:ext cx="2352256" cy="149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2771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1" y="2177928"/>
            <a:ext cx="2659306" cy="23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7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729" y="2548670"/>
            <a:ext cx="1353233" cy="154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12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679" y="2793755"/>
            <a:ext cx="3159335" cy="156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442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2057400"/>
            <a:ext cx="3429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769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492" y="2061796"/>
            <a:ext cx="2542075" cy="291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00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5121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9139" y="179693"/>
            <a:ext cx="3134191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Instruções do </a:t>
            </a:r>
            <a:r>
              <a:rPr lang="pt-BR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examinador:</a:t>
            </a:r>
            <a:endParaRPr lang="pt-BR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38553" y="1378329"/>
            <a:ext cx="10779369" cy="3672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pt-BR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Vamos observar outras figuras. Desta vez você vai ver imagens de alimentos e animais. Eu gostaria que você me dissesse o nome primeiro dos alimentos e depois dos animais classificando do menor para o maior. Vamos começar observando várias imagens.</a:t>
            </a: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pt-BR" sz="24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Você está pronto? </a:t>
            </a: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pt-BR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Vamos ver alguns exemplos juntos. </a:t>
            </a:r>
            <a:endParaRPr lang="pt-BR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34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15" y="1824769"/>
            <a:ext cx="7443055" cy="330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9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9139" y="179693"/>
            <a:ext cx="3134191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Instruções do </a:t>
            </a:r>
            <a:r>
              <a:rPr lang="pt-BR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examinador:</a:t>
            </a:r>
            <a:endParaRPr lang="pt-BR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336431" y="1615770"/>
            <a:ext cx="9829800" cy="2898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Vamos agora ver outras imagens. Desta vez você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verá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as imagens uma por uma.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Você deve-se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lembrar do que você viu e me dizer o nome do animal mais pequeno e depois do animal mais grande. Vamos começar por olhar as imagens.</a:t>
            </a: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endParaRPr lang="pt-BR" sz="20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81224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15" y="1824769"/>
            <a:ext cx="7443055" cy="330105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09139" y="179693"/>
            <a:ext cx="3134191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Instruções do </a:t>
            </a:r>
            <a:r>
              <a:rPr lang="pt-BR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examinador:</a:t>
            </a:r>
            <a:endParaRPr lang="pt-BR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09139" y="5187271"/>
            <a:ext cx="107793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Aqui tem uma vaca e uma banana. 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P8: mostre qual é o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animal.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P9: mostre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qual é o alimento.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endParaRPr lang="pt-BR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97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9139" y="179693"/>
            <a:ext cx="3134191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Instruções do </a:t>
            </a:r>
            <a:r>
              <a:rPr lang="pt-BR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examinador:</a:t>
            </a:r>
            <a:endParaRPr lang="pt-BR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949569" y="1514813"/>
            <a:ext cx="103221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pt-BR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Agora nos vamos ver outras figuras. Desta vez nós iremos ver as figuras uma a uma. Você terá que se lembrar do que viu e me dizer primeiro o nome do alimento e depois o nome do animal. Vamos começar por observar juntos as figuras. </a:t>
            </a:r>
            <a:endParaRPr lang="pt-BR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77129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738" y="1577487"/>
            <a:ext cx="5553441" cy="383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9115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1" y="2177928"/>
            <a:ext cx="2659306" cy="23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9848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62867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9139" y="179693"/>
            <a:ext cx="3134191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Instruções do </a:t>
            </a:r>
            <a:r>
              <a:rPr lang="pt-BR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examinador:</a:t>
            </a:r>
            <a:endParaRPr lang="pt-BR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61646" y="1597588"/>
            <a:ext cx="9794631" cy="2728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P10. Diga agora o nome do alimento e em seguida o nome do animal.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24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Resposta:</a:t>
            </a:r>
            <a:r>
              <a:rPr lang="pt-BR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banana e hipopótamo.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Vamos agora ver ouras figuras. 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pt-BR" sz="24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24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Você esta pronto?</a:t>
            </a:r>
            <a:endParaRPr lang="pt-BR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59121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809" y="1476374"/>
            <a:ext cx="7976908" cy="392210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333" y="1700784"/>
            <a:ext cx="4976773" cy="369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8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9139" y="179693"/>
            <a:ext cx="3134191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Instruções do </a:t>
            </a:r>
            <a:r>
              <a:rPr lang="pt-BR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examinador:</a:t>
            </a:r>
            <a:endParaRPr lang="pt-BR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386" y="1043482"/>
            <a:ext cx="7709221" cy="3496042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09139" y="4992432"/>
            <a:ext cx="6096000" cy="21602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000"/>
              </a:spcAft>
            </a:pPr>
            <a:r>
              <a:rPr lang="pt-BR" sz="2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Aqui temos um abacaxi, um sapo e um leão.</a:t>
            </a:r>
          </a:p>
          <a:p>
            <a:pPr>
              <a:spcAft>
                <a:spcPts val="1000"/>
              </a:spcAft>
            </a:pPr>
            <a:r>
              <a:rPr lang="pt-BR" sz="2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P11. Me diga o nome do alimento.</a:t>
            </a:r>
          </a:p>
          <a:p>
            <a:pPr>
              <a:spcAft>
                <a:spcPts val="1000"/>
              </a:spcAft>
            </a:pPr>
            <a:r>
              <a:rPr lang="pt-BR" sz="2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P12. Me diga o nome do animal menor.</a:t>
            </a:r>
          </a:p>
          <a:p>
            <a:pPr>
              <a:spcAft>
                <a:spcPts val="1000"/>
              </a:spcAft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P13. Me diga o nome do animal maior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pt-BR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3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9139" y="179693"/>
            <a:ext cx="3134191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Instruções do </a:t>
            </a:r>
            <a:r>
              <a:rPr lang="pt-BR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examinador:</a:t>
            </a:r>
            <a:endParaRPr lang="pt-BR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902676" y="1232446"/>
            <a:ext cx="10685585" cy="2368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pt-BR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Vamos agora ver outras figuras. Desta vez vamos ver as figuras uma a uma. Você deve se lembrar do que viu e me dizer primeiro o nome do alimento do menor ao maior e depois do animal do menor para o maior. </a:t>
            </a: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pt-BR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Vamos começar observando juntos as figuras.</a:t>
            </a:r>
            <a:endParaRPr lang="pt-BR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41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492" y="2061796"/>
            <a:ext cx="2542075" cy="291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08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933</Words>
  <Application>Microsoft Office PowerPoint</Application>
  <PresentationFormat>Widescreen</PresentationFormat>
  <Paragraphs>72</Paragraphs>
  <Slides>169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169</vt:i4>
      </vt:variant>
    </vt:vector>
  </HeadingPairs>
  <TitlesOfParts>
    <vt:vector size="17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lais freitas</dc:creator>
  <cp:lastModifiedBy>lais freitas</cp:lastModifiedBy>
  <cp:revision>59</cp:revision>
  <dcterms:created xsi:type="dcterms:W3CDTF">2018-08-09T15:23:18Z</dcterms:created>
  <dcterms:modified xsi:type="dcterms:W3CDTF">2018-08-09T23:32:59Z</dcterms:modified>
</cp:coreProperties>
</file>