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B892-A020-48CF-9EF4-37366A6C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2E79CA-B414-4F0B-A852-081B08FD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BB2EE-FF61-4A09-BF9E-3B7AA837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3DDAF7-A8CC-4FF6-B289-F538D3D3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7A565-BB74-47CE-B905-0352ABA3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9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150DA-53F5-4BCB-8E9F-17093640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C03D16-B16C-486C-BF08-11C07538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54F89-A042-4EAA-B41E-066B809F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D7E93-F7F7-49E6-828F-7C3B0F56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5E917-7793-4318-9792-86683DDF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9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665334-8038-42F2-A5D1-F7D02D6A8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799928-84EB-4D2C-B30D-9807400A6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AE2D1E-CEEE-4ADC-9A02-39FAE95F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49BBB1-B594-4C49-9BCD-E75F86F5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31A14-EC6F-4668-B3FF-DEA5EB05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9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331EF-EB41-4BAB-8052-35647699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B4023-AC05-4C41-9D3A-8E26CA86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E9EA6C-4F26-4788-A5F3-9747A8D0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4681B-B287-44B1-93CC-B93F1551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18565-4C7F-4195-A803-4B411398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7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BEF57-863B-453A-AAFB-175C52B1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F8F4D8-E436-4FF4-9EA0-8EF0E503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90EF9-A7C2-4CCC-A9A2-10DE0FD5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1779F-E28E-44A7-93E2-61CDB925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FFF16-FE6E-47D2-AA20-EDBC2C3A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1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6FACA-DA5B-4F10-BDF9-2FA007A9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82824-6952-48C8-806B-5C62D28C4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85F8C8-3301-4284-BE2C-8F43C943B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CD97F2-841F-4648-BA5D-747D5FF3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6B6FB-C3EB-40E1-AEC7-B84595D8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A4DE0-281F-46E0-A354-AC776B11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1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1ADB3-6346-4690-BAC0-8F3A72DE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31F88-7465-46B9-AEFE-43C3EB1B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2DB30-7AEF-4E56-B3FB-F2B60267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61A443-0FB4-4E4F-B0EA-F78EE6035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BA4A97-8970-4CDF-BB47-DB29ED882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B45578-A785-4DC5-85CC-EF5165F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D8EF79-58FF-415F-B4F7-FD78BB4C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F9B442-2A5F-42BC-9576-D1E8A4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4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F26E7-1CB5-4519-A7EA-C9E00E48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BE5C5D-3F90-4126-8A57-33416CF0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00C5B6-BC2C-4617-B7A4-5BE298C3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16AD08-693A-4F63-88E7-4F92418B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C51C27-2E03-43B3-849D-803CFE63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256D88-B78D-4A16-9DE3-1AB694B2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DA4E29-609C-44E0-B395-B5448FEF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2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0B368-7E12-47F7-ACAE-1166171A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42D61-C4D7-4422-BC3B-58A56B29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0E349-763A-47D2-A74E-09878CC2A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CFD5D1-CE49-4B64-8A8A-FE657FE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D0D410-DE57-4B9C-97B2-2A98C60B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C358E1-F65F-4868-8552-6B9B64F2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4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881B-D2D0-41E0-B02D-2F21002B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1E240E-A408-46BA-AF35-8B7266F8A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00CC3D-92C0-4A81-9F22-B0B85F00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5003D-9C1D-4938-946D-213E166F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8F04F2-7B27-4629-BD36-D40CFFE8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82803C-3A58-4636-A231-D803E5B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00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3504DE-4907-40C1-AD52-838F2E43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878933-D2C9-4401-9A4D-6477955F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86D99-8D4D-4A5C-B84A-35859B776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D76F1E-769A-455D-BE21-FAD37A172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2E1269-E1EE-4867-9C4E-5279C33C4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FCC4D8-5D1E-4FEE-AABA-24E01C4C5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60" y="-32047"/>
            <a:ext cx="6812560" cy="68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7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A57F8-7827-4FF6-99FA-6BD9674B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Base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B04DF0-291F-4DE6-B704-28D463FF9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24" y="2647434"/>
            <a:ext cx="10369296" cy="1563132"/>
          </a:xfrm>
        </p:spPr>
      </p:pic>
    </p:spTree>
    <p:extLst>
      <p:ext uri="{BB962C8B-B14F-4D97-AF65-F5344CB8AC3E}">
        <p14:creationId xmlns:p14="http://schemas.microsoft.com/office/powerpoint/2010/main" val="237936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A57F8-7827-4FF6-99FA-6BD9674B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Base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FE5C49D-B16F-4349-B2B4-A7CD2756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8074"/>
            <a:ext cx="10314062" cy="5224356"/>
          </a:xfrm>
        </p:spPr>
      </p:pic>
    </p:spTree>
    <p:extLst>
      <p:ext uri="{BB962C8B-B14F-4D97-AF65-F5344CB8AC3E}">
        <p14:creationId xmlns:p14="http://schemas.microsoft.com/office/powerpoint/2010/main" val="330746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597DE-DEC9-4AD6-890C-217DDFDE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B35A66-A719-4C67-99ED-E7D85DC67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02" y="3006203"/>
            <a:ext cx="10369296" cy="1133257"/>
          </a:xfrm>
        </p:spPr>
      </p:pic>
    </p:spTree>
    <p:extLst>
      <p:ext uri="{BB962C8B-B14F-4D97-AF65-F5344CB8AC3E}">
        <p14:creationId xmlns:p14="http://schemas.microsoft.com/office/powerpoint/2010/main" val="390185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77444-7B76-40F4-8486-3C54E8E0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Controller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131B68-3F96-44FE-824F-48285C49D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3103008"/>
            <a:ext cx="10369296" cy="992805"/>
          </a:xfrm>
        </p:spPr>
      </p:pic>
    </p:spTree>
    <p:extLst>
      <p:ext uri="{BB962C8B-B14F-4D97-AF65-F5344CB8AC3E}">
        <p14:creationId xmlns:p14="http://schemas.microsoft.com/office/powerpoint/2010/main" val="9744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5BDDF-7D1A-45A1-A2A6-68BDFB1D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2CEBD-DD11-442E-8DB1-28CD0C02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Open-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Taylor </a:t>
            </a:r>
            <a:r>
              <a:rPr lang="pt-BR" dirty="0" err="1"/>
              <a:t>Otwell</a:t>
            </a:r>
            <a:endParaRPr lang="pt-BR" dirty="0"/>
          </a:p>
          <a:p>
            <a:r>
              <a:rPr lang="pt-BR" dirty="0"/>
              <a:t>MVC</a:t>
            </a:r>
          </a:p>
          <a:p>
            <a:r>
              <a:rPr lang="pt-BR" dirty="0" err="1"/>
              <a:t>Symfony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71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F515F-B7BE-4F6E-9561-9D1670DC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FF160-FE55-410B-953F-A68AABE1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Junho</a:t>
            </a:r>
            <a:r>
              <a:rPr lang="en-US" dirty="0"/>
              <a:t> 2011 - Laravel 1</a:t>
            </a:r>
          </a:p>
          <a:p>
            <a:r>
              <a:rPr lang="en-US" dirty="0" err="1"/>
              <a:t>Setembro</a:t>
            </a:r>
            <a:r>
              <a:rPr lang="en-US" dirty="0"/>
              <a:t> 2011 - Laravel 2</a:t>
            </a:r>
          </a:p>
          <a:p>
            <a:r>
              <a:rPr lang="en-US" dirty="0" err="1"/>
              <a:t>Fevereiro</a:t>
            </a:r>
            <a:r>
              <a:rPr lang="en-US" dirty="0"/>
              <a:t> 2012 - Laravel 3</a:t>
            </a:r>
          </a:p>
          <a:p>
            <a:r>
              <a:rPr lang="en-US" dirty="0" err="1"/>
              <a:t>Maio</a:t>
            </a:r>
            <a:r>
              <a:rPr lang="en-US" dirty="0"/>
              <a:t> 2013 - Laravel 4</a:t>
            </a:r>
          </a:p>
          <a:p>
            <a:r>
              <a:rPr lang="en-US" dirty="0" err="1"/>
              <a:t>Fevereiro</a:t>
            </a:r>
            <a:r>
              <a:rPr lang="en-US" dirty="0"/>
              <a:t> 2015 - Laravel 5</a:t>
            </a:r>
          </a:p>
          <a:p>
            <a:r>
              <a:rPr lang="en-US" dirty="0" err="1"/>
              <a:t>Junho</a:t>
            </a:r>
            <a:r>
              <a:rPr lang="en-US" dirty="0"/>
              <a:t> 2015 - Laravel 5.1</a:t>
            </a:r>
          </a:p>
          <a:p>
            <a:r>
              <a:rPr lang="en-US" dirty="0"/>
              <a:t>Agosto 2016 - Laravel 5.3</a:t>
            </a:r>
          </a:p>
          <a:p>
            <a:r>
              <a:rPr lang="en-US" dirty="0"/>
              <a:t>Janeiro 2017 - Laravel 5.4</a:t>
            </a:r>
          </a:p>
          <a:p>
            <a:r>
              <a:rPr lang="en-US" dirty="0"/>
              <a:t>Agosto 2017 - Laravel 5.5</a:t>
            </a:r>
          </a:p>
          <a:p>
            <a:r>
              <a:rPr lang="en-US" dirty="0" err="1"/>
              <a:t>Fevereiro</a:t>
            </a:r>
            <a:r>
              <a:rPr lang="en-US" dirty="0"/>
              <a:t> 2018 - Laravel 5.6</a:t>
            </a:r>
          </a:p>
          <a:p>
            <a:r>
              <a:rPr lang="en-US" dirty="0" err="1"/>
              <a:t>Setembro</a:t>
            </a:r>
            <a:r>
              <a:rPr lang="en-US" dirty="0"/>
              <a:t> 2018 - Laravel 5.7</a:t>
            </a:r>
          </a:p>
          <a:p>
            <a:r>
              <a:rPr lang="en-US" dirty="0" err="1"/>
              <a:t>Fevereiro</a:t>
            </a:r>
            <a:r>
              <a:rPr lang="en-US" dirty="0"/>
              <a:t> 2019 - Laravel 5.8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5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6437C-F36E-4CF8-A57B-2E5ACEA0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5E749-3756-4D29-9960-7B057D00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Facilidade e simplicidade de uso</a:t>
            </a:r>
          </a:p>
          <a:p>
            <a:r>
              <a:rPr lang="pt-BR" dirty="0"/>
              <a:t> Documentação completa e de fácil compreensão</a:t>
            </a:r>
          </a:p>
          <a:p>
            <a:r>
              <a:rPr lang="pt-BR" dirty="0"/>
              <a:t> Estruturação organizada do projeto</a:t>
            </a:r>
          </a:p>
          <a:p>
            <a:r>
              <a:rPr lang="pt-BR" dirty="0"/>
              <a:t> Aumento da produtividade e reaproveitamento de código</a:t>
            </a:r>
          </a:p>
          <a:p>
            <a:r>
              <a:rPr lang="pt-BR" dirty="0"/>
              <a:t> Baixa curva de aprendizado</a:t>
            </a:r>
          </a:p>
          <a:p>
            <a:r>
              <a:rPr lang="pt-BR" dirty="0"/>
              <a:t> Segue boas práticas de desenvolvimento</a:t>
            </a:r>
          </a:p>
          <a:p>
            <a:r>
              <a:rPr lang="pt-BR" dirty="0"/>
              <a:t> </a:t>
            </a:r>
            <a:r>
              <a:rPr lang="pt-BR" dirty="0" err="1"/>
              <a:t>Artisan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08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53486-32EE-46C3-A029-7FA2B74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Desvantagens</a:t>
            </a:r>
            <a:r>
              <a:rPr lang="en-US" dirty="0"/>
              <a:t>	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D6B5B-7444-4C23-863D-AB1FF7E3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Rodar </a:t>
            </a:r>
            <a:r>
              <a:rPr lang="pt-BR" dirty="0" err="1"/>
              <a:t>Laravel</a:t>
            </a:r>
            <a:r>
              <a:rPr lang="pt-BR" dirty="0"/>
              <a:t> em hospedagens comuns não é produtivo</a:t>
            </a:r>
          </a:p>
          <a:p>
            <a:r>
              <a:rPr lang="pt-BR" dirty="0"/>
              <a:t>Quantidade de recursos reflete em uma quantidade de conteúdo maior para se aprender</a:t>
            </a:r>
          </a:p>
        </p:txBody>
      </p:sp>
    </p:spTree>
    <p:extLst>
      <p:ext uri="{BB962C8B-B14F-4D97-AF65-F5344CB8AC3E}">
        <p14:creationId xmlns:p14="http://schemas.microsoft.com/office/powerpoint/2010/main" val="250108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01DDA04-295A-4249-8E99-2716AD649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22236"/>
              </p:ext>
            </p:extLst>
          </p:nvPr>
        </p:nvGraphicFramePr>
        <p:xfrm>
          <a:off x="1266737" y="679508"/>
          <a:ext cx="9345336" cy="5650385"/>
        </p:xfrm>
        <a:graphic>
          <a:graphicData uri="http://schemas.openxmlformats.org/drawingml/2006/table">
            <a:tbl>
              <a:tblPr/>
              <a:tblGrid>
                <a:gridCol w="4672668">
                  <a:extLst>
                    <a:ext uri="{9D8B030D-6E8A-4147-A177-3AD203B41FA5}">
                      <a16:colId xmlns:a16="http://schemas.microsoft.com/office/drawing/2014/main" val="991133131"/>
                    </a:ext>
                  </a:extLst>
                </a:gridCol>
                <a:gridCol w="4672668">
                  <a:extLst>
                    <a:ext uri="{9D8B030D-6E8A-4147-A177-3AD203B41FA5}">
                      <a16:colId xmlns:a16="http://schemas.microsoft.com/office/drawing/2014/main" val="2229546556"/>
                    </a:ext>
                  </a:extLst>
                </a:gridCol>
              </a:tblGrid>
              <a:tr h="417846">
                <a:tc gridSpan="2">
                  <a:txBody>
                    <a:bodyPr/>
                    <a:lstStyle/>
                    <a:p>
                      <a:endParaRPr lang="pt-BR" sz="170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23805"/>
                  </a:ext>
                </a:extLst>
              </a:tr>
              <a:tr h="417846">
                <a:tc>
                  <a:txBody>
                    <a:bodyPr/>
                    <a:lstStyle/>
                    <a:p>
                      <a:r>
                        <a:rPr lang="pt-BR" sz="1700" b="0">
                          <a:effectLst/>
                        </a:rPr>
                        <a:t>Linguagem</a:t>
                      </a:r>
                      <a:endParaRPr lang="pt-BR" sz="170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PHP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28929"/>
                  </a:ext>
                </a:extLst>
              </a:tr>
              <a:tr h="1989500">
                <a:tc>
                  <a:txBody>
                    <a:bodyPr/>
                    <a:lstStyle/>
                    <a:p>
                      <a:r>
                        <a:rPr lang="pt-BR" sz="1700" b="0" dirty="0">
                          <a:effectLst/>
                        </a:rPr>
                        <a:t>Banco de dados</a:t>
                      </a:r>
                      <a:endParaRPr lang="pt-BR" sz="1700" dirty="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MySQL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Postgress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Redis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MongoDB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Cassandra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SQL Server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54843"/>
                  </a:ext>
                </a:extLst>
              </a:tr>
              <a:tr h="732177">
                <a:tc>
                  <a:txBody>
                    <a:bodyPr/>
                    <a:lstStyle/>
                    <a:p>
                      <a:r>
                        <a:rPr lang="pt-BR" sz="1700" b="0" dirty="0">
                          <a:effectLst/>
                        </a:rPr>
                        <a:t>Modelos de DB</a:t>
                      </a:r>
                      <a:endParaRPr lang="pt-BR" sz="1700" dirty="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 dirty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Relacional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 dirty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Orientado a objeto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95620"/>
                  </a:ext>
                </a:extLst>
              </a:tr>
              <a:tr h="1046508">
                <a:tc>
                  <a:txBody>
                    <a:bodyPr/>
                    <a:lstStyle/>
                    <a:p>
                      <a:r>
                        <a:rPr lang="pt-BR" sz="1700" b="0" dirty="0" err="1">
                          <a:effectLst/>
                        </a:rPr>
                        <a:t>Features</a:t>
                      </a:r>
                      <a:endParaRPr lang="pt-BR" sz="1700" dirty="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Scaffold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Internacionalização (i18n)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80621"/>
                  </a:ext>
                </a:extLst>
              </a:tr>
              <a:tr h="1046508">
                <a:tc>
                  <a:txBody>
                    <a:bodyPr/>
                    <a:lstStyle/>
                    <a:p>
                      <a:r>
                        <a:rPr lang="pt-BR" sz="1700" b="0">
                          <a:effectLst/>
                        </a:rPr>
                        <a:t>Princípios de desenvolvimento</a:t>
                      </a:r>
                      <a:endParaRPr lang="pt-BR" sz="170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700" b="0" dirty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TDD (Test-driven development)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700" b="0" dirty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Don’t repeat yourself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35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44923-6D78-4863-9E9F-06D88A1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0CC9D-4299-4547-9B2A-DE0180C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PHP</a:t>
            </a:r>
          </a:p>
          <a:p>
            <a:pPr lvl="1"/>
            <a:r>
              <a:rPr lang="pt-BR" dirty="0"/>
              <a:t>XAMPP</a:t>
            </a:r>
          </a:p>
          <a:p>
            <a:r>
              <a:rPr lang="pt-BR" dirty="0"/>
              <a:t>Composer (Gerenciador de dependências)</a:t>
            </a:r>
          </a:p>
          <a:p>
            <a:pPr lvl="1"/>
            <a:r>
              <a:rPr lang="pt-BR" dirty="0"/>
              <a:t>Baixar e executar</a:t>
            </a:r>
          </a:p>
          <a:p>
            <a:pPr lvl="1"/>
            <a:r>
              <a:rPr lang="pt-BR" dirty="0"/>
              <a:t>Apontar “path” do PHP</a:t>
            </a:r>
          </a:p>
          <a:p>
            <a:r>
              <a:rPr lang="pt-BR" dirty="0" err="1"/>
              <a:t>Laravel</a:t>
            </a:r>
            <a:endParaRPr lang="pt-BR" dirty="0"/>
          </a:p>
          <a:p>
            <a:pPr lvl="1"/>
            <a:r>
              <a:rPr lang="pt-BR" b="1" dirty="0" err="1"/>
              <a:t>composer</a:t>
            </a:r>
            <a:r>
              <a:rPr lang="pt-BR" b="1" dirty="0"/>
              <a:t> global </a:t>
            </a:r>
            <a:r>
              <a:rPr lang="pt-BR" b="1" dirty="0" err="1"/>
              <a:t>require</a:t>
            </a:r>
            <a:r>
              <a:rPr lang="pt-BR" b="1" dirty="0"/>
              <a:t> </a:t>
            </a:r>
            <a:r>
              <a:rPr lang="pt-BR" b="1" dirty="0" err="1"/>
              <a:t>laravel</a:t>
            </a:r>
            <a:r>
              <a:rPr lang="pt-BR" b="1" dirty="0"/>
              <a:t>/</a:t>
            </a:r>
            <a:r>
              <a:rPr lang="pt-BR" b="1" dirty="0" err="1"/>
              <a:t>installer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89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8A132-AF46-46DE-8FAC-D1D2CF98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2AFD1D-07E0-4CB6-B850-B4EBEA24B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1" y="2552993"/>
            <a:ext cx="10365074" cy="2194560"/>
          </a:xfrm>
        </p:spPr>
      </p:pic>
    </p:spTree>
    <p:extLst>
      <p:ext uri="{BB962C8B-B14F-4D97-AF65-F5344CB8AC3E}">
        <p14:creationId xmlns:p14="http://schemas.microsoft.com/office/powerpoint/2010/main" val="96260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E04F9-4167-4C7A-957E-33D06067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Server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977A84-C6B3-48D2-A2CF-D43AC30AB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585968"/>
            <a:ext cx="10369296" cy="1686064"/>
          </a:xfrm>
        </p:spPr>
      </p:pic>
    </p:spTree>
    <p:extLst>
      <p:ext uri="{BB962C8B-B14F-4D97-AF65-F5344CB8AC3E}">
        <p14:creationId xmlns:p14="http://schemas.microsoft.com/office/powerpoint/2010/main" val="3692111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113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latoregular</vt:lpstr>
      <vt:lpstr>Tema do Office</vt:lpstr>
      <vt:lpstr>Apresentação do PowerPoint</vt:lpstr>
      <vt:lpstr>O que é? </vt:lpstr>
      <vt:lpstr>Releases</vt:lpstr>
      <vt:lpstr>Vantagens</vt:lpstr>
      <vt:lpstr>Desvantagens </vt:lpstr>
      <vt:lpstr>Apresentação do PowerPoint</vt:lpstr>
      <vt:lpstr>Instalação</vt:lpstr>
      <vt:lpstr>Iniciando um Projeto</vt:lpstr>
      <vt:lpstr>Iniciando Server</vt:lpstr>
      <vt:lpstr>Criar Base de Dados</vt:lpstr>
      <vt:lpstr>Criar Base de Dados</vt:lpstr>
      <vt:lpstr>Model</vt:lpstr>
      <vt:lpstr>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Tainan Abatti</dc:creator>
  <cp:lastModifiedBy>Tainan Abatti</cp:lastModifiedBy>
  <cp:revision>9</cp:revision>
  <dcterms:created xsi:type="dcterms:W3CDTF">2019-05-20T00:35:59Z</dcterms:created>
  <dcterms:modified xsi:type="dcterms:W3CDTF">2019-05-20T21:25:30Z</dcterms:modified>
</cp:coreProperties>
</file>