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94660"/>
  </p:normalViewPr>
  <p:slideViewPr>
    <p:cSldViewPr snapToGrid="0">
      <p:cViewPr>
        <p:scale>
          <a:sx n="70" d="100"/>
          <a:sy n="70" d="100"/>
        </p:scale>
        <p:origin x="5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Atividade I</a:t>
          </a: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346E610-4B50-4C35-A53C-4D4B562F8F7D}">
      <dgm:prSet phldrT="[Texto]"/>
      <dgm:spPr/>
      <dgm:t>
        <a:bodyPr/>
        <a:lstStyle/>
        <a:p>
          <a:r>
            <a:rPr lang="pt-BR" dirty="0"/>
            <a:t>Atividade II</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A038BA8D-7FB9-4D06-9B3E-479A42691246}">
      <dgm:prSet phldrT="[Texto]"/>
      <dgm:spPr/>
      <dgm:t>
        <a:bodyPr/>
        <a:lstStyle/>
        <a:p>
          <a:r>
            <a:rPr lang="pt-BR" dirty="0"/>
            <a:t>Atividade III</a:t>
          </a:r>
        </a:p>
      </dgm:t>
    </dgm:pt>
    <dgm:pt modelId="{EA181C66-DDD9-47BB-AD4D-18D0FF700DB7}" type="parTrans" cxnId="{10F0299B-0AA7-4C2D-BA43-64A99C82E37C}">
      <dgm:prSet/>
      <dgm:spPr/>
      <dgm:t>
        <a:bodyPr/>
        <a:lstStyle/>
        <a:p>
          <a:endParaRPr lang="pt-BR"/>
        </a:p>
      </dgm:t>
    </dgm:pt>
    <dgm:pt modelId="{0B3ADF94-9728-4D36-8877-8FA814E47791}" type="sibTrans" cxnId="{10F0299B-0AA7-4C2D-BA43-64A99C82E37C}">
      <dgm:prSet/>
      <dgm:spPr/>
      <dgm:t>
        <a:bodyPr/>
        <a:lstStyle/>
        <a:p>
          <a:endParaRPr lang="pt-BR"/>
        </a:p>
      </dgm:t>
    </dgm:pt>
    <dgm:pt modelId="{9AA20123-7343-4E8D-A493-AAE485CA554C}">
      <dgm:prSet phldrT="[Texto]"/>
      <dgm:spPr/>
      <dgm:t>
        <a:bodyPr/>
        <a:lstStyle/>
        <a:p>
          <a:r>
            <a:rPr lang="pt-BR" dirty="0"/>
            <a:t>Atividade IV</a:t>
          </a:r>
        </a:p>
      </dgm:t>
    </dgm:pt>
    <dgm:pt modelId="{965BF8CC-5258-482D-8AD5-5BB964A01A0E}" type="parTrans" cxnId="{D5F1DA77-E8FB-4089-86F6-098A7AFF66A7}">
      <dgm:prSet/>
      <dgm:spPr/>
      <dgm:t>
        <a:bodyPr/>
        <a:lstStyle/>
        <a:p>
          <a:endParaRPr lang="pt-BR"/>
        </a:p>
      </dgm:t>
    </dgm:pt>
    <dgm:pt modelId="{76DE55F5-1F64-46C4-8B0E-65D58A55CE1B}" type="sibTrans" cxnId="{D5F1DA77-E8FB-4089-86F6-098A7AFF66A7}">
      <dgm:prSet/>
      <dgm:spPr/>
      <dgm:t>
        <a:bodyPr/>
        <a:lstStyle/>
        <a:p>
          <a:endParaRPr lang="pt-BR"/>
        </a:p>
      </dgm:t>
    </dgm:pt>
    <dgm:pt modelId="{1D752428-DCAB-4F21-A008-8E12CC6FC7D3}">
      <dgm:prSet phldrT="[Texto]"/>
      <dgm:spPr/>
      <dgm:t>
        <a:bodyPr/>
        <a:lstStyle/>
        <a:p>
          <a:r>
            <a:rPr lang="pt-BR" dirty="0"/>
            <a:t>Atividade V</a:t>
          </a:r>
        </a:p>
      </dgm:t>
    </dgm:pt>
    <dgm:pt modelId="{DD937F69-562B-4422-9E12-AA7FBD9AF231}" type="parTrans" cxnId="{910EB348-21FD-4776-BB42-286B8CDFA640}">
      <dgm:prSet/>
      <dgm:spPr/>
      <dgm:t>
        <a:bodyPr/>
        <a:lstStyle/>
        <a:p>
          <a:endParaRPr lang="pt-BR"/>
        </a:p>
      </dgm:t>
    </dgm:pt>
    <dgm:pt modelId="{74E2090F-C7D2-4D3A-AFC8-7FCE479BF486}" type="sibTrans" cxnId="{910EB348-21FD-4776-BB42-286B8CDFA640}">
      <dgm:prSet/>
      <dgm:spPr/>
      <dgm:t>
        <a:bodyPr/>
        <a:lstStyle/>
        <a:p>
          <a:endParaRPr lang="pt-BR"/>
        </a:p>
      </dgm:t>
    </dgm:pt>
    <dgm:pt modelId="{E4D7E9A5-256B-4054-8AB8-C92525A8E1BA}">
      <dgm:prSet phldrT="[Texto]"/>
      <dgm:spPr/>
      <dgm:t>
        <a:bodyPr/>
        <a:lstStyle/>
        <a:p>
          <a:r>
            <a:rPr lang="pt-BR" dirty="0"/>
            <a:t>Atividade VI</a:t>
          </a:r>
        </a:p>
      </dgm:t>
    </dgm:pt>
    <dgm:pt modelId="{19233E0D-925C-4F7F-9CB9-D05314F988D7}" type="parTrans" cxnId="{60FA62D8-EA4E-4132-93CD-28557B9E1D83}">
      <dgm:prSet/>
      <dgm:spPr/>
      <dgm:t>
        <a:bodyPr/>
        <a:lstStyle/>
        <a:p>
          <a:endParaRPr lang="pt-BR"/>
        </a:p>
      </dgm:t>
    </dgm:pt>
    <dgm:pt modelId="{D8FB6C80-42DA-4570-9897-70660379C363}" type="sibTrans" cxnId="{60FA62D8-EA4E-4132-93CD-28557B9E1D83}">
      <dgm:prSet/>
      <dgm:spPr/>
      <dgm:t>
        <a:bodyPr/>
        <a:lstStyle/>
        <a:p>
          <a:endParaRPr lang="pt-BR"/>
        </a:p>
      </dgm:t>
    </dgm:pt>
    <dgm:pt modelId="{DEF2CF9F-D5BC-44B5-853B-D753DA6983D2}">
      <dgm:prSet phldrT="[Texto]"/>
      <dgm:spPr/>
      <dgm:t>
        <a:bodyPr/>
        <a:lstStyle/>
        <a:p>
          <a:r>
            <a:rPr lang="pt-BR" dirty="0"/>
            <a:t>Atividade VII</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22AD4DF5-0D1D-4F9B-8854-657F5C3FD189}">
      <dgm:prSet phldrT="[Texto]"/>
      <dgm:spPr/>
      <dgm:t>
        <a:bodyPr/>
        <a:lstStyle/>
        <a:p>
          <a:r>
            <a:rPr lang="pt-BR" dirty="0"/>
            <a:t>Atividade VIII</a:t>
          </a:r>
        </a:p>
      </dgm:t>
    </dgm:pt>
    <dgm:pt modelId="{86296D2D-E6B3-4051-AFCA-FD8A42E6AA47}" type="parTrans" cxnId="{2C8ABBB1-AE87-45FA-999F-4C4ACEA17256}">
      <dgm:prSet/>
      <dgm:spPr/>
      <dgm:t>
        <a:bodyPr/>
        <a:lstStyle/>
        <a:p>
          <a:endParaRPr lang="pt-BR"/>
        </a:p>
      </dgm:t>
    </dgm:pt>
    <dgm:pt modelId="{0363C917-DEE0-4959-8EE6-F5BB31DD99EC}" type="sibTrans" cxnId="{2C8ABBB1-AE87-45FA-999F-4C4ACEA17256}">
      <dgm:prSet/>
      <dgm:spPr/>
      <dgm:t>
        <a:bodyPr/>
        <a:lstStyle/>
        <a:p>
          <a:endParaRPr lang="pt-BR"/>
        </a:p>
      </dgm:t>
    </dgm:pt>
    <dgm:pt modelId="{3B9C803D-2275-4C37-A939-594C67D18D27}">
      <dgm:prSet phldrT="[Texto]"/>
      <dgm:spPr/>
      <dgm:t>
        <a:bodyPr/>
        <a:lstStyle/>
        <a:p>
          <a:r>
            <a:rPr lang="pt-BR" dirty="0"/>
            <a:t>Atividade IX</a:t>
          </a:r>
        </a:p>
      </dgm:t>
    </dgm:pt>
    <dgm:pt modelId="{ABD0A370-A39D-45DF-A0E9-F4FA73D9D077}" type="parTrans" cxnId="{5D649825-FFCE-49E2-B94B-75E86403885D}">
      <dgm:prSet/>
      <dgm:spPr/>
      <dgm:t>
        <a:bodyPr/>
        <a:lstStyle/>
        <a:p>
          <a:endParaRPr lang="pt-BR"/>
        </a:p>
      </dgm:t>
    </dgm:pt>
    <dgm:pt modelId="{C468D896-BBAF-4923-8398-E1582D8C56F1}" type="sibTrans" cxnId="{5D649825-FFCE-49E2-B94B-75E86403885D}">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3">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13">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13">
        <dgm:presLayoutVars>
          <dgm:bulletEnabled val="1"/>
        </dgm:presLayoutVars>
      </dgm:prSet>
      <dgm:spPr/>
    </dgm:pt>
    <dgm:pt modelId="{5E906463-C9C8-40EC-BC0C-F9B0B6FBA8B4}" type="pres">
      <dgm:prSet presAssocID="{A038BA8D-7FB9-4D06-9B3E-479A42691246}" presName="aSpace2" presStyleCnt="0"/>
      <dgm:spPr/>
    </dgm:pt>
    <dgm:pt modelId="{637897D9-A3C8-4C94-A5FC-AD4263F06254}" type="pres">
      <dgm:prSet presAssocID="{9AA20123-7343-4E8D-A493-AAE485CA554C}" presName="childNode" presStyleLbl="node1" presStyleIdx="3" presStyleCnt="13">
        <dgm:presLayoutVars>
          <dgm:bulletEnabled val="1"/>
        </dgm:presLayoutVars>
      </dgm:prSet>
      <dgm:spPr/>
    </dgm:pt>
    <dgm:pt modelId="{EF65881E-B145-4FE3-95ED-798C49C5EBA3}" type="pres">
      <dgm:prSet presAssocID="{9AA20123-7343-4E8D-A493-AAE485CA554C}" presName="aSpace2" presStyleCnt="0"/>
      <dgm:spPr/>
    </dgm:pt>
    <dgm:pt modelId="{074C6656-C63B-468B-AFA7-4B1B0308D8AC}" type="pres">
      <dgm:prSet presAssocID="{1D752428-DCAB-4F21-A008-8E12CC6FC7D3}" presName="childNode" presStyleLbl="node1" presStyleIdx="4" presStyleCnt="13">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5" presStyleCnt="13">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6" presStyleCnt="13">
        <dgm:presLayoutVars>
          <dgm:bulletEnabled val="1"/>
        </dgm:presLayoutVars>
      </dgm:prSet>
      <dgm:spPr/>
    </dgm:pt>
    <dgm:pt modelId="{98EDF594-21CA-4981-B9E6-73617C315E58}" type="pres">
      <dgm:prSet presAssocID="{DEF2CF9F-D5BC-44B5-853B-D753DA6983D2}" presName="aSpace2" presStyleCnt="0"/>
      <dgm:spPr/>
    </dgm:pt>
    <dgm:pt modelId="{1CE193FC-2184-4752-B0F6-9867416FDC88}" type="pres">
      <dgm:prSet presAssocID="{22AD4DF5-0D1D-4F9B-8854-657F5C3FD189}" presName="childNode" presStyleLbl="node1" presStyleIdx="7" presStyleCnt="13">
        <dgm:presLayoutVars>
          <dgm:bulletEnabled val="1"/>
        </dgm:presLayoutVars>
      </dgm:prSet>
      <dgm:spPr/>
    </dgm:pt>
    <dgm:pt modelId="{5C2A8A8A-5923-41F1-97DC-738818C90164}" type="pres">
      <dgm:prSet presAssocID="{22AD4DF5-0D1D-4F9B-8854-657F5C3FD189}" presName="aSpace2" presStyleCnt="0"/>
      <dgm:spPr/>
    </dgm:pt>
    <dgm:pt modelId="{59E920F4-5EAE-42D2-BE9D-9E4F2FF6B972}" type="pres">
      <dgm:prSet presAssocID="{3B9C803D-2275-4C37-A939-594C67D18D27}" presName="childNode" presStyleLbl="node1" presStyleIdx="8" presStyleCnt="13">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9" presStyleCnt="13">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0" presStyleCnt="13">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11" presStyleCnt="13">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2" presStyleCnt="13">
        <dgm:presLayoutVars>
          <dgm:bulletEnabled val="1"/>
        </dgm:presLayoutVars>
      </dgm:prSet>
      <dgm:spPr/>
    </dgm:pt>
  </dgm:ptLst>
  <dgm:cxnLst>
    <dgm:cxn modelId="{5B0F7D25-8523-4694-947F-B55A1B34A55D}" type="presOf" srcId="{8E113AD3-1216-4868-873B-9A4AEC9A5003}" destId="{E19AFD89-7E0B-4B5C-90F8-927316EC7A98}" srcOrd="0" destOrd="0" presId="urn:microsoft.com/office/officeart/2005/8/layout/lProcess2"/>
    <dgm:cxn modelId="{5D649825-FFCE-49E2-B94B-75E86403885D}" srcId="{8245208F-8744-45B1-90A8-86D542F934F0}" destId="{3B9C803D-2275-4C37-A939-594C67D18D27}" srcOrd="8" destOrd="0" parTransId="{ABD0A370-A39D-45DF-A0E9-F4FA73D9D077}" sibTransId="{C468D896-BBAF-4923-8398-E1582D8C56F1}"/>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4"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D5F1DA77-E8FB-4089-86F6-098A7AFF66A7}" srcId="{8245208F-8744-45B1-90A8-86D542F934F0}" destId="{9AA20123-7343-4E8D-A493-AAE485CA554C}" srcOrd="3" destOrd="0" parTransId="{965BF8CC-5258-482D-8AD5-5BB964A01A0E}" sibTransId="{76DE55F5-1F64-46C4-8B0E-65D58A55CE1B}"/>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54C10E99-13CE-4074-BA8E-3A55B8075644}" type="presOf" srcId="{22AD4DF5-0D1D-4F9B-8854-657F5C3FD189}" destId="{1CE193FC-2184-4752-B0F6-9867416FDC88}" srcOrd="0" destOrd="0" presId="urn:microsoft.com/office/officeart/2005/8/layout/lProcess2"/>
    <dgm:cxn modelId="{0D6DD59A-FCBF-4601-AC11-7567B2AACD68}" type="presOf" srcId="{3B9C803D-2275-4C37-A939-594C67D18D27}" destId="{59E920F4-5EAE-42D2-BE9D-9E4F2FF6B972}"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C8ABBB1-AE87-45FA-999F-4C4ACEA17256}" srcId="{8245208F-8744-45B1-90A8-86D542F934F0}" destId="{22AD4DF5-0D1D-4F9B-8854-657F5C3FD189}" srcOrd="7" destOrd="0" parTransId="{86296D2D-E6B3-4051-AFCA-FD8A42E6AA47}" sibTransId="{0363C917-DEE0-4959-8EE6-F5BB31DD99EC}"/>
    <dgm:cxn modelId="{B12B9ABD-BAF3-458C-834F-969174931EAE}" type="presOf" srcId="{1D752428-DCAB-4F21-A008-8E12CC6FC7D3}" destId="{074C6656-C63B-468B-AFA7-4B1B0308D8AC}" srcOrd="0" destOrd="0" presId="urn:microsoft.com/office/officeart/2005/8/layout/lProcess2"/>
    <dgm:cxn modelId="{B6355EC4-E6B4-44BB-9977-339980CBB59A}" type="presOf" srcId="{9AA20123-7343-4E8D-A493-AAE485CA554C}" destId="{637897D9-A3C8-4C94-A5FC-AD4263F06254}" srcOrd="0" destOrd="0" presId="urn:microsoft.com/office/officeart/2005/8/layout/lProcess2"/>
    <dgm:cxn modelId="{0A8665C5-3703-493B-AD5B-D8E9E1C980DF}" srcId="{8245208F-8744-45B1-90A8-86D542F934F0}" destId="{DEF2CF9F-D5BC-44B5-853B-D753DA6983D2}" srcOrd="6" destOrd="0" parTransId="{B0B9FA12-F05C-4A04-8F49-E111D10320A6}" sibTransId="{583FEE7F-BEA7-42E8-A459-3F80B9E8E86F}"/>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0FA62D8-EA4E-4132-93CD-28557B9E1D83}" srcId="{8245208F-8744-45B1-90A8-86D542F934F0}" destId="{E4D7E9A5-256B-4054-8AB8-C92525A8E1BA}" srcOrd="5"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EF6152F4-6AED-4462-94AE-966727C80A53}" type="presOf" srcId="{E4D7E9A5-256B-4054-8AB8-C92525A8E1BA}" destId="{BA10DB4B-8624-4AD3-A9A1-A24A60E86BD4}"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AE933ED1-363E-43D7-A717-55A4575DB689}" type="presParOf" srcId="{77969F2D-044F-4403-9444-44EFBF74E097}" destId="{637897D9-A3C8-4C94-A5FC-AD4263F06254}" srcOrd="6" destOrd="0" presId="urn:microsoft.com/office/officeart/2005/8/layout/lProcess2"/>
    <dgm:cxn modelId="{12F9877C-AD74-4236-84AF-AD95CFA03E73}" type="presParOf" srcId="{77969F2D-044F-4403-9444-44EFBF74E097}" destId="{EF65881E-B145-4FE3-95ED-798C49C5EBA3}" srcOrd="7" destOrd="0" presId="urn:microsoft.com/office/officeart/2005/8/layout/lProcess2"/>
    <dgm:cxn modelId="{677BFA7A-A79D-4A6A-B75F-64AF9CF316B5}" type="presParOf" srcId="{77969F2D-044F-4403-9444-44EFBF74E097}" destId="{074C6656-C63B-468B-AFA7-4B1B0308D8AC}" srcOrd="8" destOrd="0" presId="urn:microsoft.com/office/officeart/2005/8/layout/lProcess2"/>
    <dgm:cxn modelId="{025C6C8C-5CC3-47C7-9F56-74477EA86F82}" type="presParOf" srcId="{77969F2D-044F-4403-9444-44EFBF74E097}" destId="{70264612-D87C-48A7-BFC6-BE6E7FB9EA0C}" srcOrd="9" destOrd="0" presId="urn:microsoft.com/office/officeart/2005/8/layout/lProcess2"/>
    <dgm:cxn modelId="{2218B0A8-CB1C-4813-97FA-4FE7DF2FA166}" type="presParOf" srcId="{77969F2D-044F-4403-9444-44EFBF74E097}" destId="{BA10DB4B-8624-4AD3-A9A1-A24A60E86BD4}" srcOrd="10" destOrd="0" presId="urn:microsoft.com/office/officeart/2005/8/layout/lProcess2"/>
    <dgm:cxn modelId="{8846ADD6-2ECA-4072-BE84-80211E1B41AB}" type="presParOf" srcId="{77969F2D-044F-4403-9444-44EFBF74E097}" destId="{2BC21B3F-0DB2-46E5-B9C4-DFC6CABF3322}" srcOrd="11" destOrd="0" presId="urn:microsoft.com/office/officeart/2005/8/layout/lProcess2"/>
    <dgm:cxn modelId="{95B50F43-EB59-4C62-B4E2-0FA0A2FD113C}" type="presParOf" srcId="{77969F2D-044F-4403-9444-44EFBF74E097}" destId="{3DECD127-3C94-4A15-BB5B-E326A3EBF2BA}" srcOrd="12" destOrd="0" presId="urn:microsoft.com/office/officeart/2005/8/layout/lProcess2"/>
    <dgm:cxn modelId="{BAE23BC3-F2EF-4552-BA43-FF336E8776A2}" type="presParOf" srcId="{77969F2D-044F-4403-9444-44EFBF74E097}" destId="{98EDF594-21CA-4981-B9E6-73617C315E58}"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34F48C1A-9DE4-474D-BEAD-169B5C0DA766}" type="presParOf" srcId="{77969F2D-044F-4403-9444-44EFBF74E097}" destId="{5C2A8A8A-5923-41F1-97DC-738818C90164}" srcOrd="15" destOrd="0" presId="urn:microsoft.com/office/officeart/2005/8/layout/lProcess2"/>
    <dgm:cxn modelId="{23129914-6345-4320-892E-EDF991E7E21B}" type="presParOf" srcId="{77969F2D-044F-4403-9444-44EFBF74E097}" destId="{59E920F4-5EAE-42D2-BE9D-9E4F2FF6B972}" srcOrd="1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a:t>
          </a:r>
        </a:p>
      </dsp:txBody>
      <dsp:txXfrm>
        <a:off x="225323" y="1290622"/>
        <a:ext cx="1674994" cy="255253"/>
      </dsp:txXfrm>
    </dsp:sp>
    <dsp:sp modelId="{8CA9BF7F-7A23-4F8E-81B3-A89FD1880B44}">
      <dsp:nvSpPr>
        <dsp:cNvPr id="0" name=""/>
        <dsp:cNvSpPr/>
      </dsp:nvSpPr>
      <dsp:spPr>
        <a:xfrm>
          <a:off x="217382" y="1595530"/>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II</a:t>
          </a:r>
        </a:p>
      </dsp:txBody>
      <dsp:txXfrm>
        <a:off x="225323" y="1603471"/>
        <a:ext cx="1674994" cy="255253"/>
      </dsp:txXfrm>
    </dsp:sp>
    <dsp:sp modelId="{DC493DA2-5315-4C52-94D0-4FE2628ED80E}">
      <dsp:nvSpPr>
        <dsp:cNvPr id="0" name=""/>
        <dsp:cNvSpPr/>
      </dsp:nvSpPr>
      <dsp:spPr>
        <a:xfrm>
          <a:off x="217382" y="1908379"/>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III</a:t>
          </a:r>
        </a:p>
      </dsp:txBody>
      <dsp:txXfrm>
        <a:off x="225323" y="1916320"/>
        <a:ext cx="1674994" cy="255253"/>
      </dsp:txXfrm>
    </dsp:sp>
    <dsp:sp modelId="{637897D9-A3C8-4C94-A5FC-AD4263F06254}">
      <dsp:nvSpPr>
        <dsp:cNvPr id="0" name=""/>
        <dsp:cNvSpPr/>
      </dsp:nvSpPr>
      <dsp:spPr>
        <a:xfrm>
          <a:off x="217382" y="2221228"/>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IV</a:t>
          </a:r>
        </a:p>
      </dsp:txBody>
      <dsp:txXfrm>
        <a:off x="225323" y="2229169"/>
        <a:ext cx="1674994" cy="255253"/>
      </dsp:txXfrm>
    </dsp:sp>
    <dsp:sp modelId="{074C6656-C63B-468B-AFA7-4B1B0308D8AC}">
      <dsp:nvSpPr>
        <dsp:cNvPr id="0" name=""/>
        <dsp:cNvSpPr/>
      </dsp:nvSpPr>
      <dsp:spPr>
        <a:xfrm>
          <a:off x="217382" y="2534077"/>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a:t>
          </a:r>
        </a:p>
      </dsp:txBody>
      <dsp:txXfrm>
        <a:off x="225323" y="2542018"/>
        <a:ext cx="1674994" cy="255253"/>
      </dsp:txXfrm>
    </dsp:sp>
    <dsp:sp modelId="{BA10DB4B-8624-4AD3-A9A1-A24A60E86BD4}">
      <dsp:nvSpPr>
        <dsp:cNvPr id="0" name=""/>
        <dsp:cNvSpPr/>
      </dsp:nvSpPr>
      <dsp:spPr>
        <a:xfrm>
          <a:off x="217382" y="2846926"/>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a:t>
          </a:r>
        </a:p>
      </dsp:txBody>
      <dsp:txXfrm>
        <a:off x="225323" y="2854867"/>
        <a:ext cx="1674994" cy="255253"/>
      </dsp:txXfrm>
    </dsp:sp>
    <dsp:sp modelId="{3DECD127-3C94-4A15-BB5B-E326A3EBF2BA}">
      <dsp:nvSpPr>
        <dsp:cNvPr id="0" name=""/>
        <dsp:cNvSpPr/>
      </dsp:nvSpPr>
      <dsp:spPr>
        <a:xfrm>
          <a:off x="217382" y="3159775"/>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VII</a:t>
          </a:r>
        </a:p>
      </dsp:txBody>
      <dsp:txXfrm>
        <a:off x="225323" y="3167716"/>
        <a:ext cx="1674994" cy="255253"/>
      </dsp:txXfrm>
    </dsp:sp>
    <dsp:sp modelId="{1CE193FC-2184-4752-B0F6-9867416FDC88}">
      <dsp:nvSpPr>
        <dsp:cNvPr id="0" name=""/>
        <dsp:cNvSpPr/>
      </dsp:nvSpPr>
      <dsp:spPr>
        <a:xfrm>
          <a:off x="217382" y="347262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VIII</a:t>
          </a:r>
        </a:p>
      </dsp:txBody>
      <dsp:txXfrm>
        <a:off x="225323" y="3480565"/>
        <a:ext cx="1674994" cy="255253"/>
      </dsp:txXfrm>
    </dsp:sp>
    <dsp:sp modelId="{59E920F4-5EAE-42D2-BE9D-9E4F2FF6B972}">
      <dsp:nvSpPr>
        <dsp:cNvPr id="0" name=""/>
        <dsp:cNvSpPr/>
      </dsp:nvSpPr>
      <dsp:spPr>
        <a:xfrm>
          <a:off x="217382" y="378547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IX</a:t>
          </a:r>
        </a:p>
      </dsp:txBody>
      <dsp:txXfrm>
        <a:off x="225323" y="3793415"/>
        <a:ext cx="1674994" cy="2552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a:p>
          <a:pPr marL="0" lvl="0" indent="0" algn="ctr" defTabSz="622300">
            <a:lnSpc>
              <a:spcPct val="90000"/>
            </a:lnSpc>
            <a:spcBef>
              <a:spcPct val="0"/>
            </a:spcBef>
            <a:spcAft>
              <a:spcPct val="35000"/>
            </a:spcAft>
            <a:buNone/>
          </a:pPr>
          <a:endParaRPr lang="pt-BR" sz="1400" kern="1200" dirty="0"/>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20/08/2017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20/08/2017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20/08/2017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20/08/2017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20/08/2017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20/08/2017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20/08/2017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20/08/2017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20/08/2017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20/08/2017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20/08/2017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20/08/2017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t>
            </a:r>
            <a:r>
              <a:rPr lang="pt-BR" dirty="0">
                <a:solidFill>
                  <a:srgbClr val="FF0000"/>
                </a:solidFill>
              </a:rPr>
              <a:t>(colocar o nome e uma foto da equipe)</a:t>
            </a:r>
            <a:endParaRPr lang="pt-BR" dirty="0"/>
          </a:p>
        </p:txBody>
      </p:sp>
      <p:sp>
        <p:nvSpPr>
          <p:cNvPr id="5" name="Espaço Reservado para Conteúdo 4"/>
          <p:cNvSpPr>
            <a:spLocks noGrp="1"/>
          </p:cNvSpPr>
          <p:nvPr>
            <p:ph idx="1"/>
          </p:nvPr>
        </p:nvSpPr>
        <p:spPr/>
        <p:txBody>
          <a:bodyPr/>
          <a:lstStyle/>
          <a:p>
            <a:r>
              <a:rPr lang="pt-BR" dirty="0"/>
              <a:t>Nome - Engenharia</a:t>
            </a:r>
          </a:p>
          <a:p>
            <a:r>
              <a:rPr lang="pt-BR" dirty="0"/>
              <a:t>Nome - Engenharia</a:t>
            </a:r>
          </a:p>
          <a:p>
            <a:r>
              <a:rPr lang="pt-BR" dirty="0"/>
              <a:t>Nome – Engenharia</a:t>
            </a:r>
          </a:p>
          <a:p>
            <a:r>
              <a:rPr lang="pt-BR" dirty="0"/>
              <a:t>Nome - Engenharia</a:t>
            </a:r>
          </a:p>
          <a:p>
            <a:r>
              <a:rPr lang="pt-BR" dirty="0"/>
              <a:t>Nome - Engenharia</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075200398"/>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p:cNvSpPr/>
          <p:nvPr/>
        </p:nvSpPr>
        <p:spPr>
          <a:xfrm>
            <a:off x="492022" y="1035664"/>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2" name="Título 1"/>
          <p:cNvSpPr>
            <a:spLocks noGrp="1"/>
          </p:cNvSpPr>
          <p:nvPr>
            <p:ph type="title"/>
          </p:nvPr>
        </p:nvSpPr>
        <p:spPr>
          <a:xfrm>
            <a:off x="266700" y="-104775"/>
            <a:ext cx="10515600" cy="1325563"/>
          </a:xfrm>
        </p:spPr>
        <p:txBody>
          <a:bodyPr>
            <a:normAutofit/>
          </a:bodyPr>
          <a:lstStyle/>
          <a:p>
            <a:r>
              <a:rPr lang="pt-BR" sz="2800" dirty="0"/>
              <a:t>2ª atividade </a:t>
            </a:r>
            <a:r>
              <a:rPr lang="pt-BR" sz="2800" b="1" dirty="0"/>
              <a:t>(Por gentileza, utilize o zoom!)</a:t>
            </a:r>
          </a:p>
        </p:txBody>
      </p:sp>
      <p:pic>
        <p:nvPicPr>
          <p:cNvPr id="6" name="Espaço Reservado para Conteúdo 5">
            <a:extLst>
              <a:ext uri="{FF2B5EF4-FFF2-40B4-BE49-F238E27FC236}">
                <a16:creationId xmlns:a16="http://schemas.microsoft.com/office/drawing/2014/main" id="{40B8A6A3-BF03-45B7-811F-07B905A05B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316" y="1035664"/>
            <a:ext cx="3152601" cy="53651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D06F4A2B-0144-42D4-9C9F-2D6363CE8B63}"/>
              </a:ext>
            </a:extLst>
          </p:cNvPr>
          <p:cNvSpPr txBox="1"/>
          <p:nvPr/>
        </p:nvSpPr>
        <p:spPr>
          <a:xfrm>
            <a:off x="279400" y="3829878"/>
            <a:ext cx="4324350" cy="923330"/>
          </a:xfrm>
          <a:prstGeom prst="rect">
            <a:avLst/>
          </a:prstGeom>
          <a:noFill/>
        </p:spPr>
        <p:txBody>
          <a:bodyPr wrap="square" rtlCol="0">
            <a:spAutoFit/>
          </a:bodyPr>
          <a:lstStyle/>
          <a:p>
            <a:pPr algn="just"/>
            <a:r>
              <a:rPr lang="pt-BR" dirty="0"/>
              <a:t>https://www.optimalworkshop.com/treejack/8cfzv5wr/0hi1dzni/shared-results/ads70y4e6224al5o46j7364jd826aj3b </a:t>
            </a:r>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6" name="Espaço Reservado para Conteúdo 5" descr="Uma imagem contendo captura de tela&#10;&#10;Descrição gerada com muito alta confiança">
            <a:extLst>
              <a:ext uri="{FF2B5EF4-FFF2-40B4-BE49-F238E27FC236}">
                <a16:creationId xmlns:a16="http://schemas.microsoft.com/office/drawing/2014/main" id="{BFC274A6-8279-4512-BDE1-B0FCFF45D9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3615" y="924600"/>
            <a:ext cx="4884769" cy="5400000"/>
          </a:xfrm>
        </p:spPr>
      </p:pic>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669</TotalTime>
  <Words>739</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(colocar o nome e uma foto da equipe)</vt:lpstr>
      <vt:lpstr>Link do GitHub</vt:lpstr>
      <vt:lpstr>1ª atividade</vt:lpstr>
      <vt:lpstr>2ª atividade</vt:lpstr>
      <vt:lpstr>2ª atividade (Por gentileza, utilize o zoom!)</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Tainara Soares Mendes</cp:lastModifiedBy>
  <cp:revision>15</cp:revision>
  <dcterms:created xsi:type="dcterms:W3CDTF">2017-08-14T21:14:21Z</dcterms:created>
  <dcterms:modified xsi:type="dcterms:W3CDTF">2017-08-21T00:16:33Z</dcterms:modified>
</cp:coreProperties>
</file>