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379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2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4B759D-08E2-44F8-8AC7-CCB2E22AD28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3FB0BD-068B-456D-BD43-F90FC40736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100" y="2272725"/>
            <a:ext cx="9144000" cy="927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Executive Summary</a:t>
            </a:r>
            <a:br>
              <a:rPr lang="en-US" dirty="0" smtClean="0"/>
            </a:br>
            <a:r>
              <a:rPr lang="en-US" sz="6000" dirty="0" smtClean="0"/>
              <a:t>Airline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767" y="2841638"/>
            <a:ext cx="11188699" cy="31612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                                                                   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				                     </a:t>
            </a:r>
            <a:r>
              <a:rPr lang="en-US" dirty="0" smtClean="0"/>
              <a:t>By: Tai Ngo                                                                                                          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					</a:t>
            </a:r>
            <a:r>
              <a:rPr lang="en-US" dirty="0" smtClean="0"/>
              <a:t>Date: 6/28/2020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US Airlines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2132"/>
            <a:ext cx="10058400" cy="36169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10 major US airlines see an increase in the number of passengers from 2017 to 2018 despite the news about the dangers in air transportation.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most significant jumps are from Alaska, Delta and Southwest.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This data shows that the confidence of the US customers in airlines is still strong.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1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Trend of Airline Ticket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799"/>
            <a:ext cx="10515600" cy="3967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640"/>
            <a:ext cx="10515600" cy="43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7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Trend of Airline Ticket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From 2016 to 2018, the airline ticket sales are trending 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July, August and June see the most ticket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This data shows that airlines are still a growing industry with higher sales year over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9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Airlines are still a safe way to travel despite the bad paintings from the media.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safety of airlines is higher than the safety of automobile transportation.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safety of airline has been increasing over years.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spike in airline fatalities comes from an outlier, that rarely occurs and not the fault of the airline industry.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Major US airline companies are performing better as shown in the increase in ticket sales year over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confidence of US passengers in the airlines remains strong.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Are Airlines still a safe way to travel?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Has the airline industry been improving the safety for their passengers?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How does air transportation compare to personal vehicle transportation in terms of safety?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Why is air transportation viewed as a dangerous way to travel?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How do major US airline companies perform recently despite the backlash from the media?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What is the trend of the sale tickets in the past few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Trend of Airline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1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Trend of Airline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0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From 1950 to 2020, the amount of fatalities in the airline industry has been decreasing.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trend line bounces up and down heavily, but the overall trend is on a decline.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Over the past 70 year, </a:t>
            </a:r>
            <a:r>
              <a:rPr lang="en-US" dirty="0" smtClean="0"/>
              <a:t>the average fatality </a:t>
            </a:r>
            <a:r>
              <a:rPr lang="en-US" dirty="0" smtClean="0"/>
              <a:t>is 1085 </a:t>
            </a:r>
            <a:r>
              <a:rPr lang="en-US" dirty="0" smtClean="0"/>
              <a:t>per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Over the last 10 years, the average fatality is 365 per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167" y="1886811"/>
            <a:ext cx="1558801" cy="3850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Airline’s and Vehicle’s Safety</a:t>
            </a:r>
            <a:br>
              <a:rPr lang="en-US" dirty="0" smtClean="0"/>
            </a:br>
            <a:r>
              <a:rPr lang="en-US" dirty="0" smtClean="0"/>
              <a:t>Comparison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211" y="1886811"/>
            <a:ext cx="8917443" cy="4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Airline’s and Vehicle’s Safety</a:t>
            </a:r>
            <a:br>
              <a:rPr lang="en-US" dirty="0" smtClean="0"/>
            </a:br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comparison is based on the standard metrics to gauge the safety for airline and vehicle transportation.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fatality rate for vehicle transportation is significantly higher than the fatality rate for airlines.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While the fatality rate for vehicles remains relatively unchanged, the fatality rate for airlines continues to decrease.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fatality rate for vehicles is 427% higher than the fatality rate for airlines.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Airlines are safer to travel than automobile transportation.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866" y="318560"/>
            <a:ext cx="10515600" cy="11194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Fatalities between 2000 – 2014</a:t>
            </a:r>
            <a:br>
              <a:rPr lang="en-US" dirty="0" smtClean="0"/>
            </a:br>
            <a:r>
              <a:rPr lang="en-US" dirty="0" smtClean="0"/>
              <a:t>by world’s airlines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57" y="1849967"/>
            <a:ext cx="8831310" cy="43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Fatalities between 2000 – 2014</a:t>
            </a:r>
            <a:br>
              <a:rPr lang="en-US" dirty="0" smtClean="0"/>
            </a:br>
            <a:r>
              <a:rPr lang="en-US" dirty="0" smtClean="0"/>
              <a:t>by world’s airlines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Malaysia airlines and US airlines have the highest amounts of fatalities from 2000 to 2014.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Malaysia airlines is an outlier for holding the highest fatalities because it has the highest fatalities despite its operations being five times smaller than the US airlines.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This outlier occurred due to a tragic disappearance of a Malaysian airplane, which caused 239 deaths in 2014. The outlier contributed significantly to the raise in the number of fatalities in 2014.</a:t>
            </a:r>
          </a:p>
        </p:txBody>
      </p:sp>
    </p:spTree>
    <p:extLst>
      <p:ext uri="{BB962C8B-B14F-4D97-AF65-F5344CB8AC3E}">
        <p14:creationId xmlns:p14="http://schemas.microsoft.com/office/powerpoint/2010/main" val="21942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5101"/>
            <a:ext cx="10058400" cy="1093893"/>
          </a:xfrm>
        </p:spPr>
        <p:txBody>
          <a:bodyPr/>
          <a:lstStyle/>
          <a:p>
            <a:pPr algn="ctr"/>
            <a:r>
              <a:rPr lang="en-US" dirty="0" smtClean="0"/>
              <a:t>Major US Airlines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7" y="1836106"/>
            <a:ext cx="10520714" cy="43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3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159</TotalTime>
  <Words>566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Executive Summary Airline Safety</vt:lpstr>
      <vt:lpstr>Key Questions</vt:lpstr>
      <vt:lpstr>The Trend of Airline Safety</vt:lpstr>
      <vt:lpstr>The Trend of Airline Safety</vt:lpstr>
      <vt:lpstr>Airline’s and Vehicle’s Safety Comparison </vt:lpstr>
      <vt:lpstr>Airline’s and Vehicle’s Safety Comparison </vt:lpstr>
      <vt:lpstr>Fatalities between 2000 – 2014 by world’s airlines </vt:lpstr>
      <vt:lpstr>Fatalities between 2000 – 2014 by world’s airlines </vt:lpstr>
      <vt:lpstr>Major US Airlines</vt:lpstr>
      <vt:lpstr>Major US Airlines</vt:lpstr>
      <vt:lpstr>The Trend of Airline Ticket Sales</vt:lpstr>
      <vt:lpstr>The Trend of Airline Ticket Sales</vt:lpstr>
      <vt:lpstr>Addressing Key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tai ngo</dc:creator>
  <cp:lastModifiedBy>tai ngo</cp:lastModifiedBy>
  <cp:revision>11</cp:revision>
  <dcterms:created xsi:type="dcterms:W3CDTF">2020-06-29T01:48:41Z</dcterms:created>
  <dcterms:modified xsi:type="dcterms:W3CDTF">2020-06-29T04:28:09Z</dcterms:modified>
</cp:coreProperties>
</file>