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9CE63D-6BA1-453F-B72C-61311871741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517D33-933F-4DD0-A15D-1AC2F35FA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4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jgonzalez/growth-technology-stock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1967" y="508644"/>
            <a:ext cx="8093675" cy="2387600"/>
          </a:xfrm>
        </p:spPr>
        <p:txBody>
          <a:bodyPr/>
          <a:lstStyle/>
          <a:p>
            <a:pPr algn="ctr"/>
            <a:r>
              <a:rPr lang="en-US" dirty="0" smtClean="0"/>
              <a:t>A Closer Look at Growth Stocks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8120" y="4442298"/>
            <a:ext cx="6693242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Bellevue University</a:t>
            </a:r>
          </a:p>
          <a:p>
            <a:pPr algn="l"/>
            <a:r>
              <a:rPr lang="en-US" dirty="0" smtClean="0"/>
              <a:t>DSC530 – Data Exploration and Analysis</a:t>
            </a:r>
          </a:p>
          <a:p>
            <a:pPr algn="l"/>
            <a:r>
              <a:rPr lang="en-US" dirty="0" smtClean="0"/>
              <a:t>By: Tai 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5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Investment has always been a hot topic as we all want to make the best use of our hard-earned money.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many types of investments, and one of the most tricky yet rewarding type of investment is growth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Growth stocks tend to have more potential to increase its values than stable/old/defensive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Growth stocks possess the most risk due to high volatility in its price and the ability to cause bubble.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CSV file of the dataset can be downloaded at</a:t>
            </a:r>
          </a:p>
          <a:p>
            <a:r>
              <a:rPr lang="en-US" dirty="0" smtClean="0">
                <a:hlinkClick r:id="rId2"/>
              </a:rPr>
              <a:t>https://www.kaggle.com/fjgonzalez/growth-technology-stocks/data#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5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project, a CSV file consists of 33 companies in the growth technology stocks will be examined.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data was collected from 03/14/2019 to 05/14/2019.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project is not meant to teach or display a way to invest, but rather dissect the data and obtain educational knowledge about growth stocks.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knowledge from this study may aid the audience when it comes to making financial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7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With the rate of return of the S&amp;P 500 index being 9.8% over the last 90 years, blindly investing in any growth stock will outperform the S&amp;P500 in the short term. Therefore, it is critical to actively manage our money by buying and selling stocks once in a few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3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the growth stock, which one has the highest return on investment?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mean, lowest and highest value of this stock?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percent difference between the highest and the lowest price of this stock?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range among the highest values for this stock?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range among the lowest values for this stock?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variation between the mean of the highest value and the lowest value for this stock?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volume of this stock compared to the rest of the growth stocks?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2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Answer to the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According to the graph of price variation among the growth stocks, Shopify (ticker: SHOP) is undoubtedly has the largest range between its lowest and highest value. This means that if we invest at the lowest point, SHOP gives the highest return on investment.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mean for the high value is $224.2, for the low value is $216.5. The highest price of SHOP is $266.7. The lowest price of SHOP is $190.4. The difference is $76.3. Technically, we can get $76.3 in return from 1 share of SHOP in 2 months.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Percent difference is 33.4%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highest values can range from $198.0 to $266.7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lowest values can range from $190.4 to $257.5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 between the means of the lowest and highest value is $7.9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SHOP is ranked 10</a:t>
            </a:r>
            <a:r>
              <a:rPr lang="en-US" baseline="30000" dirty="0" smtClean="0"/>
              <a:t>th</a:t>
            </a:r>
            <a:r>
              <a:rPr lang="en-US" dirty="0" smtClean="0"/>
              <a:t> of the most traded stocks out of 33 stocks in this dataset.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5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 the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On average S&amp;P500 gives 9.8% return on investment, it is far lower than the best growth stock (ticker: SHOP) on this dataset, which gives 33.4%.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 theory, if an investor put all of his/her money into the lowest point of this stock and sell all of his/her shares at the point of highest value, the investor will outperform the S&amp;P500 by about 3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This finding supports the hypothesis that investors should be actively managing his/her portfolio if they want to outperform the S&amp;P500.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70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617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A Closer Look at Growth Stocks</vt:lpstr>
      <vt:lpstr>Background</vt:lpstr>
      <vt:lpstr>Introduction</vt:lpstr>
      <vt:lpstr>Hypothesis</vt:lpstr>
      <vt:lpstr>Statistical Questions</vt:lpstr>
      <vt:lpstr>Answer to the Questions</vt:lpstr>
      <vt:lpstr>Revisit the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ngo</dc:creator>
  <cp:lastModifiedBy>tai ngo</cp:lastModifiedBy>
  <cp:revision>9</cp:revision>
  <dcterms:created xsi:type="dcterms:W3CDTF">2020-02-29T23:15:18Z</dcterms:created>
  <dcterms:modified xsi:type="dcterms:W3CDTF">2020-03-01T03:04:23Z</dcterms:modified>
</cp:coreProperties>
</file>