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88" r:id="rId10"/>
    <p:sldId id="291" r:id="rId11"/>
    <p:sldId id="292" r:id="rId12"/>
    <p:sldId id="294" r:id="rId13"/>
    <p:sldId id="295" r:id="rId14"/>
    <p:sldId id="293" r:id="rId15"/>
    <p:sldId id="296" r:id="rId16"/>
    <p:sldId id="263" r:id="rId17"/>
    <p:sldId id="302" r:id="rId18"/>
    <p:sldId id="284" r:id="rId19"/>
    <p:sldId id="264" r:id="rId20"/>
    <p:sldId id="265" r:id="rId21"/>
    <p:sldId id="297" r:id="rId22"/>
    <p:sldId id="303" r:id="rId23"/>
    <p:sldId id="298" r:id="rId24"/>
    <p:sldId id="299" r:id="rId25"/>
    <p:sldId id="300" r:id="rId26"/>
    <p:sldId id="301" r:id="rId27"/>
    <p:sldId id="266" r:id="rId28"/>
    <p:sldId id="285" r:id="rId29"/>
    <p:sldId id="286" r:id="rId30"/>
    <p:sldId id="267" r:id="rId31"/>
    <p:sldId id="287" r:id="rId32"/>
    <p:sldId id="276" r:id="rId33"/>
    <p:sldId id="277" r:id="rId34"/>
    <p:sldId id="278" r:id="rId35"/>
    <p:sldId id="279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897" autoAdjust="0"/>
  </p:normalViewPr>
  <p:slideViewPr>
    <p:cSldViewPr snapToGrid="0">
      <p:cViewPr varScale="1">
        <p:scale>
          <a:sx n="107" d="100"/>
          <a:sy n="107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JavaScript, every parameter is optional, and users may leave them off as they see fit. When they do, their value is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JavaScript, every parameter is optional, and users may leave them off as they see fit. When they do, their value is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interacting with 3rd-party JavaScript, you may need to use patterns like the above to fully describe the shape of the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statements iterate over lists; the values iterated on are different though,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keys</a:t>
            </a:r>
            <a:r>
              <a:rPr lang="en-US" dirty="0" smtClean="0"/>
              <a:t> on the object being iterated, </a:t>
            </a:r>
          </a:p>
          <a:p>
            <a:r>
              <a:rPr lang="en-US" dirty="0" smtClean="0"/>
              <a:t>whereas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values</a:t>
            </a:r>
            <a:r>
              <a:rPr lang="en-US" dirty="0" smtClean="0"/>
              <a:t> of the numeric properties of the object being iterated.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statements iterate over lists; the values iterated on are different though,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keys</a:t>
            </a:r>
            <a:r>
              <a:rPr lang="en-US" dirty="0" smtClean="0"/>
              <a:t> on the object being iterated, </a:t>
            </a:r>
          </a:p>
          <a:p>
            <a:r>
              <a:rPr lang="en-US" dirty="0" smtClean="0"/>
              <a:t>whereas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values</a:t>
            </a:r>
            <a:r>
              <a:rPr lang="en-US" dirty="0" smtClean="0"/>
              <a:t> of the numeric properties of the object being iterated.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difference is that type aliases cannot be extended or implemented from (nor can they extend/implement other types)</a:t>
            </a:r>
          </a:p>
          <a:p>
            <a:endParaRPr lang="en-US" dirty="0" smtClean="0"/>
          </a:p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9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7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6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15497D2-0009-4E2B-A673-DC66E22D8E9A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0AC-2E6C-4EF2-A456-3020F73C1DF3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27-BE2A-4578-8C00-E2A8048A7B90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B1F7-4D7B-4EC8-9149-5E269628FC8A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51A8-CE6A-47E1-A1A1-04B1441A9D58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2C3E-CC59-461A-833A-187B57A723DC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C09-CFB1-4F8C-925D-FA4D1581B4CD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0DF-5C28-4CF1-AF2C-A5E64562249A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E822-445C-481D-9C05-CD97BB831515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D747-CA7C-4EA6-9226-6CEF2834CA68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456B-5014-45C7-AD78-3FE8CA2E948F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40C1-0D2E-4A5C-8FC3-AFE05C175BB1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6F0F-2F4E-4CC0-8658-D50120213D44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8A-629B-4599-81A1-F2ED03604C3B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F6A-F377-49A9-A556-63AE98406487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CFE-D883-4FB5-9A98-CCC807B1951C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12E-5AD6-4FE3-813F-1DD109A93465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55A18F-3D72-4C49-B0E4-0AFA5F05338A}" type="datetime1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6555" y="4909129"/>
            <a:ext cx="196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Tai Nguyen – DC 7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9377266" y="6148873"/>
            <a:ext cx="2313992" cy="220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the function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091" y="1526721"/>
            <a:ext cx="50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3993" y="1342055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2328" y="1342055"/>
            <a:ext cx="127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1" y="1993147"/>
            <a:ext cx="2381250" cy="1685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44" y="1994322"/>
            <a:ext cx="4095750" cy="17049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93443" y="2715189"/>
            <a:ext cx="1343609" cy="2418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74629" y="3083371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80037" y="2929811"/>
            <a:ext cx="4002164" cy="739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019" y="4309954"/>
            <a:ext cx="3717471" cy="5905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36905" y="4310742"/>
            <a:ext cx="3729913" cy="58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800392" y="3679072"/>
            <a:ext cx="232245" cy="630882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528179" y="2183887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08099" y="4321331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4" idx="3"/>
          </p:cNvCxnSpPr>
          <p:nvPr/>
        </p:nvCxnSpPr>
        <p:spPr>
          <a:xfrm>
            <a:off x="9004040" y="2289055"/>
            <a:ext cx="1710852" cy="7718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42235" y="3166076"/>
            <a:ext cx="972657" cy="114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</p:cNvCxnSpPr>
          <p:nvPr/>
        </p:nvCxnSpPr>
        <p:spPr>
          <a:xfrm flipV="1">
            <a:off x="9283960" y="3293707"/>
            <a:ext cx="1430932" cy="11327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98959" y="3006653"/>
            <a:ext cx="96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Elbow Connector 26"/>
          <p:cNvCxnSpPr>
            <a:stCxn id="24" idx="1"/>
          </p:cNvCxnSpPr>
          <p:nvPr/>
        </p:nvCxnSpPr>
        <p:spPr>
          <a:xfrm rot="10800000" flipV="1">
            <a:off x="4078451" y="4605336"/>
            <a:ext cx="1958454" cy="29459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11608" y="4753281"/>
            <a:ext cx="224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6321" y="3822313"/>
            <a:ext cx="12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equal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18" grpId="0" animBg="1"/>
      <p:bldP spid="19" grpId="0" animBg="1"/>
      <p:bldP spid="22" grpId="0" animBg="1"/>
      <p:bldP spid="24" grpId="0" animBg="1"/>
      <p:bldP spid="28" grpId="0" animBg="1"/>
      <p:bldP spid="44" grpId="0" animBg="1"/>
      <p:bldP spid="45" grpId="0" animBg="1"/>
      <p:bldP spid="30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the 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34" y="1382105"/>
            <a:ext cx="3638550" cy="514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7786" y="1615835"/>
            <a:ext cx="242278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64" y="3065953"/>
            <a:ext cx="3829050" cy="7715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067389" y="1896455"/>
            <a:ext cx="2880120" cy="11694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064" y="2961177"/>
            <a:ext cx="3629025" cy="98107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5947509" y="1896455"/>
            <a:ext cx="2807068" cy="10647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6940064" y="1694329"/>
            <a:ext cx="1576407" cy="231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2860" y="1549070"/>
            <a:ext cx="100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mandatory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074" y="1401540"/>
            <a:ext cx="50881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paramN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pt-BR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r>
              <a:rPr lang="pt-BR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pt-BR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FFFF00"/>
              </a:buClr>
            </a:pPr>
            <a:r>
              <a:rPr lang="pt-B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paramN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4073" y="4758409"/>
            <a:ext cx="5088142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1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function with no parameters requires </a:t>
            </a:r>
            <a:r>
              <a:rPr lang="en-US" sz="1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parentheses</a:t>
            </a:r>
          </a:p>
          <a:p>
            <a:pPr algn="ctr">
              <a:buClr>
                <a:srgbClr val="FFFF00"/>
              </a:buClr>
            </a:pP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 ) =&gt; {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4072" y="3079974"/>
            <a:ext cx="5088142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1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Parentheses </a:t>
            </a:r>
            <a:r>
              <a:rPr lang="en-US" sz="1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optional when there's only one parameter</a:t>
            </a:r>
            <a:endParaRPr lang="pt-BR" sz="1400" b="1" i="1" dirty="0" smtClean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FFFF00"/>
              </a:buClr>
            </a:pPr>
            <a:r>
              <a:rPr lang="pt-BR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singleParam</a:t>
            </a:r>
            <a:r>
              <a:rPr lang="pt-BR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pt-BR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algn="ctr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singleParam  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14" y="1429430"/>
            <a:ext cx="3717471" cy="590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400151" y="1642643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13" y="3306833"/>
            <a:ext cx="2628900" cy="3524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400150" y="3400985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613" y="4727548"/>
            <a:ext cx="3181350" cy="62865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6400150" y="4959811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3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 (Example)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9" y="1296743"/>
            <a:ext cx="4733925" cy="1857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1508" y="2880580"/>
            <a:ext cx="488556" cy="250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82" y="1296743"/>
            <a:ext cx="4391025" cy="201930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H="1">
            <a:off x="2579077" y="1937238"/>
            <a:ext cx="474024" cy="731716"/>
          </a:xfrm>
          <a:prstGeom prst="bentConnector3">
            <a:avLst>
              <a:gd name="adj1" fmla="val -482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9108" y="1656862"/>
            <a:ext cx="2083993" cy="5685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9631" y="2579077"/>
            <a:ext cx="1039446" cy="1797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530784" y="2096476"/>
            <a:ext cx="1156677" cy="25790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876062" y="3251200"/>
            <a:ext cx="177039" cy="94566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53101" y="3545014"/>
            <a:ext cx="198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Capturing variable ‘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76" y="4243688"/>
            <a:ext cx="3448050" cy="127635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4931508" y="4730839"/>
            <a:ext cx="1609969" cy="30204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74477" y="4511254"/>
            <a:ext cx="1504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 to </a:t>
            </a:r>
            <a:r>
              <a:rPr lang="en-US" sz="14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endParaRPr lang="en-US" sz="14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859" y="4196862"/>
            <a:ext cx="2247900" cy="11715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82918" y="2130670"/>
            <a:ext cx="109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</a:t>
            </a:r>
            <a:endParaRPr lang="en-US" sz="1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29" grpId="0" animBg="1"/>
      <p:bldP spid="31" grpId="0" animBg="1"/>
      <p:bldP spid="32" grpId="0"/>
      <p:bldP spid="34" grpId="0" animBg="1"/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and Default Parameters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24" y="1417026"/>
            <a:ext cx="44386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85" y="3199912"/>
            <a:ext cx="4410075" cy="13335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3" idx="2"/>
            <a:endCxn id="7" idx="0"/>
          </p:cNvCxnSpPr>
          <p:nvPr/>
        </p:nvCxnSpPr>
        <p:spPr>
          <a:xfrm flipH="1">
            <a:off x="3110523" y="2064726"/>
            <a:ext cx="2911326" cy="1135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27938" y="3215542"/>
            <a:ext cx="1289539" cy="223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65" y="3215542"/>
            <a:ext cx="4533900" cy="6191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3" idx="2"/>
            <a:endCxn id="18" idx="0"/>
          </p:cNvCxnSpPr>
          <p:nvPr/>
        </p:nvCxnSpPr>
        <p:spPr>
          <a:xfrm>
            <a:off x="6021849" y="2064726"/>
            <a:ext cx="2723566" cy="11508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84677" y="3223357"/>
            <a:ext cx="1352061" cy="2779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8118" y="2423698"/>
            <a:ext cx="174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parameter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5673" y="2405549"/>
            <a:ext cx="174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Default parameter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Parameters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5029" y="1526721"/>
            <a:ext cx="72705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Denoted by </a:t>
            </a:r>
            <a:r>
              <a:rPr lang="en-US" sz="2400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argumentName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 to accept multiple arguments in function and get them as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25" y="2747840"/>
            <a:ext cx="5381625" cy="97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0708" y="2747840"/>
            <a:ext cx="992554" cy="1672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3692" y="3595077"/>
            <a:ext cx="890954" cy="8831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2321" y="4440610"/>
            <a:ext cx="92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firstname</a:t>
            </a: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346092" y="3657600"/>
            <a:ext cx="2102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97261" y="3657600"/>
            <a:ext cx="0" cy="7830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8836" y="4413472"/>
            <a:ext cx="12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restOfName</a:t>
            </a: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5029" y="1388592"/>
            <a:ext cx="1014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modifiers :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private, protected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cannot be accessed from outside of it containing class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 also be access from instances of deriving classes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7551" y="355091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322" y="330311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5994" y="3303118"/>
            <a:ext cx="33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class-based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2" y="3810366"/>
            <a:ext cx="31623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14" y="3810366"/>
            <a:ext cx="3295650" cy="1143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566212" y="4007224"/>
            <a:ext cx="1694329" cy="190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 and Optional Members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7551" y="355091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6" y="1405749"/>
            <a:ext cx="6686550" cy="2914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50523" y="1552044"/>
            <a:ext cx="1422400" cy="218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50066" y="1522959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properties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6400" y="3396474"/>
            <a:ext cx="1336431" cy="1875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46400" y="3584044"/>
            <a:ext cx="1781908" cy="1797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46092" y="3328136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tatic properties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4728308" y="3673920"/>
            <a:ext cx="168812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1723" y="3524074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tatic function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Elbow Connector 24"/>
          <p:cNvCxnSpPr>
            <a:stCxn id="4" idx="2"/>
            <a:endCxn id="11" idx="2"/>
          </p:cNvCxnSpPr>
          <p:nvPr/>
        </p:nvCxnSpPr>
        <p:spPr>
          <a:xfrm rot="16200000" flipH="1">
            <a:off x="7423152" y="709444"/>
            <a:ext cx="29084" cy="2151943"/>
          </a:xfrm>
          <a:prstGeom prst="bentConnector3">
            <a:avLst>
              <a:gd name="adj1" fmla="val 885999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0"/>
            <a:endCxn id="20" idx="0"/>
          </p:cNvCxnSpPr>
          <p:nvPr/>
        </p:nvCxnSpPr>
        <p:spPr>
          <a:xfrm rot="5400000" flipH="1" flipV="1">
            <a:off x="5377985" y="1564767"/>
            <a:ext cx="68338" cy="3595076"/>
          </a:xfrm>
          <a:prstGeom prst="bentConnector3">
            <a:avLst>
              <a:gd name="adj1" fmla="val 43451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51" y="4866786"/>
            <a:ext cx="5248275" cy="1066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946400" y="1622612"/>
            <a:ext cx="6251388" cy="159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 flipH="1">
            <a:off x="3731689" y="3218330"/>
            <a:ext cx="2340405" cy="16484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5" y="4862848"/>
            <a:ext cx="4257675" cy="7048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823882" y="3328136"/>
            <a:ext cx="4826184" cy="795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5" idx="3"/>
            <a:endCxn id="34" idx="0"/>
          </p:cNvCxnSpPr>
          <p:nvPr/>
        </p:nvCxnSpPr>
        <p:spPr>
          <a:xfrm>
            <a:off x="7650066" y="3725951"/>
            <a:ext cx="1251887" cy="113689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1" grpId="0"/>
      <p:bldP spid="11" grpId="1"/>
      <p:bldP spid="11" grpId="2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  <p:bldP spid="20" grpId="0"/>
      <p:bldP spid="20" grpId="1"/>
      <p:bldP spid="20" grpId="2"/>
      <p:bldP spid="23" grpId="0"/>
      <p:bldP spid="23" grpId="1"/>
      <p:bldP spid="23" grpId="2"/>
      <p:bldP spid="29" grpId="0" animBg="1"/>
      <p:bldP spid="29" grpId="1" animBg="1"/>
      <p:bldP spid="29" grpId="2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Assessors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26" y="2355683"/>
            <a:ext cx="2686050" cy="172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27601" y="3020471"/>
            <a:ext cx="1337342" cy="39444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17" y="1641306"/>
            <a:ext cx="3000375" cy="31527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44871" y="2079812"/>
            <a:ext cx="2411505" cy="66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44871" y="2850776"/>
            <a:ext cx="2644588" cy="65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4554" y="1223334"/>
            <a:ext cx="616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Derived class contain constructor function must call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super()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54" y="2219330"/>
            <a:ext cx="39528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64" y="4495209"/>
            <a:ext cx="358140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87" y="4495209"/>
            <a:ext cx="3571875" cy="13239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0"/>
            <a:endCxn id="7" idx="2"/>
          </p:cNvCxnSpPr>
          <p:nvPr/>
        </p:nvCxnSpPr>
        <p:spPr>
          <a:xfrm flipV="1">
            <a:off x="3629364" y="3848105"/>
            <a:ext cx="2792528" cy="6471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7" idx="2"/>
          </p:cNvCxnSpPr>
          <p:nvPr/>
        </p:nvCxnSpPr>
        <p:spPr>
          <a:xfrm flipH="1" flipV="1">
            <a:off x="6421892" y="3848105"/>
            <a:ext cx="2326433" cy="6471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50004" y="4495209"/>
            <a:ext cx="566937" cy="2202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58287" y="4511545"/>
            <a:ext cx="566937" cy="2202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376" y="4715435"/>
            <a:ext cx="923365" cy="170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53744" y="4715435"/>
            <a:ext cx="923365" cy="170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1388592"/>
            <a:ext cx="611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base classes from which others classes may be derived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Methods are marked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not contain implementation and must be implemented in derived classes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615" y="1477215"/>
            <a:ext cx="2962275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52" y="3635837"/>
            <a:ext cx="3581400" cy="1857375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8770379" y="3199464"/>
            <a:ext cx="872747" cy="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34580" y="1495145"/>
            <a:ext cx="665350" cy="1453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39381" y="2404254"/>
            <a:ext cx="665350" cy="1453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365357"/>
            <a:ext cx="1014417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inherit interfaces by keyword </a:t>
            </a:r>
            <a:r>
              <a:rPr lang="en-US" b="1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implements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2223" y="1479906"/>
            <a:ext cx="2440953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20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000" b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nterface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IMath {</a:t>
            </a:r>
          </a:p>
          <a:p>
            <a:pPr>
              <a:buClr>
                <a:srgbClr val="FFFF00"/>
              </a:buClr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x : number;</a:t>
            </a: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 : number;</a:t>
            </a: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Do() : number;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7963" y="4491833"/>
            <a:ext cx="167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name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33652" y="1479906"/>
            <a:ext cx="676511" cy="39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0"/>
          </p:cNvCxnSpPr>
          <p:nvPr/>
        </p:nvCxnSpPr>
        <p:spPr>
          <a:xfrm rot="16200000" flipH="1" flipV="1">
            <a:off x="7142041" y="2101307"/>
            <a:ext cx="3051268" cy="1808466"/>
          </a:xfrm>
          <a:prstGeom prst="bentConnector3">
            <a:avLst>
              <a:gd name="adj1" fmla="val -749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70267" y="1943347"/>
            <a:ext cx="1493771" cy="1158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75703" y="4541075"/>
            <a:ext cx="164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9317153" y="3101788"/>
            <a:ext cx="780399" cy="14392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Properties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14" y="2728072"/>
            <a:ext cx="2324100" cy="1276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26" y="3653118"/>
            <a:ext cx="27813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63" y="1800164"/>
            <a:ext cx="2790825" cy="781050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3" idx="3"/>
            <a:endCxn id="5" idx="1"/>
          </p:cNvCxnSpPr>
          <p:nvPr/>
        </p:nvCxnSpPr>
        <p:spPr>
          <a:xfrm flipV="1">
            <a:off x="3609414" y="2190689"/>
            <a:ext cx="2875149" cy="1175558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4" idx="1"/>
          </p:cNvCxnSpPr>
          <p:nvPr/>
        </p:nvCxnSpPr>
        <p:spPr>
          <a:xfrm>
            <a:off x="3609414" y="3366247"/>
            <a:ext cx="2879912" cy="10488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41929" y="3272118"/>
            <a:ext cx="995083" cy="17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92354" y="3635188"/>
            <a:ext cx="1079128" cy="16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36541" y="1800164"/>
            <a:ext cx="806824" cy="216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6541" y="3673787"/>
            <a:ext cx="806824" cy="216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916477"/>
            <a:ext cx="3190875" cy="62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18" y="1352368"/>
            <a:ext cx="4019550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18" y="2745027"/>
            <a:ext cx="48196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118" y="4050251"/>
            <a:ext cx="3286125" cy="10477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4090987" y="1871481"/>
            <a:ext cx="2026131" cy="1359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>
            <a:off x="4090987" y="3230802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090987" y="3230802"/>
            <a:ext cx="2026131" cy="13433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0401" y="3202227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916477"/>
            <a:ext cx="21336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46" y="2587864"/>
            <a:ext cx="3314700" cy="141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28" y="1526721"/>
            <a:ext cx="93753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two types of index signatures :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to support both types of indexers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type returned from a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 must be a subtype of the type returned from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3923224"/>
            <a:ext cx="224790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63" y="3106535"/>
            <a:ext cx="238125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063" y="4536545"/>
            <a:ext cx="2314575" cy="9810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3292928" y="3354185"/>
            <a:ext cx="1249135" cy="9452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4" idx="1"/>
          </p:cNvCxnSpPr>
          <p:nvPr/>
        </p:nvCxnSpPr>
        <p:spPr>
          <a:xfrm>
            <a:off x="3292928" y="4299462"/>
            <a:ext cx="1249135" cy="7276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6923313" y="3354185"/>
            <a:ext cx="102636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6856638" y="5027082"/>
            <a:ext cx="109304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462" y="2825547"/>
            <a:ext cx="2590800" cy="10572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62" y="4649135"/>
            <a:ext cx="2714625" cy="7334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58" y="1526721"/>
            <a:ext cx="2581275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13" y="1526721"/>
            <a:ext cx="4362450" cy="1181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39" y="4267771"/>
            <a:ext cx="2305050" cy="8096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206496" y="2564946"/>
            <a:ext cx="2213568" cy="17028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4" idx="0"/>
          </p:cNvCxnSpPr>
          <p:nvPr/>
        </p:nvCxnSpPr>
        <p:spPr>
          <a:xfrm flipH="1">
            <a:off x="5420064" y="2707821"/>
            <a:ext cx="2634174" cy="15599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reusable components can work over a variety of types than a single one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types: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3427" y="2484782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29" y="2383961"/>
            <a:ext cx="2828925" cy="600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07" y="2417036"/>
            <a:ext cx="4114800" cy="50482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364224" y="2669448"/>
            <a:ext cx="71018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3426" y="3494583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79" y="3363820"/>
            <a:ext cx="2657475" cy="6000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357" y="3516221"/>
            <a:ext cx="4133850" cy="29527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6337554" y="3663858"/>
            <a:ext cx="7178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0857" y="4613900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39" y="4406939"/>
            <a:ext cx="3019425" cy="7524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832" y="4473613"/>
            <a:ext cx="4143375" cy="619125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4" idx="3"/>
          </p:cNvCxnSpPr>
          <p:nvPr/>
        </p:nvCxnSpPr>
        <p:spPr>
          <a:xfrm flipV="1">
            <a:off x="6333364" y="4783176"/>
            <a:ext cx="712468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6470" y="1297780"/>
            <a:ext cx="113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For..in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7163" y="1297780"/>
            <a:ext cx="110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For..of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6" y="1904597"/>
            <a:ext cx="2352675" cy="1333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281873" y="3293521"/>
            <a:ext cx="1" cy="10412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71" y="1904597"/>
            <a:ext cx="3524250" cy="1314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864" y="1885547"/>
            <a:ext cx="2247900" cy="13335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9517813" y="3293521"/>
            <a:ext cx="1" cy="10412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536" y="4370832"/>
            <a:ext cx="2352675" cy="1015663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</a:t>
            </a:r>
            <a:r>
              <a:rPr lang="en-US" sz="1400" dirty="0" smtClean="0">
                <a:solidFill>
                  <a:srgbClr val="FFFF00"/>
                </a:solidFill>
              </a:rPr>
              <a:t>ame age phone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0 1 2 3 4 5 6 7 8 9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93864" y="4409290"/>
            <a:ext cx="2247900" cy="58477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abc 2 3 4 5 5 6 6 7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81" y="1385259"/>
            <a:ext cx="4324350" cy="44386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95519" y="3604584"/>
            <a:ext cx="91287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82" y="1490034"/>
            <a:ext cx="4962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1455" y="129002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2752" y="129002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19" y="1878330"/>
            <a:ext cx="200025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3" y="2034552"/>
            <a:ext cx="2762250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719" y="3030426"/>
            <a:ext cx="1809750" cy="285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3" y="2968514"/>
            <a:ext cx="2762250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443" y="3720559"/>
            <a:ext cx="24860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006" y="3730085"/>
            <a:ext cx="1971675" cy="276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006" y="4262788"/>
            <a:ext cx="1952625" cy="247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2719" y="4934140"/>
            <a:ext cx="2686050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4443" y="4934140"/>
            <a:ext cx="2933700" cy="40005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582614" y="2239340"/>
            <a:ext cx="210431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2614" y="3173302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3470" y="3868197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3470" y="4386613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3470" y="5134165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4443" y="4196113"/>
            <a:ext cx="3238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Advises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01" y="2304706"/>
            <a:ext cx="374332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8" y="3609887"/>
            <a:ext cx="355282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09887"/>
            <a:ext cx="4105275" cy="4667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vertical bar (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) to separate each type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only access members are common to all types in the union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40" y="1438141"/>
            <a:ext cx="44100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0" y="2557653"/>
            <a:ext cx="4695825" cy="3333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83" y="2557653"/>
            <a:ext cx="3819525" cy="3076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Intersection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to intersect types </a:t>
            </a: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of intersected types will have all members of all others types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13481"/>
            <a:ext cx="377190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03" y="2313481"/>
            <a:ext cx="4086225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5108585"/>
            <a:ext cx="4352925" cy="647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new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refer that type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 act sort like of 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55" y="1388221"/>
            <a:ext cx="502239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3663447"/>
            <a:ext cx="2190750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55" y="3663447"/>
            <a:ext cx="3162300" cy="1562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generic and refer to itself in a property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extended or implemented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3" y="1642208"/>
            <a:ext cx="26193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55" y="1642208"/>
            <a:ext cx="446722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290027"/>
            <a:ext cx="9970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unique concept in Typescript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that compiler merges two separation declarations with same name into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Merged definition has the feature of the original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number of declarations can be merged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groups: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43100"/>
            <a:ext cx="8210550" cy="2971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Interfaces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Non-function members must be unique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members has same name is treated as an overload</a:t>
            </a:r>
            <a:endParaRPr lang="en-US" sz="14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132746"/>
            <a:ext cx="37242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8" y="2130341"/>
            <a:ext cx="5305425" cy="2981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Non-exported members are only visible in the original (un-merged) namespace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34552"/>
            <a:ext cx="45720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03" y="2034552"/>
            <a:ext cx="4362450" cy="3190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127" y="3114572"/>
            <a:ext cx="4200525" cy="3171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endParaRPr lang="en-US" sz="2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376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1" y="1883522"/>
            <a:ext cx="3038475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1031" y="1290027"/>
            <a:ext cx="5321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Functions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97" y="1883522"/>
            <a:ext cx="4714875" cy="1590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8683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Enum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2" y="1766278"/>
            <a:ext cx="4448175" cy="400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another popular way of building up classes from reusable components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simpler partial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97620"/>
            <a:ext cx="270510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31" y="2297620"/>
            <a:ext cx="2638425" cy="1133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" y="1290027"/>
            <a:ext cx="78200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8" y="4749205"/>
            <a:ext cx="56959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038" y="4749205"/>
            <a:ext cx="4152900" cy="704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02536" y="1527048"/>
            <a:ext cx="74746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5026090" cy="26468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78294" y="2118049"/>
            <a:ext cx="1567543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79103" y="2118049"/>
            <a:ext cx="1250302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62672" y="2118049"/>
            <a:ext cx="11476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78295" y="2875236"/>
            <a:ext cx="84908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32655" y="2875236"/>
            <a:ext cx="1073020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01618" y="2875236"/>
            <a:ext cx="97971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39953" y="2875236"/>
            <a:ext cx="97038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78295" y="3632423"/>
            <a:ext cx="2258008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Namespaces - Modules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69569" y="3632423"/>
            <a:ext cx="194076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Export - Import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48678" y="4389610"/>
            <a:ext cx="2258008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Compile code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53202" y="2118049"/>
            <a:ext cx="9952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00392" y="2118049"/>
            <a:ext cx="2052735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05053" y="2118049"/>
            <a:ext cx="9952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3203" y="2875236"/>
            <a:ext cx="164840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Advanced Types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49950" y="2875236"/>
            <a:ext cx="2333041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53203" y="3632423"/>
            <a:ext cx="1247190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027630" y="3632423"/>
            <a:ext cx="196545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Typing for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30" y="1526721"/>
            <a:ext cx="10144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 new types of variable declarations : 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1600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some respects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onst</a:t>
            </a:r>
            <a:r>
              <a:rPr lang="en-US" sz="1600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prevents re-assignment</a:t>
            </a:r>
          </a:p>
          <a:p>
            <a:pPr lvl="1">
              <a:buClr>
                <a:srgbClr val="FFFF00"/>
              </a:buClr>
            </a:pPr>
            <a:endParaRPr lang="en-US" sz="16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variable declared using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const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used before its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If we do not initialize our variable in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 , value </a:t>
            </a:r>
            <a:r>
              <a:rPr lang="en-US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undefined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 be automatically assigned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1821" y="3981059"/>
            <a:ext cx="329059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24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foo : </a:t>
            </a:r>
            <a:r>
              <a:rPr lang="en-US" sz="2400" b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2045" y="4347081"/>
            <a:ext cx="1539551" cy="6624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7844" y="4937918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name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32016" y="4360472"/>
            <a:ext cx="0" cy="649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2869" y="4970503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ata type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52522" y="4347081"/>
            <a:ext cx="662473" cy="6624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20474" y="4984535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28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 (cont.)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Comparing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873" y="1375734"/>
            <a:ext cx="2019300" cy="1485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36366" y="1967184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16" y="1375734"/>
            <a:ext cx="260985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873" y="3413643"/>
            <a:ext cx="2057400" cy="15049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736365" y="4024143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16" y="3410992"/>
            <a:ext cx="2638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 (cont.)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Comparing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 </a:t>
            </a:r>
            <a:r>
              <a:rPr lang="en-US" sz="1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(cont.)</a:t>
            </a:r>
            <a:endParaRPr lang="en-US" sz="1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10" y="1865635"/>
            <a:ext cx="239077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184" y="3899710"/>
            <a:ext cx="2409825" cy="9620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062940" y="2190386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742" y="1422724"/>
            <a:ext cx="352425" cy="18192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090933" y="4238747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42" y="3699005"/>
            <a:ext cx="314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091" y="1526721"/>
            <a:ext cx="50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69" y="1364796"/>
            <a:ext cx="22193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69" y="1922111"/>
            <a:ext cx="22479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69" y="2953241"/>
            <a:ext cx="22764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42" y="2190628"/>
            <a:ext cx="2990850" cy="476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42" y="1283318"/>
            <a:ext cx="3114675" cy="5905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542" y="2914156"/>
            <a:ext cx="3457575" cy="7429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8169" y="4561669"/>
            <a:ext cx="2486025" cy="4476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2542" y="4079274"/>
            <a:ext cx="2552700" cy="4762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4440" y="1347411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oolean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439" y="2053603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439" y="3447074"/>
            <a:ext cx="71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776" y="4592527"/>
            <a:ext cx="71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9770" y="1371539"/>
            <a:ext cx="64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0178" y="3722633"/>
            <a:ext cx="3248025" cy="571500"/>
          </a:xfrm>
          <a:prstGeom prst="rect">
            <a:avLst/>
          </a:prstGeom>
        </p:spPr>
      </p:pic>
      <p:sp>
        <p:nvSpPr>
          <p:cNvPr id="48" name="Left Brace 47"/>
          <p:cNvSpPr/>
          <p:nvPr/>
        </p:nvSpPr>
        <p:spPr>
          <a:xfrm>
            <a:off x="1371598" y="3087719"/>
            <a:ext cx="289254" cy="109507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71131" y="2201782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5753" y="3138568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5753" y="4026823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8" grpId="0" animBg="1"/>
      <p:bldP spid="49" grpId="0"/>
      <p:bldP spid="50" grpId="0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18927</TotalTime>
  <Words>1699</Words>
  <Application>Microsoft Office PowerPoint</Application>
  <PresentationFormat>Widescreen</PresentationFormat>
  <Paragraphs>435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Century Gothic</vt:lpstr>
      <vt:lpstr>Arial</vt:lpstr>
      <vt:lpstr>Calibri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329</cp:revision>
  <dcterms:created xsi:type="dcterms:W3CDTF">2016-07-21T15:05:15Z</dcterms:created>
  <dcterms:modified xsi:type="dcterms:W3CDTF">2016-08-09T09:58:43Z</dcterms:modified>
</cp:coreProperties>
</file>