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0" r:id="rId10"/>
    <p:sldId id="282" r:id="rId11"/>
    <p:sldId id="283" r:id="rId12"/>
    <p:sldId id="263" r:id="rId13"/>
    <p:sldId id="284" r:id="rId14"/>
    <p:sldId id="264" r:id="rId15"/>
    <p:sldId id="265" r:id="rId16"/>
    <p:sldId id="266" r:id="rId17"/>
    <p:sldId id="285" r:id="rId18"/>
    <p:sldId id="286" r:id="rId19"/>
    <p:sldId id="267" r:id="rId20"/>
    <p:sldId id="287" r:id="rId21"/>
    <p:sldId id="276" r:id="rId22"/>
    <p:sldId id="277" r:id="rId23"/>
    <p:sldId id="278" r:id="rId24"/>
    <p:sldId id="279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779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9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7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7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4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interacting with 3rd-party JavaScript, you may need to use patterns like the above to fully describe the shape of the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statements iterate over lists; the values iterated on are different though,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keys</a:t>
            </a:r>
            <a:r>
              <a:rPr lang="en-US" dirty="0" smtClean="0"/>
              <a:t> on the object being iterated, </a:t>
            </a:r>
          </a:p>
          <a:p>
            <a:r>
              <a:rPr lang="en-US" dirty="0" smtClean="0"/>
              <a:t>whereas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values</a:t>
            </a:r>
            <a:r>
              <a:rPr lang="en-US" dirty="0" smtClean="0"/>
              <a:t> of the numeric properties of the object being iterated.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statements iterate over lists; the values iterated on are different though,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keys</a:t>
            </a:r>
            <a:r>
              <a:rPr lang="en-US" dirty="0" smtClean="0"/>
              <a:t> on the object being iterated, </a:t>
            </a:r>
          </a:p>
          <a:p>
            <a:r>
              <a:rPr lang="en-US" dirty="0" smtClean="0"/>
              <a:t>whereas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values</a:t>
            </a:r>
            <a:r>
              <a:rPr lang="en-US" dirty="0" smtClean="0"/>
              <a:t> of the numeric properties of the object being iterated.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difference is that type aliases cannot be extended or implemented from (nor can they extend/implement other types)</a:t>
            </a:r>
          </a:p>
          <a:p>
            <a:endParaRPr lang="en-US" dirty="0" smtClean="0"/>
          </a:p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15497D2-0009-4E2B-A673-DC66E22D8E9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0AC-2E6C-4EF2-A456-3020F73C1DF3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27-BE2A-4578-8C00-E2A8048A7B9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B1F7-4D7B-4EC8-9149-5E269628FC8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51A8-CE6A-47E1-A1A1-04B1441A9D58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2C3E-CC59-461A-833A-187B57A723DC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C09-CFB1-4F8C-925D-FA4D1581B4CD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0DF-5C28-4CF1-AF2C-A5E64562249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E822-445C-481D-9C05-CD97BB83151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D747-CA7C-4EA6-9226-6CEF2834CA68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456B-5014-45C7-AD78-3FE8CA2E948F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40C1-0D2E-4A5C-8FC3-AFE05C175BB1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6F0F-2F4E-4CC0-8658-D50120213D44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8A-629B-4599-81A1-F2ED03604C3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F6A-F377-49A9-A556-63AE98406487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CFE-D883-4FB5-9A98-CCC807B1951C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12E-5AD6-4FE3-813F-1DD109A9346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55A18F-3D72-4C49-B0E4-0AFA5F05338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777381"/>
            <a:ext cx="266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28" y="1526721"/>
            <a:ext cx="93753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two types of index signatures :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to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both types of indexers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type returned from a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 must be a subtype of the type returned from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3923224"/>
            <a:ext cx="224790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63" y="3106535"/>
            <a:ext cx="238125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063" y="4536545"/>
            <a:ext cx="2314575" cy="9810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3292928" y="3354185"/>
            <a:ext cx="1249135" cy="9452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4" idx="1"/>
          </p:cNvCxnSpPr>
          <p:nvPr/>
        </p:nvCxnSpPr>
        <p:spPr>
          <a:xfrm>
            <a:off x="3292928" y="4299462"/>
            <a:ext cx="1249135" cy="7276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6923313" y="3354185"/>
            <a:ext cx="102636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6856638" y="5027082"/>
            <a:ext cx="109304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462" y="2825547"/>
            <a:ext cx="2590800" cy="10572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62" y="4649135"/>
            <a:ext cx="2714625" cy="7334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58" y="1526721"/>
            <a:ext cx="2581275" cy="103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13" y="1526721"/>
            <a:ext cx="4362450" cy="1181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39" y="4267771"/>
            <a:ext cx="2305050" cy="8096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206496" y="2564946"/>
            <a:ext cx="2213568" cy="17028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4" idx="0"/>
          </p:cNvCxnSpPr>
          <p:nvPr/>
        </p:nvCxnSpPr>
        <p:spPr>
          <a:xfrm flipH="1">
            <a:off x="5420064" y="2707821"/>
            <a:ext cx="2634174" cy="15599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1849886"/>
            <a:ext cx="33909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0" y="127892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3472" y="1278928"/>
            <a:ext cx="33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class-based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1849886"/>
            <a:ext cx="3771900" cy="181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5029" y="4192351"/>
            <a:ext cx="1014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modifiers :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private, protected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cannot be accessed from outside of it containing class</a:t>
            </a:r>
            <a:endParaRPr lang="en-US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 also be access from instances of deriving classes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Assessors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2639478"/>
            <a:ext cx="28479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82" y="1404309"/>
            <a:ext cx="5076825" cy="44005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014216" y="3477678"/>
            <a:ext cx="197510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04" y="1223334"/>
            <a:ext cx="4743450" cy="476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4554" y="1223334"/>
            <a:ext cx="3672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Derived class contain constructor function must call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super()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04" y="1189996"/>
            <a:ext cx="7019925" cy="48291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reusable components can work over a variety of types than a single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types: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3427" y="2484782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endParaRPr lang="en-US" sz="1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29" y="2383961"/>
            <a:ext cx="2828925" cy="600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07" y="2417036"/>
            <a:ext cx="4114800" cy="50482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364224" y="2669448"/>
            <a:ext cx="71018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3426" y="3494583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  <a:endParaRPr lang="en-US" sz="1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79" y="3363820"/>
            <a:ext cx="2657475" cy="6000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357" y="3516221"/>
            <a:ext cx="4133850" cy="29527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6337554" y="3663858"/>
            <a:ext cx="7178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0857" y="4613900"/>
            <a:ext cx="155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US" sz="1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39" y="4406939"/>
            <a:ext cx="3019425" cy="7524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832" y="4473613"/>
            <a:ext cx="4143375" cy="619125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4" idx="3"/>
          </p:cNvCxnSpPr>
          <p:nvPr/>
        </p:nvCxnSpPr>
        <p:spPr>
          <a:xfrm flipV="1">
            <a:off x="6333364" y="4783176"/>
            <a:ext cx="712468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6470" y="1297780"/>
            <a:ext cx="113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For..in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7163" y="1297780"/>
            <a:ext cx="110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For..of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6" y="1904597"/>
            <a:ext cx="2352675" cy="1333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281873" y="3293521"/>
            <a:ext cx="1" cy="10412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71" y="1904597"/>
            <a:ext cx="3524250" cy="1314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864" y="1885547"/>
            <a:ext cx="2247900" cy="13335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9517813" y="3293521"/>
            <a:ext cx="1" cy="10412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536" y="4370832"/>
            <a:ext cx="2352675" cy="1015663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</a:t>
            </a:r>
            <a:r>
              <a:rPr lang="en-US" sz="1400" dirty="0" smtClean="0">
                <a:solidFill>
                  <a:srgbClr val="FFFF00"/>
                </a:solidFill>
              </a:rPr>
              <a:t>ame age phone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0 1 2 3 4 5 6 7 8 9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93864" y="4409290"/>
            <a:ext cx="2247900" cy="58477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abc 2 3 4 5 5 6 6 7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81" y="1385259"/>
            <a:ext cx="4324350" cy="44386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95519" y="3604584"/>
            <a:ext cx="91287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82" y="1490034"/>
            <a:ext cx="4962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1455" y="129002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2752" y="129002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19" y="1878330"/>
            <a:ext cx="200025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3" y="2034552"/>
            <a:ext cx="2762250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719" y="3030426"/>
            <a:ext cx="1809750" cy="285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3" y="2968514"/>
            <a:ext cx="2762250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443" y="3720559"/>
            <a:ext cx="24860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006" y="3730085"/>
            <a:ext cx="1971675" cy="276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006" y="4262788"/>
            <a:ext cx="1952625" cy="247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2719" y="4934140"/>
            <a:ext cx="2686050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4443" y="4934140"/>
            <a:ext cx="2933700" cy="40005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582614" y="2239340"/>
            <a:ext cx="210431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2614" y="3173302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3470" y="3868197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3470" y="4386613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3470" y="5134165"/>
            <a:ext cx="206507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4443" y="4196113"/>
            <a:ext cx="3238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endParaRPr lang="en-US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Advises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01" y="2304706"/>
            <a:ext cx="374332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8" y="3609887"/>
            <a:ext cx="355282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09887"/>
            <a:ext cx="4105275" cy="4667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vertical bar (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) to separate each type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only access members are common to all types in the union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40" y="1438141"/>
            <a:ext cx="44100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0" y="2557653"/>
            <a:ext cx="4695825" cy="3333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83" y="2557653"/>
            <a:ext cx="3819525" cy="3076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Intersection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to intersect types </a:t>
            </a: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of intersected types will have all members of all others types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13481"/>
            <a:ext cx="377190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03" y="2313481"/>
            <a:ext cx="4086225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5108585"/>
            <a:ext cx="4352925" cy="647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new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refer that type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 act sort like of 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55" y="1388221"/>
            <a:ext cx="502239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3663447"/>
            <a:ext cx="2190750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55" y="3663447"/>
            <a:ext cx="3162300" cy="1562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generic and refer to itself in a property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extended or implemented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3" y="1642208"/>
            <a:ext cx="26193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55" y="1642208"/>
            <a:ext cx="446722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290027"/>
            <a:ext cx="9970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unique concept in Typescript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that compiler merges two separation declarations with same name into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Merged definition has the feature of the original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number of declarations can be merged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groups: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43100"/>
            <a:ext cx="8210550" cy="2971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Interfaces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Non-function members must be unique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members has same name is treated as an overload</a:t>
            </a:r>
            <a:endParaRPr lang="en-US" sz="14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132746"/>
            <a:ext cx="37242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8" y="2130341"/>
            <a:ext cx="5305425" cy="2981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Non-exported members are only visible in the original (un-merged) namespace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34552"/>
            <a:ext cx="45720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03" y="2034552"/>
            <a:ext cx="4362450" cy="3190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127" y="3114572"/>
            <a:ext cx="4200525" cy="3171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376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1" y="1883522"/>
            <a:ext cx="3038475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1031" y="1290027"/>
            <a:ext cx="5321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Functions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97" y="1883522"/>
            <a:ext cx="4714875" cy="1590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8683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Enum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2" y="1766278"/>
            <a:ext cx="4448175" cy="400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another popular way of building up classes from reusable components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simpler partial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97620"/>
            <a:ext cx="270510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31" y="2297620"/>
            <a:ext cx="2638425" cy="1133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" y="1290027"/>
            <a:ext cx="78200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8" y="4749205"/>
            <a:ext cx="56959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038" y="4749205"/>
            <a:ext cx="4152900" cy="704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02536" y="1527048"/>
            <a:ext cx="74746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endParaRPr lang="en-US" sz="2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665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Import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for NPM packages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Assertion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2" y="1602434"/>
            <a:ext cx="24384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2" y="2011414"/>
            <a:ext cx="22288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31" y="3147856"/>
            <a:ext cx="26860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331" y="3804614"/>
            <a:ext cx="3171825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091" y="1526721"/>
            <a:ext cx="50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988" y="1526233"/>
            <a:ext cx="25050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88" y="2108445"/>
            <a:ext cx="267652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5988" y="2847946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4760" y="4566019"/>
            <a:ext cx="2028825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4760" y="5222945"/>
            <a:ext cx="4057650" cy="581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classes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Inherits memers of the class but not their implementations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interface type can only be implemented by that class or a subclass of it in case base class has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916477"/>
            <a:ext cx="3190875" cy="62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18" y="1352368"/>
            <a:ext cx="4019550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18" y="2745027"/>
            <a:ext cx="48196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118" y="4050251"/>
            <a:ext cx="3286125" cy="10477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4090987" y="1871481"/>
            <a:ext cx="2026131" cy="1359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>
            <a:off x="4090987" y="3230802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090987" y="3230802"/>
            <a:ext cx="2026131" cy="13433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0401" y="3202227"/>
            <a:ext cx="20261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916477"/>
            <a:ext cx="21336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46" y="2587864"/>
            <a:ext cx="3314700" cy="141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10198</TotalTime>
  <Words>1283</Words>
  <Application>Microsoft Office PowerPoint</Application>
  <PresentationFormat>Widescreen</PresentationFormat>
  <Paragraphs>353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Century Gothic</vt:lpstr>
      <vt:lpstr>Arial</vt:lpstr>
      <vt:lpstr>Calibri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135</cp:revision>
  <dcterms:created xsi:type="dcterms:W3CDTF">2016-07-21T15:05:15Z</dcterms:created>
  <dcterms:modified xsi:type="dcterms:W3CDTF">2016-08-03T08:22:30Z</dcterms:modified>
</cp:coreProperties>
</file>