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40554-C380-41D1-81B6-D046070D0B8E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ED17F-51E8-4538-B95D-5C7AD911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5A57E69-69A7-4CE6-9D16-BCA68F355CE4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00D-848D-4FA0-8B21-B865E24DA6D8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71C6-9DFA-4850-89F8-9D321476828C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5D53-2DEA-4D36-8170-1482CC611023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A8C-5BB5-4B08-B8E2-5A457A808034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FBEC-9D37-40CE-94AB-92C3934D97E9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FE47-D497-4EFE-8B95-2E6835C26179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87D2-FA5D-4067-86E8-FBFB7E7FB1A0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57A-5D0D-4A7C-B75F-B4BAA730D182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9B35-2599-44DD-A720-00D58C2C5CFD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5E0F-CC83-4EE8-9839-D788B4A036CE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EA97-4880-476B-8319-6583C779BB5D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1960-C88C-4CB7-8E8E-46A766ED1A81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52F6-B362-4B3C-9D0D-1E48C91E2893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2E6-B37A-41F0-B490-4AAC465AB83D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DAB6-DBE1-4D3D-9D8A-BA801ABA5851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0DF2-0007-46C6-8409-26105F305ACE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660FED1-CE89-4720-8B86-5BB7EAF63ADC}" type="datetime1">
              <a:rPr lang="en-US" smtClean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955" y="4777381"/>
            <a:ext cx="2661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4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19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0027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04" y="1189996"/>
            <a:ext cx="70199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8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0027"/>
            <a:ext cx="86487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reusable components can work over a variety of types than a single one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Three types: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</a:t>
            </a:r>
          </a:p>
          <a:p>
            <a:pPr marL="742950" lvl="1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Modules - Namespaces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290027"/>
            <a:ext cx="8648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Only exporting a single class or function , use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 default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Exporting multiple objects, put them all at top-level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Exporting a large number of things, should use the </a:t>
            </a:r>
            <a:r>
              <a:rPr lang="en-US" i="1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module/namespace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01" y="2304706"/>
            <a:ext cx="3743325" cy="7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988" y="3609887"/>
            <a:ext cx="3552825" cy="2371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0" y="3609887"/>
            <a:ext cx="41052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3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5" y="1716832"/>
            <a:ext cx="8825658" cy="3921967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typescript?</a:t>
            </a: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</a:p>
          <a:p>
            <a:pPr marL="914400" lvl="1" indent="-457200" algn="l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  <a:p>
            <a:pPr marL="914400" lvl="1" indent="-457200" algn="l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8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449" y="537075"/>
            <a:ext cx="3249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Script ?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free and open source programming language developed and maintained by </a:t>
            </a:r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a strict superset of Javascript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Supports static typing and class-based OOP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Offers support for the latest and evolving JS features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ECMAScripts 6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functions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Decorators</a:t>
            </a:r>
          </a:p>
          <a:p>
            <a:pPr marL="742950" lvl="2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.....</a:t>
            </a: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8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Script  -  Goals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designed for developemt of large JS applications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 – side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Server – side execution (Node.js)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 a cross-platform development tool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Statically identify constructs that are likely to be errors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 a structuring mechanism for larger pieces of code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466530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Clr>
                <a:srgbClr val="C00000"/>
              </a:buClr>
            </a:pPr>
            <a:r>
              <a:rPr lang="en-US" sz="20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</a:p>
          <a:p>
            <a:pPr lvl="1" algn="ctr">
              <a:buClr>
                <a:srgbClr val="C00000"/>
              </a:buClr>
            </a:pPr>
            <a:endParaRPr lang="en-US" sz="20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Types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Namespaces – Modules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Generics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Integrating with Build Tools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Gulp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Grunt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......	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9460" y="1526721"/>
            <a:ext cx="44635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US" sz="20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</a:t>
            </a:r>
          </a:p>
          <a:p>
            <a:pPr algn="ctr">
              <a:buClr>
                <a:srgbClr val="C00000"/>
              </a:buClr>
            </a:pPr>
            <a:endParaRPr lang="en-US" sz="2000" dirty="0" smtClean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Mixins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Declarations Merging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Inference	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Compatibility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JSX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Writing Declaration Files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Typing for NPM packages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3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Types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48631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Boolean 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String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Array 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Tuple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Assertion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72" y="1602434"/>
            <a:ext cx="2438400" cy="238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332" y="2011414"/>
            <a:ext cx="2228850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331" y="3147856"/>
            <a:ext cx="2686050" cy="428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331" y="3804614"/>
            <a:ext cx="3171825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091" y="1526721"/>
            <a:ext cx="5057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Enum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Void</a:t>
            </a:r>
          </a:p>
          <a:p>
            <a:pPr>
              <a:buClr>
                <a:srgbClr val="C000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988" y="1526233"/>
            <a:ext cx="2505075" cy="390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988" y="2108445"/>
            <a:ext cx="2676525" cy="38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5988" y="2847946"/>
            <a:ext cx="3019425" cy="571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760" y="4566019"/>
            <a:ext cx="2028825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4760" y="5222945"/>
            <a:ext cx="40576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1014417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a powerful way to define contracts within code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extend each other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extend classes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Inherits memers of the class but not their implementations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 interface type can only be implemented by that class or a subclass of it in case base class has </a:t>
            </a:r>
            <a:r>
              <a:rPr lang="en-US" sz="1400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US" sz="1400" i="1" u="sng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protected</a:t>
            </a:r>
            <a:r>
              <a:rPr lang="en-US" sz="1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member</a:t>
            </a: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types :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Indexable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  <a:p>
            <a:pPr marL="742950" lvl="1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Hybrid</a:t>
            </a:r>
          </a:p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9" y="15267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1526721"/>
            <a:ext cx="339090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636" y="1866894"/>
            <a:ext cx="4953000" cy="1076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81800" y="1278928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Parameter Properties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4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448" y="537075"/>
            <a:ext cx="9631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–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</a:t>
            </a:r>
            <a:r>
              <a:rPr lang="en-US" sz="24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</a:t>
            </a:r>
            <a:endParaRPr lang="en-US" sz="16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4554" y="1388221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377266" y="6148873"/>
            <a:ext cx="2313992" cy="220543"/>
          </a:xfrm>
        </p:spPr>
        <p:txBody>
          <a:bodyPr/>
          <a:lstStyle/>
          <a:p>
            <a:pPr algn="ctr"/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 – </a:t>
            </a:r>
            <a:r>
              <a:rPr lang="en-US" sz="1100" dirty="0" smtClean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www.typescriptlang.org</a:t>
            </a:r>
            <a:endParaRPr lang="en-US" sz="11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352" y="1290027"/>
            <a:ext cx="474345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290027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Inheritance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554</TotalTime>
  <Words>326</Words>
  <Application>Microsoft Office PowerPoint</Application>
  <PresentationFormat>Widescreen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Wingdings</vt:lpstr>
      <vt:lpstr>Wingdings 3</vt:lpstr>
      <vt:lpstr>Ion Boardroom</vt:lpstr>
      <vt:lpstr>TypeScript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  <vt:lpstr>TypeScript – www.typescriptlang.org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Nguyễn Huỳnh Xuân Tài</dc:creator>
  <cp:lastModifiedBy>Nguyễn Huỳnh Xuân Tài</cp:lastModifiedBy>
  <cp:revision>34</cp:revision>
  <dcterms:created xsi:type="dcterms:W3CDTF">2016-07-21T15:05:15Z</dcterms:created>
  <dcterms:modified xsi:type="dcterms:W3CDTF">2016-07-22T07:31:21Z</dcterms:modified>
</cp:coreProperties>
</file>