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779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important difference is that type aliases cannot be extended or implemented from (nor can they extend/implement other types)</a:t>
            </a:r>
          </a:p>
          <a:p>
            <a:endParaRPr lang="en-US" dirty="0" smtClean="0"/>
          </a:p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5A57E69-69A7-4CE6-9D16-BCA68F355CE4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00D-848D-4FA0-8B21-B865E24DA6D8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71C6-9DFA-4850-89F8-9D321476828C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53-2DEA-4D36-8170-1482CC611023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A8C-5BB5-4B08-B8E2-5A457A808034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FBEC-9D37-40CE-94AB-92C3934D97E9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E47-D497-4EFE-8B95-2E6835C26179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87D2-FA5D-4067-86E8-FBFB7E7FB1A0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57A-5D0D-4A7C-B75F-B4BAA730D182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B35-2599-44DD-A720-00D58C2C5CFD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5E0F-CC83-4EE8-9839-D788B4A036CE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EA97-4880-476B-8319-6583C779BB5D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1960-C88C-4CB7-8E8E-46A766ED1A81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52F6-B362-4B3C-9D0D-1E48C91E2893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2E6-B37A-41F0-B490-4AAC465AB83D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DAB6-DBE1-4D3D-9D8A-BA801ABA5851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DF2-0007-46C6-8409-26105F305ACE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60FED1-CE89-4720-8B86-5BB7EAF63ADC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4777381"/>
            <a:ext cx="266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04" y="1189996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reusable components can work over a variety of types than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types: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Modules - Namespaces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exporting a single class or function , use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default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multiple objects, put them all at top-level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a large number of things, should use the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module/namespace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01" y="2304706"/>
            <a:ext cx="3743325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8" y="3609887"/>
            <a:ext cx="3552825" cy="237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09887"/>
            <a:ext cx="4105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vertical bar (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) to separate each type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only access members are common to all types in the union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40" y="1438141"/>
            <a:ext cx="44100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0" y="2557653"/>
            <a:ext cx="4695825" cy="3333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83" y="2557653"/>
            <a:ext cx="3819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Intersection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to intersect types </a:t>
            </a: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of intersected types will have all members of all others types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13481"/>
            <a:ext cx="377190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03" y="2313481"/>
            <a:ext cx="4086225" cy="2266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5108585"/>
            <a:ext cx="4352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new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refer that type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Sometimes act sort like of 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55" y="1388221"/>
            <a:ext cx="5022396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3663447"/>
            <a:ext cx="2190750" cy="164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55" y="3663447"/>
            <a:ext cx="3162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generic and refer to itself in a property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extended or implemented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83" y="1642208"/>
            <a:ext cx="2619375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55" y="1642208"/>
            <a:ext cx="4467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290027"/>
            <a:ext cx="99700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unique concept in Typescript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that compiler merges two separation declarations with same name into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Merged definition has the feature of the original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number of declarations can be merged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groups: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43100"/>
            <a:ext cx="8210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Interfaces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Non-function members must be unique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members has same name is treated as an overload</a:t>
            </a:r>
            <a:endParaRPr lang="en-US" sz="14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132746"/>
            <a:ext cx="372427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38" y="2130341"/>
            <a:ext cx="5305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typescript?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Non-exported members are only visible in the original (un-merged) namespace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34552"/>
            <a:ext cx="45720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03" y="2034552"/>
            <a:ext cx="4362450" cy="3190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127" y="3114572"/>
            <a:ext cx="42005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3764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1" y="1883522"/>
            <a:ext cx="3038475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1031" y="1290027"/>
            <a:ext cx="5321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Functions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97" y="1883522"/>
            <a:ext cx="4714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8683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Enum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52" y="1766278"/>
            <a:ext cx="4448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another popular way of building up classes from reusable components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 simpler partial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297620"/>
            <a:ext cx="270510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31" y="2297620"/>
            <a:ext cx="2638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" y="1290027"/>
            <a:ext cx="78200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8" y="4749205"/>
            <a:ext cx="5695950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038" y="4749205"/>
            <a:ext cx="4152900" cy="7048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02536" y="1527048"/>
            <a:ext cx="74746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?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 -  Goals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6653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 – Modules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Integrating with Build Tools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Gulp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Grunt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......	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Inference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Compatibility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for NPM packages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Boolean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Assertion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2" y="1602434"/>
            <a:ext cx="243840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32" y="2011414"/>
            <a:ext cx="22288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31" y="3147856"/>
            <a:ext cx="26860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331" y="3804614"/>
            <a:ext cx="3171825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091" y="1526721"/>
            <a:ext cx="505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988" y="1526233"/>
            <a:ext cx="250507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988" y="2108445"/>
            <a:ext cx="267652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88" y="2847946"/>
            <a:ext cx="3019425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0" y="4566019"/>
            <a:ext cx="2028825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4760" y="5222945"/>
            <a:ext cx="40576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classes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Inherits memers of the class but not their implementations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interface type can only be implemented by that class or a subclass of it in case base class has </a:t>
            </a:r>
            <a:r>
              <a:rPr lang="en-US" sz="1400" b="1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1400" b="1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" y="1849886"/>
            <a:ext cx="33909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1800" y="1278928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Properties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3472" y="1278928"/>
            <a:ext cx="33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class-based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1849886"/>
            <a:ext cx="3771900" cy="1819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5029" y="4192351"/>
            <a:ext cx="10144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modifiers :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 private, protected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cannot be accessed from outside of it containing class</a:t>
            </a:r>
            <a:endParaRPr lang="en-US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 also be access from instances of deriving classes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04" y="1223334"/>
            <a:ext cx="4743450" cy="476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4554" y="1223334"/>
            <a:ext cx="3672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Derived class contain constructor function must call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super()</a:t>
            </a: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9674</TotalTime>
  <Words>945</Words>
  <Application>Microsoft Office PowerPoint</Application>
  <PresentationFormat>Widescreen</PresentationFormat>
  <Paragraphs>300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78</cp:revision>
  <dcterms:created xsi:type="dcterms:W3CDTF">2016-07-21T15:05:15Z</dcterms:created>
  <dcterms:modified xsi:type="dcterms:W3CDTF">2016-08-01T10:55:04Z</dcterms:modified>
</cp:coreProperties>
</file>