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40554-C380-41D1-81B6-D046070D0B8E}" type="datetimeFigureOut">
              <a:rPr lang="en-US" smtClean="0"/>
              <a:t>07/21/2016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ED17F-51E8-4538-B95D-5C7AD911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5A57E69-69A7-4CE6-9D16-BCA68F355CE4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00D-848D-4FA0-8B21-B865E24DA6D8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71C6-9DFA-4850-89F8-9D321476828C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53-2DEA-4D36-8170-1482CC611023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A8C-5BB5-4B08-B8E2-5A457A808034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FBEC-9D37-40CE-94AB-92C3934D97E9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E47-D497-4EFE-8B95-2E6835C26179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87D2-FA5D-4067-86E8-FBFB7E7FB1A0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57A-5D0D-4A7C-B75F-B4BAA730D182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B35-2599-44DD-A720-00D58C2C5CFD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5E0F-CC83-4EE8-9839-D788B4A036CE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EA97-4880-476B-8319-6583C779BB5D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1960-C88C-4CB7-8E8E-46A766ED1A81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52F6-B362-4B3C-9D0D-1E48C91E2893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2E6-B37A-41F0-B490-4AAC465AB83D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DAB6-DBE1-4D3D-9D8A-BA801ABA5851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DF2-0007-46C6-8409-26105F305ACE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60FED1-CE89-4720-8B86-5BB7EAF63ADC}" type="datetime1">
              <a:rPr lang="en-US" smtClean="0"/>
              <a:t>07/22/2016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5" y="4777381"/>
            <a:ext cx="266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716832"/>
            <a:ext cx="8825658" cy="3921967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typescript?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Pros and cons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9" y="537075"/>
            <a:ext cx="324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?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free and open source programming language developed and maintained by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strict superset of Javascript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Supports static typing and class-based OOP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support for the latest and evolving JS features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ECMAScripts 6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functions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Decorators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 -  Goals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designed for developemt of large JS applications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– side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– side execution (Node.js)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a cross-platform development tool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Statically identify constructs that are likely to be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errors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a structuring mechanism for larger pieces of code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66530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lvl="1"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Namespaces – Modules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Integrating with Build Tools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Gulp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Grunt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......	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460" y="1526721"/>
            <a:ext cx="4463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</a:p>
          <a:p>
            <a:pPr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Mixins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Declarations Merging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Inference	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Compatibility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JSX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Writing Declaration Files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Typing for NPM packages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8631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Boolean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Assertion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72" y="1602434"/>
            <a:ext cx="2438400" cy="238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332" y="2011414"/>
            <a:ext cx="22288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31" y="3147856"/>
            <a:ext cx="2686050" cy="428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331" y="3804614"/>
            <a:ext cx="3171825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091" y="1526721"/>
            <a:ext cx="5057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Void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988" y="1526233"/>
            <a:ext cx="250507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988" y="2108445"/>
            <a:ext cx="2676525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988" y="2847946"/>
            <a:ext cx="3019425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0" y="4566019"/>
            <a:ext cx="2028825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4760" y="5222945"/>
            <a:ext cx="40576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a powerful way to define contracts within code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each other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classes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Inherits memers of the class but not their implementations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interface type can only be implemented by that class or a subclass of it in case base class has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member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types 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</TotalTime>
  <Words>225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Wingdings</vt:lpstr>
      <vt:lpstr>Wingdings 3</vt:lpstr>
      <vt:lpstr>Ion Boardroom</vt:lpstr>
      <vt:lpstr>TypeScript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Nguyễn Huỳnh Xuân Tài</dc:creator>
  <cp:lastModifiedBy>Nguyễn Huỳnh Xuân Tài</cp:lastModifiedBy>
  <cp:revision>24</cp:revision>
  <dcterms:created xsi:type="dcterms:W3CDTF">2016-07-21T15:05:15Z</dcterms:created>
  <dcterms:modified xsi:type="dcterms:W3CDTF">2016-07-21T19:39:53Z</dcterms:modified>
</cp:coreProperties>
</file>