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6ECDD-0B3A-4C41-95C0-C2B57F16A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22BE45-0113-4E9C-84AD-F591DB537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2D8910-EAA8-47D3-934C-F6A4B6D7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6DA0-E2C2-4E6F-BFA7-CE3785B6DEE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0311D-B511-4EE8-A3B1-C67CF90C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38F0F-2FA3-4FA8-B078-2B026DDE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5AE6-EE67-419C-8CD2-CF22F286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18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958F1-2B4A-40EE-BAB8-D67F3046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432895-A49C-4B34-8A78-D04D90B34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A7CB3A-7A20-4C53-BB62-15A8FE18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6DA0-E2C2-4E6F-BFA7-CE3785B6DEE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27BFE-7E28-4939-BD13-782853DB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CD8FC-8592-46AE-A1EC-E4275338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5AE6-EE67-419C-8CD2-CF22F286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7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8D0E26-5EA3-4546-B59F-95E90362F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E7D978-84C2-445E-B681-4B93DBB5F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50666C-9914-44EE-A766-7371E43B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6DA0-E2C2-4E6F-BFA7-CE3785B6DEE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249BC0-8002-41A6-8E7B-BB51DFE7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18858-4250-4E21-A3B4-4633099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5AE6-EE67-419C-8CD2-CF22F286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75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48E80-6569-45A7-94C1-9B66B705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DE6447-2FD9-42AC-9308-216BBDED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5E454-7F5E-4C7A-B115-68C734C7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6DA0-E2C2-4E6F-BFA7-CE3785B6DEE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853511-9A64-4FA5-A60E-395193A3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3E996-7DA9-4B70-A143-77A4A585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5AE6-EE67-419C-8CD2-CF22F286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22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30324-0AFE-4B4D-BD54-FFDADA33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7B275F-835A-4436-9076-2FB246D12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78A909-2423-48E6-BDF7-71D55FA8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6DA0-E2C2-4E6F-BFA7-CE3785B6DEE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DB8BC-846E-42D9-A901-8BF466C9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4F5FC-3530-4ADA-A5F3-B1A0C84D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5AE6-EE67-419C-8CD2-CF22F286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5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3DB76-839F-49FA-AEF9-FB8CE6AB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BC6518-C1C6-4B5B-A1AD-1A8F059D8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8BB073-AF73-4E65-B23D-2A438F9E0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DADCAA-F29D-4D20-BC27-24A9422B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6DA0-E2C2-4E6F-BFA7-CE3785B6DEE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1BC63E-2B51-481B-8C21-9E318DDC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27871A-EB39-40DD-A0B7-D4500392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5AE6-EE67-419C-8CD2-CF22F286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20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A8BE4-583E-4298-B571-78905190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923291-3340-446F-ADD0-A66259EED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4DA8ED-BDD1-4EF2-BC29-268E1F0F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EE1840-D8E1-46DC-818D-A9CEFF444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F392E5-3694-432D-99A9-27719877C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A1CD21-B639-4205-815B-E1F12CF6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6DA0-E2C2-4E6F-BFA7-CE3785B6DEE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5159D3-D34B-4916-B7B1-6BF303BF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A47FF9-CC6A-437C-B49F-C9FCFDC3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5AE6-EE67-419C-8CD2-CF22F286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50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4EE2A-E009-40CA-95C8-B258C1DA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38E20F-8A6B-4BD5-A560-F05998E1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6DA0-E2C2-4E6F-BFA7-CE3785B6DEE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967894-61F0-4FDF-B377-D5CEBAED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A9C4FC-B781-47E8-AA37-683CE2FC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5AE6-EE67-419C-8CD2-CF22F286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40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11E3D1-6EE2-4BC1-895A-53FB374A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6DA0-E2C2-4E6F-BFA7-CE3785B6DEE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35A625-A01B-4FBC-9D83-00401E68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8664AF-5AD9-4508-BEA4-487D3F79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5AE6-EE67-419C-8CD2-CF22F286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5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A1826-9F15-4FB9-A7DD-43450704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C3239-1ED2-475D-BC7D-CD7252083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7EB208-A728-4E7B-BA7B-C15197F9C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B9BAC-26B7-489C-8827-F10C143D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6DA0-E2C2-4E6F-BFA7-CE3785B6DEE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17E6FF-A1E8-4EE7-BA71-42FCA138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02FF72-18F3-4C9D-BAB3-E8CAB993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5AE6-EE67-419C-8CD2-CF22F286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32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53E81-4EB6-4417-AA89-EB429FA8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27D6B1-6CD2-4013-92C2-151111EF2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93266F-756F-43F8-A52A-6CE9BBA05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E3B16-D3B5-40C2-A942-265C4B73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6DA0-E2C2-4E6F-BFA7-CE3785B6DEE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6F9DE2-812F-4C6B-B3DD-B59DC0C0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63198E-A27B-4198-AE95-331B872B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5AE6-EE67-419C-8CD2-CF22F286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79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A3B46-BBAD-41CE-843B-C14EF613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8EBF2A-2088-484C-B889-8EE65951B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FF663-2D4B-40CD-8C07-56969456C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6DA0-E2C2-4E6F-BFA7-CE3785B6DEE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425250-2CD4-4F47-8297-173A14E9A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AAF6B-FED1-47F8-856A-806BAD773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35AE6-EE67-419C-8CD2-CF22F286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98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F47B4A-56A9-49AA-90EC-849E5F0EF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88" y="-1595968"/>
            <a:ext cx="12625388" cy="892704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91FC7-73DE-486D-AB8A-F8B64B75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7995" y="1372632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 err="1">
                <a:solidFill>
                  <a:schemeClr val="bg1"/>
                </a:solidFill>
              </a:rPr>
              <a:t>ButterBot</a:t>
            </a:r>
            <a:endParaRPr lang="ru-RU" sz="115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136910-A4B5-4861-9237-6F611F726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37385"/>
            <a:ext cx="6451996" cy="1655762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Мультимедиа </a:t>
            </a:r>
            <a:r>
              <a:rPr lang="en-US" sz="3200" dirty="0">
                <a:solidFill>
                  <a:schemeClr val="bg1"/>
                </a:solidFill>
              </a:rPr>
              <a:t>Discord </a:t>
            </a:r>
            <a:r>
              <a:rPr lang="ru-RU" sz="3200" dirty="0">
                <a:solidFill>
                  <a:schemeClr val="bg1"/>
                </a:solidFill>
              </a:rPr>
              <a:t>Бот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C77C20-7D3E-4C09-AE81-F47061D88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996" y="-1696377"/>
            <a:ext cx="13284201" cy="21383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3CB2F4-F1B6-48FD-AE17-8774F120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995" y="6459538"/>
            <a:ext cx="13284201" cy="871538"/>
          </a:xfrm>
          <a:prstGeom prst="rect">
            <a:avLst/>
          </a:prstGeom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AE26395-0738-4B99-B0B4-8A8D7236AD4F}"/>
              </a:ext>
            </a:extLst>
          </p:cNvPr>
          <p:cNvSpPr/>
          <p:nvPr/>
        </p:nvSpPr>
        <p:spPr>
          <a:xfrm>
            <a:off x="8293100" y="1002929"/>
            <a:ext cx="3441700" cy="3462337"/>
          </a:xfrm>
          <a:prstGeom prst="roundRect">
            <a:avLst/>
          </a:prstGeom>
          <a:solidFill>
            <a:srgbClr val="F05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75AADF-3594-472A-B161-BC9A0BB75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182" y="1270001"/>
            <a:ext cx="2938318" cy="29562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D9FBC3-E631-41B2-8CA0-BD401424F2FB}"/>
              </a:ext>
            </a:extLst>
          </p:cNvPr>
          <p:cNvSpPr txBox="1"/>
          <p:nvPr/>
        </p:nvSpPr>
        <p:spPr>
          <a:xfrm>
            <a:off x="8128397" y="5842095"/>
            <a:ext cx="4202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Проект выполнил Ларенцев Арсений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3DB51F2-9E63-4949-8559-C6FBB990F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704" y="-1699657"/>
            <a:ext cx="1930004" cy="90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2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F47B4A-56A9-49AA-90EC-849E5F0EF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88" y="-1595968"/>
            <a:ext cx="12625388" cy="892704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91FC7-73DE-486D-AB8A-F8B64B75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8588" y="0"/>
            <a:ext cx="5982495" cy="1537732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chemeClr val="bg1"/>
                </a:solidFill>
              </a:rPr>
              <a:t>Введение</a:t>
            </a:r>
            <a:r>
              <a:rPr lang="en-US" sz="7200" dirty="0">
                <a:solidFill>
                  <a:schemeClr val="bg1"/>
                </a:solidFill>
              </a:rPr>
              <a:t>:</a:t>
            </a:r>
            <a:endParaRPr lang="ru-RU" sz="72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C77C20-7D3E-4C09-AE81-F47061D88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996" y="-1696377"/>
            <a:ext cx="13284201" cy="21383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3CB2F4-F1B6-48FD-AE17-8774F120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995" y="6459538"/>
            <a:ext cx="13284201" cy="8715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3DB51F2-9E63-4949-8559-C6FBB990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704" y="-1699657"/>
            <a:ext cx="1930004" cy="90307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035869-89EA-4353-9717-0819617F9D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75" y="787456"/>
            <a:ext cx="5978525" cy="528308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4CFDC2A-B71C-4086-B4C8-49F7484E9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3162301"/>
            <a:ext cx="4559300" cy="2616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D6D21F-E34C-4081-BE9D-3BC7235C48A1}"/>
              </a:ext>
            </a:extLst>
          </p:cNvPr>
          <p:cNvSpPr txBox="1"/>
          <p:nvPr/>
        </p:nvSpPr>
        <p:spPr>
          <a:xfrm>
            <a:off x="831454" y="1638141"/>
            <a:ext cx="38703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ButterBot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это универсальный бот для </a:t>
            </a:r>
            <a:r>
              <a:rPr lang="en-US" sz="2800" dirty="0">
                <a:solidFill>
                  <a:schemeClr val="bg1"/>
                </a:solidFill>
              </a:rPr>
              <a:t>Discord</a:t>
            </a:r>
            <a:r>
              <a:rPr lang="ru-RU" sz="2800" dirty="0">
                <a:solidFill>
                  <a:schemeClr val="bg1"/>
                </a:solidFill>
              </a:rPr>
              <a:t>, созданный для общения и развлечения.</a:t>
            </a:r>
            <a:endParaRPr lang="ru-RU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7D7E8F-B30F-4F8D-9510-D74F5BF08BB3}"/>
              </a:ext>
            </a:extLst>
          </p:cNvPr>
          <p:cNvSpPr txBox="1"/>
          <p:nvPr/>
        </p:nvSpPr>
        <p:spPr>
          <a:xfrm>
            <a:off x="831453" y="3943611"/>
            <a:ext cx="38703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ButterBot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это, буквально, бутерброд, в который можно бесконечно добавлять различные слои функций и фич.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00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F47B4A-56A9-49AA-90EC-849E5F0EF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88" y="-1595968"/>
            <a:ext cx="12625388" cy="892704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91FC7-73DE-486D-AB8A-F8B64B75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12" y="71059"/>
            <a:ext cx="5982495" cy="1537732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chemeClr val="bg1"/>
                </a:solidFill>
              </a:rPr>
              <a:t>Функционал</a:t>
            </a:r>
            <a:r>
              <a:rPr lang="en-US" sz="7200" dirty="0">
                <a:solidFill>
                  <a:schemeClr val="bg1"/>
                </a:solidFill>
              </a:rPr>
              <a:t>:</a:t>
            </a:r>
            <a:endParaRPr lang="ru-RU" sz="72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C77C20-7D3E-4C09-AE81-F47061D88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996" y="-1696377"/>
            <a:ext cx="13284201" cy="21383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3CB2F4-F1B6-48FD-AE17-8774F120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995" y="6459538"/>
            <a:ext cx="13284201" cy="8715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3DB51F2-9E63-4949-8559-C6FBB990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704" y="-1699657"/>
            <a:ext cx="1930004" cy="903073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C52515-E7F3-4913-A429-A12E6D915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707" y="1709200"/>
            <a:ext cx="3581400" cy="44958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409CB8-28BF-483C-A1F4-E2E0ADA7D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921" y="1562754"/>
            <a:ext cx="3736792" cy="46422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57F703-82B0-4074-A8CA-787285B1F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120" y="683824"/>
            <a:ext cx="3089581" cy="325007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BC6AED1-706F-47D5-A3BF-535235D88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3120" y="4034312"/>
            <a:ext cx="2760446" cy="20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6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F47B4A-56A9-49AA-90EC-849E5F0EF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88" y="-1595968"/>
            <a:ext cx="12625388" cy="892704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91FC7-73DE-486D-AB8A-F8B64B75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12" y="71059"/>
            <a:ext cx="5982495" cy="1537732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chemeClr val="bg1"/>
                </a:solidFill>
              </a:rPr>
              <a:t>Реализация</a:t>
            </a:r>
            <a:r>
              <a:rPr lang="en-US" sz="7200" dirty="0">
                <a:solidFill>
                  <a:schemeClr val="bg1"/>
                </a:solidFill>
              </a:rPr>
              <a:t>:</a:t>
            </a:r>
            <a:endParaRPr lang="ru-RU" sz="72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C77C20-7D3E-4C09-AE81-F47061D88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996" y="-1696377"/>
            <a:ext cx="13284201" cy="21383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3CB2F4-F1B6-48FD-AE17-8774F120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995" y="6459538"/>
            <a:ext cx="13284201" cy="8715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3DB51F2-9E63-4949-8559-C6FBB990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704" y="-1699657"/>
            <a:ext cx="1930004" cy="903073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C6AA50A-08D6-4ADC-8391-24E8E5E7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53" y="1608791"/>
            <a:ext cx="4566047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@client.event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async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on_connect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'Подключение...'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@client.event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async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on_disconnect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Переподключение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...'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@client.event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async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on_ready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'{0.user} начал работу'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6B59E6F-5824-41AB-8037-BD8E8A4D5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560" y="747017"/>
            <a:ext cx="4762500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@client.command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async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meme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"""Отправляет мем"""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requests.get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'https://some-random-api.ml/meme'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json_data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json.loads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discord.Embed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0xed4b62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json_data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caption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embed.set_image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url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json_data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await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ctx.send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embed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@client.command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async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anecdote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"""Отправляет анекдот"""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requests.get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f'http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://rzhunemogu.ru/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RandJSON.aspx?CType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=1'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json_data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json.loads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json.dumps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discord.Embed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0xed4b62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'Внимание, анекдот!'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description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json_data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:-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await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ctx.send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embed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6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F47B4A-56A9-49AA-90EC-849E5F0EF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88" y="-1595968"/>
            <a:ext cx="12625388" cy="89270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C77C20-7D3E-4C09-AE81-F47061D88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996" y="-1696377"/>
            <a:ext cx="13284201" cy="21383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3CB2F4-F1B6-48FD-AE17-8774F120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995" y="6459538"/>
            <a:ext cx="13284201" cy="8715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3DB51F2-9E63-4949-8559-C6FBB990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704" y="-1699657"/>
            <a:ext cx="1930004" cy="903073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8A60A38-20BC-4AEA-B761-D8AC62D2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49832"/>
            <a:ext cx="11874500" cy="68018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@client.command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async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"Рандом"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"""Отправляет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гифку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на выбранную тему"""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discord.Embed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0xed4b62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"Ищу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гифку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..."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await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ctx.send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"Рандом"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requests.get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'https://api.giphy.com/v1/gifs/random?api_key=Wg5q9ryG602qLq6ku36O9E2ovUp8VLfr&amp;tag=&amp;rating=pg-13'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json_data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response.json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discord.Embed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0xed4b62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- это...'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embed.set_image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url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json_data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original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url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await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ctx.send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requests.get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f'https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://api.giphy.com/v1/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gifs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search?api_key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=Wg5q9ryG602qLq6ku36O9E2ovUp8VLfr&amp;'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    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f'q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&amp;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limit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=25&amp;offset=0&amp;rating=pg-13&amp;lang=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ru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json_data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response.json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discord.Embed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0xed4b62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- это...'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embed.set_image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url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json_data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original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url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await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ctx.send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except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IndexError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requests.get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f'https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://api.giphy.com/v1/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gifs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search?api_key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=Wg5q9ryG602qLq6ku36O9E2ovUp8VLfr&amp;'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        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f'q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error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&amp;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limit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=25&amp;offset=0&amp;rating=pg-13&amp;lang=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ru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json_data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response.json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discord.Embed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0xff0000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Гифка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не найдена!'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embed.set_image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url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json_data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original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url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await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ctx.send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embed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3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F47B4A-56A9-49AA-90EC-849E5F0EF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88" y="-1595968"/>
            <a:ext cx="12625388" cy="892704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91FC7-73DE-486D-AB8A-F8B64B75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609" y="41708"/>
            <a:ext cx="5982495" cy="1537732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chemeClr val="bg1"/>
                </a:solidFill>
              </a:rPr>
              <a:t>Заключение</a:t>
            </a:r>
            <a:r>
              <a:rPr lang="en-US" sz="7200" dirty="0">
                <a:solidFill>
                  <a:schemeClr val="bg1"/>
                </a:solidFill>
              </a:rPr>
              <a:t>:</a:t>
            </a:r>
            <a:endParaRPr lang="ru-RU" sz="72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C77C20-7D3E-4C09-AE81-F47061D88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996" y="-1696377"/>
            <a:ext cx="13284201" cy="21383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3CB2F4-F1B6-48FD-AE17-8774F120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995" y="6459538"/>
            <a:ext cx="13284201" cy="8715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3DB51F2-9E63-4949-8559-C6FBB990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704" y="-1699657"/>
            <a:ext cx="1930004" cy="90307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D6D21F-E34C-4081-BE9D-3BC7235C48A1}"/>
              </a:ext>
            </a:extLst>
          </p:cNvPr>
          <p:cNvSpPr txBox="1"/>
          <p:nvPr/>
        </p:nvSpPr>
        <p:spPr>
          <a:xfrm>
            <a:off x="831454" y="1638141"/>
            <a:ext cx="38703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ButterBot</a:t>
            </a:r>
            <a:r>
              <a:rPr lang="ru-RU" sz="2800" dirty="0">
                <a:solidFill>
                  <a:schemeClr val="bg1"/>
                </a:solidFill>
              </a:rPr>
              <a:t> имеет практически неограниченный потенциал для развития. Например, можно добавить трансляцию музыки или поиск видео по запросу.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C6E6E5-CC1B-4709-A128-321262EFD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258" y="643222"/>
            <a:ext cx="4967288" cy="55715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1EB449-3480-462C-8822-8C01964263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1" y="2844799"/>
            <a:ext cx="3670300" cy="30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9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741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JetBrains Mono</vt:lpstr>
      <vt:lpstr>Тема Office</vt:lpstr>
      <vt:lpstr>ButterBot</vt:lpstr>
      <vt:lpstr>Введение:</vt:lpstr>
      <vt:lpstr>Функционал:</vt:lpstr>
      <vt:lpstr>Реализация:</vt:lpstr>
      <vt:lpstr>Презентация PowerPoint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ButterBot</dc:title>
  <dc:creator>Ларенцев Арсений Александрович</dc:creator>
  <cp:lastModifiedBy>Ларенцев Арсений Александрович</cp:lastModifiedBy>
  <cp:revision>4</cp:revision>
  <dcterms:created xsi:type="dcterms:W3CDTF">2021-04-27T05:28:57Z</dcterms:created>
  <dcterms:modified xsi:type="dcterms:W3CDTF">2021-04-27T05:56:32Z</dcterms:modified>
</cp:coreProperties>
</file>