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337f9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337f9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b418670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b418670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dificuldade com assembly persiste, justamente por não existir toda a facilidade que teríamos ao trabalhar com linguagens de programação de alto nível;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Trabalhar com poucas “variáveis” e com recursos limitados é um desafio;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337f92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337f92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337f92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337f92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f337f92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f337f92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5353" lvl="0" marL="77937" marR="31814" rtl="0" algn="just">
              <a:lnSpc>
                <a:spcPct val="101252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Desenvolver um programa em assembly que realize o jogo da Forca. O jogo da Forca consiste em tentar acertar uma palavra misteriosa. Por meio de uma base de palavras, implementar o jogo da forca. O jogo deve selecionar aleatoriamente uma palavra da base. O jogo deve solicitar uma letra ou palavras para o usuário. Cada letra ou palavra errada, ele perde um item. Se o usuário errar 7 vezes, ele está eliminado. O jogo termina quando um dos jogadores afunda todas as  embarcações dos demais adversários.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337f92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337f92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b418670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b418670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b418670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b418670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337f92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337f92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337f924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337f924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337f9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337f9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8586" l="0" r="0" t="0"/>
          <a:stretch/>
        </p:blipFill>
        <p:spPr>
          <a:xfrm>
            <a:off x="4142375" y="0"/>
            <a:ext cx="685475" cy="9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934625" y="852900"/>
            <a:ext cx="71757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Universidade Federal de Sergipe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Campus Alberto Carvalho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Departamento de Sistemas de Informação/DSI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65975" y="2913925"/>
            <a:ext cx="78663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Docente</a:t>
            </a:r>
            <a:r>
              <a:rPr b="1" lang="pt-BR" sz="1600">
                <a:solidFill>
                  <a:srgbClr val="000000"/>
                </a:solidFill>
              </a:rPr>
              <a:t>: </a:t>
            </a:r>
            <a:r>
              <a:rPr b="1" lang="pt-BR" sz="1600"/>
              <a:t>Dr. André Luiz Meneses Silva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Discentes: Clovijan  Bispo Rocha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		     </a:t>
            </a:r>
            <a:r>
              <a:rPr b="1" lang="pt-BR" sz="1600"/>
              <a:t>Magda Tainy Nunes Amaral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65975" y="2245575"/>
            <a:ext cx="7113000" cy="5232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PROJETO ASSEMBLY: Jogo da Forca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os vários comandos do assembly;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Aprender a trabalhar em conjunto com a leitura de arquivo;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como funciona o armazenamento dos dados lidos e como recuperá-los;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Trabalhar com array;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Apesar das dificuldades encontradas o jogo da forca foi desenvolvido, utilizando a linguagem assembly, isso permitiu vivenciar a complexidade de programar em baixo nível.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986150" y="482125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sz="5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jogar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5353" lvl="0" marL="77937" marR="31814" rtl="0" algn="just">
              <a:lnSpc>
                <a:spcPct val="101252"/>
              </a:lnSpc>
              <a:spcBef>
                <a:spcPts val="1329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o jogo da forca utilizando a linguagem assembly.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25" y="2055850"/>
            <a:ext cx="2704200" cy="2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4371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jogo deve iniciar requisitando uma letra para a palavra misteriosa que está sendo usada no jogo, através do teclado.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4371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deve  apresentar tracinhos pontilhados correspondentes ao tamanho da palavra misteriosa que está sendo lida e a quantidade de vidas disponíveis.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4371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deve ler a letra digitada e verificar se ela faz parte da palavra misteriosa, caso sim, altera um dos tracinhos pela letra, caso não, diminui uma vida e dá a chance do usuário entrar novamente com outra letra.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83329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pede pelo teclado uma letra para a palavra misteriosa, aguarda o usuário entrar com a letra, percorre o tamanho da palavra, contando quantas letras a palavra possui e chama paralelamente o bloco responsável por inserir os pontilhados na tela, do tamanho da palavra usada no jogo.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83329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contador guarda a quantidade de vidas disponíveis. A cada erro, diminui menos 1 vida. O total de vida são 7 vidas, ou seja, a oportunidade de jogar se repete 7 vezes antes do jogo ser finalizado e exibir uma mensagem ou de vitória ou de perda.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870" marR="32335" rtl="0" algn="just">
              <a:lnSpc>
                <a:spcPct val="101308"/>
              </a:lnSpc>
              <a:spcBef>
                <a:spcPts val="1302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JOGAR!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25" y="1367400"/>
            <a:ext cx="5137224" cy="34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