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27FD-1A36-470A-9C4A-A324D9FE1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3198" y="1812470"/>
            <a:ext cx="8178801" cy="842431"/>
          </a:xfrm>
        </p:spPr>
        <p:txBody>
          <a:bodyPr>
            <a:normAutofit fontScale="90000"/>
          </a:bodyPr>
          <a:lstStyle/>
          <a:p>
            <a:r>
              <a:rPr lang="en-US" sz="5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XXX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C1B7F-792D-405E-BDB1-FA069B3F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00043"/>
            <a:ext cx="12192000" cy="1051683"/>
          </a:xfrm>
        </p:spPr>
        <p:txBody>
          <a:bodyPr>
            <a:noAutofit/>
          </a:bodyPr>
          <a:lstStyle/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CHÍNH SÁCH AN TOÀN THÔNG 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68434-4506-44AB-BA04-28A01B34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696100"/>
            <a:ext cx="2128157" cy="928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BA2F03C-2847-48D1-965E-2CD28A051437}"/>
              </a:ext>
            </a:extLst>
          </p:cNvPr>
          <p:cNvSpPr txBox="1">
            <a:spLocks/>
          </p:cNvSpPr>
          <p:nvPr/>
        </p:nvSpPr>
        <p:spPr>
          <a:xfrm>
            <a:off x="7364187" y="604042"/>
            <a:ext cx="4637314" cy="332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3D11A9-7C33-48EC-8721-094A44A7EE4C}"/>
              </a:ext>
            </a:extLst>
          </p:cNvPr>
          <p:cNvSpPr txBox="1">
            <a:spLocks/>
          </p:cNvSpPr>
          <p:nvPr/>
        </p:nvSpPr>
        <p:spPr>
          <a:xfrm>
            <a:off x="8235043" y="6429677"/>
            <a:ext cx="3956957" cy="3897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Lê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BEE39E9-CE1E-4D31-94AA-FCC53979F0CB}"/>
              </a:ext>
            </a:extLst>
          </p:cNvPr>
          <p:cNvSpPr txBox="1">
            <a:spLocks/>
          </p:cNvSpPr>
          <p:nvPr/>
        </p:nvSpPr>
        <p:spPr>
          <a:xfrm>
            <a:off x="7119257" y="238047"/>
            <a:ext cx="4933043" cy="332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IV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C2DADC2-18A8-40DB-A818-301039DEBD05}"/>
              </a:ext>
            </a:extLst>
          </p:cNvPr>
          <p:cNvSpPr txBox="1">
            <a:spLocks/>
          </p:cNvSpPr>
          <p:nvPr/>
        </p:nvSpPr>
        <p:spPr>
          <a:xfrm>
            <a:off x="0" y="2697474"/>
            <a:ext cx="12192000" cy="10516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13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789EE-4E11-43D5-A6BC-FFCBAA6F53D8}"/>
              </a:ext>
            </a:extLst>
          </p:cNvPr>
          <p:cNvSpPr/>
          <p:nvPr/>
        </p:nvSpPr>
        <p:spPr>
          <a:xfrm>
            <a:off x="70432" y="604042"/>
            <a:ext cx="2829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0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{D03CD4F5-D363-4A2D-9F2B-C2CD287B366B}tf03457452</Template>
  <TotalTime>18</TotalTime>
  <Words>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Celestial</vt:lpstr>
      <vt:lpstr>NHÓM 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XXX</dc:title>
  <dc:creator>Phan Tấn Tài</dc:creator>
  <cp:lastModifiedBy>Phan Tấn Tài</cp:lastModifiedBy>
  <cp:revision>2</cp:revision>
  <dcterms:created xsi:type="dcterms:W3CDTF">2021-11-25T09:34:13Z</dcterms:created>
  <dcterms:modified xsi:type="dcterms:W3CDTF">2021-11-25T10:06:52Z</dcterms:modified>
</cp:coreProperties>
</file>