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44B7-EA36-5741-8F56-4C7CB2E972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C54C-7644-9F47-9E64-2F99EBE9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0" y="1025237"/>
            <a:ext cx="7620000" cy="444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7527" y="1177638"/>
            <a:ext cx="62549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DNN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6860" y="1066741"/>
            <a:ext cx="60625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</a:t>
            </a:r>
            <a:r>
              <a:rPr lang="en-US" altLang="zh-CN" dirty="0" smtClean="0">
                <a:solidFill>
                  <a:srgbClr val="FFFF00"/>
                </a:solidFill>
              </a:rPr>
              <a:t>NN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4199" y="1362304"/>
            <a:ext cx="60144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FF00"/>
                </a:solidFill>
              </a:rPr>
              <a:t>DBN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691" y="1065140"/>
            <a:ext cx="607859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NN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5128" y="3246993"/>
            <a:ext cx="1298753" cy="523220"/>
          </a:xfrm>
          <a:prstGeom prst="rect">
            <a:avLst/>
          </a:prstGeom>
          <a:solidFill>
            <a:schemeClr val="accent1">
              <a:lumMod val="50000"/>
              <a:alpha val="64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Theano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Taiqing Wang</dc:creator>
  <cp:lastModifiedBy>Taiqing Wang</cp:lastModifiedBy>
  <cp:revision>2</cp:revision>
  <dcterms:created xsi:type="dcterms:W3CDTF">2015-09-07T01:46:56Z</dcterms:created>
  <dcterms:modified xsi:type="dcterms:W3CDTF">2015-09-07T01:52:57Z</dcterms:modified>
</cp:coreProperties>
</file>